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1D2CB-9FD4-46C4-8F23-2675BE1B2AAB}" type="datetimeFigureOut">
              <a:rPr lang="en-CA" smtClean="0"/>
              <a:t>2019-11-04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98C6-6643-4788-A309-DE3F4895A1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5467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1D2CB-9FD4-46C4-8F23-2675BE1B2AAB}" type="datetimeFigureOut">
              <a:rPr lang="en-CA" smtClean="0"/>
              <a:t>2019-11-04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98C6-6643-4788-A309-DE3F4895A1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148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1D2CB-9FD4-46C4-8F23-2675BE1B2AAB}" type="datetimeFigureOut">
              <a:rPr lang="en-CA" smtClean="0"/>
              <a:t>2019-11-04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98C6-6643-4788-A309-DE3F4895A1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164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1D2CB-9FD4-46C4-8F23-2675BE1B2AAB}" type="datetimeFigureOut">
              <a:rPr lang="en-CA" smtClean="0"/>
              <a:t>2019-11-04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98C6-6643-4788-A309-DE3F4895A1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013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1D2CB-9FD4-46C4-8F23-2675BE1B2AAB}" type="datetimeFigureOut">
              <a:rPr lang="en-CA" smtClean="0"/>
              <a:t>2019-11-04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98C6-6643-4788-A309-DE3F4895A1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9669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1D2CB-9FD4-46C4-8F23-2675BE1B2AAB}" type="datetimeFigureOut">
              <a:rPr lang="en-CA" smtClean="0"/>
              <a:t>2019-11-04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98C6-6643-4788-A309-DE3F4895A1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6411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1D2CB-9FD4-46C4-8F23-2675BE1B2AAB}" type="datetimeFigureOut">
              <a:rPr lang="en-CA" smtClean="0"/>
              <a:t>2019-11-04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98C6-6643-4788-A309-DE3F4895A1E1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2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1D2CB-9FD4-46C4-8F23-2675BE1B2AAB}" type="datetimeFigureOut">
              <a:rPr lang="en-CA" smtClean="0"/>
              <a:t>2019-11-04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98C6-6643-4788-A309-DE3F4895A1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3122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1D2CB-9FD4-46C4-8F23-2675BE1B2AAB}" type="datetimeFigureOut">
              <a:rPr lang="en-CA" smtClean="0"/>
              <a:t>2019-11-04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98C6-6643-4788-A309-DE3F4895A1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946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1D2CB-9FD4-46C4-8F23-2675BE1B2AAB}" type="datetimeFigureOut">
              <a:rPr lang="en-CA" smtClean="0"/>
              <a:t>2019-11-04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98C6-6643-4788-A309-DE3F4895A1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387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411D2CB-9FD4-46C4-8F23-2675BE1B2AAB}" type="datetimeFigureOut">
              <a:rPr lang="en-CA" smtClean="0"/>
              <a:t>2019-11-04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98C6-6643-4788-A309-DE3F4895A1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651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411D2CB-9FD4-46C4-8F23-2675BE1B2AAB}" type="datetimeFigureOut">
              <a:rPr lang="en-CA" smtClean="0"/>
              <a:t>2019-11-04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5F398C6-6643-4788-A309-DE3F4895A1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9212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erna11i/3130-DBM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638E-A848-439F-A388-DA277659E4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AB121-0882-4947-8E2C-A6A1FDA1C2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4632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44808-8605-4D98-B953-89EEE7DDB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F0B29-5E43-44E3-9A0A-5F2383792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DCB202-F9B7-45B9-AC47-CFC89E959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11539" t="26042" r="48077" b="13542"/>
          <a:stretch>
            <a:fillRect/>
          </a:stretch>
        </p:blipFill>
        <p:spPr bwMode="auto">
          <a:xfrm>
            <a:off x="1524000" y="581025"/>
            <a:ext cx="9144000" cy="569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04514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F0A69-F37E-4438-B1D0-E5E895E8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3115"/>
          </a:xfrm>
        </p:spPr>
        <p:txBody>
          <a:bodyPr/>
          <a:lstStyle/>
          <a:p>
            <a:r>
              <a:rPr lang="en-US" dirty="0"/>
              <a:t>Symmetric / Pipeline Hash Join </a:t>
            </a:r>
            <a:endParaRPr lang="en-CA" dirty="0"/>
          </a:p>
        </p:txBody>
      </p:sp>
      <p:pic>
        <p:nvPicPr>
          <p:cNvPr id="1026" name="Picture 2" descr="Image result for pipelined hash join">
            <a:extLst>
              <a:ext uri="{FF2B5EF4-FFF2-40B4-BE49-F238E27FC236}">
                <a16:creationId xmlns:a16="http://schemas.microsoft.com/office/drawing/2014/main" id="{9FAB7679-7479-4F02-BEFD-5A70C0F13C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268" y="2208189"/>
            <a:ext cx="3687091" cy="380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18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D474-A7F9-4EA9-8B7F-1FF0220A7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8666"/>
          </a:xfrm>
        </p:spPr>
        <p:txBody>
          <a:bodyPr>
            <a:normAutofit fontScale="90000"/>
          </a:bodyPr>
          <a:lstStyle/>
          <a:p>
            <a:r>
              <a:rPr lang="en-US" dirty="0"/>
              <a:t>Guidelines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6520F-64BB-4116-9424-A0F6DA848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939"/>
            <a:ext cx="10515600" cy="5024024"/>
          </a:xfrm>
        </p:spPr>
        <p:txBody>
          <a:bodyPr/>
          <a:lstStyle/>
          <a:p>
            <a:r>
              <a:rPr lang="en-US" dirty="0"/>
              <a:t>Postgres SQL version 8.1.4 or 8.1.7</a:t>
            </a:r>
          </a:p>
          <a:p>
            <a:r>
              <a:rPr lang="en-US" dirty="0"/>
              <a:t>Group size of 4</a:t>
            </a:r>
          </a:p>
          <a:p>
            <a:r>
              <a:rPr lang="en-US" dirty="0"/>
              <a:t>Send group member details to lab TA’s</a:t>
            </a:r>
            <a:r>
              <a:rPr lang="en-CA" dirty="0"/>
              <a:t> latest by 08/11/2019</a:t>
            </a:r>
          </a:p>
          <a:p>
            <a:r>
              <a:rPr lang="en-CA" dirty="0"/>
              <a:t>Refer to the files on the git repo:</a:t>
            </a:r>
            <a:br>
              <a:rPr lang="en-CA" dirty="0"/>
            </a:br>
            <a:r>
              <a:rPr lang="en-CA" dirty="0">
                <a:hlinkClick r:id="rId2"/>
              </a:rPr>
              <a:t>https://github.com/ferna11i/3130-DBMS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31934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71</TotalTime>
  <Words>36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Parcel</vt:lpstr>
      <vt:lpstr>Project</vt:lpstr>
      <vt:lpstr>PowerPoint Presentation</vt:lpstr>
      <vt:lpstr>Symmetric / Pipeline Hash Join </vt:lpstr>
      <vt:lpstr>Guidelines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Johan Fernandes</dc:creator>
  <cp:lastModifiedBy>Johan Fernandes</cp:lastModifiedBy>
  <cp:revision>6</cp:revision>
  <dcterms:created xsi:type="dcterms:W3CDTF">2019-11-04T20:57:46Z</dcterms:created>
  <dcterms:modified xsi:type="dcterms:W3CDTF">2019-11-04T22:09:27Z</dcterms:modified>
</cp:coreProperties>
</file>