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80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D0AAB-5EC1-72C0-E932-B91A34083768}"/>
              </a:ext>
            </a:extLst>
          </p:cNvPr>
          <p:cNvGrpSpPr/>
          <p:nvPr/>
        </p:nvGrpSpPr>
        <p:grpSpPr>
          <a:xfrm>
            <a:off x="2284617" y="2824976"/>
            <a:ext cx="1707505" cy="1424056"/>
            <a:chOff x="2284617" y="2824976"/>
            <a:chExt cx="1707505" cy="1424056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85D552F8-F4C8-FA89-D47A-CBFBE587E6A8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D7332A8F-11B9-55FF-9A2C-C960B982CFDF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/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blipFill>
                  <a:blip r:embed="rId3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4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/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A8361C-3EEF-065D-2944-8AAC26C124D6}"/>
              </a:ext>
            </a:extLst>
          </p:cNvPr>
          <p:cNvGrpSpPr/>
          <p:nvPr/>
        </p:nvGrpSpPr>
        <p:grpSpPr>
          <a:xfrm>
            <a:off x="5085968" y="2716972"/>
            <a:ext cx="1743663" cy="1373903"/>
            <a:chOff x="2248459" y="2824976"/>
            <a:chExt cx="1743663" cy="1373903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72ECADD0-B44D-E7DB-FDDD-42A392CE4CC0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8D14C9FB-765B-751C-A0B0-5B25C6C81F53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/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blipFill>
                  <a:blip r:embed="rId7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8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/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AC0D015-86E6-4BB0-9173-AF43C886A576}"/>
              </a:ext>
            </a:extLst>
          </p:cNvPr>
          <p:cNvGrpSpPr/>
          <p:nvPr/>
        </p:nvGrpSpPr>
        <p:grpSpPr>
          <a:xfrm>
            <a:off x="7315505" y="2496633"/>
            <a:ext cx="2715030" cy="3165307"/>
            <a:chOff x="7315505" y="2496633"/>
            <a:chExt cx="2715030" cy="316530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9248939-4008-B3E4-E993-BBA5B6311451}"/>
                </a:ext>
              </a:extLst>
            </p:cNvPr>
            <p:cNvGrpSpPr/>
            <p:nvPr/>
          </p:nvGrpSpPr>
          <p:grpSpPr>
            <a:xfrm>
              <a:off x="7315505" y="2496633"/>
              <a:ext cx="2715030" cy="3165307"/>
              <a:chOff x="7315505" y="2496633"/>
              <a:chExt cx="2715030" cy="316530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9F7D8F1-C6D7-18B4-6F26-87B8B8F15895}"/>
                  </a:ext>
                </a:extLst>
              </p:cNvPr>
              <p:cNvGrpSpPr/>
              <p:nvPr/>
            </p:nvGrpSpPr>
            <p:grpSpPr>
              <a:xfrm>
                <a:off x="7315505" y="2496633"/>
                <a:ext cx="2641986" cy="1599321"/>
                <a:chOff x="7315505" y="2491553"/>
                <a:chExt cx="2641986" cy="1599321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296F8E48-40A8-8470-D60A-15A3CF62639F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19" name="直角三角形 18">
                    <a:extLst>
                      <a:ext uri="{FF2B5EF4-FFF2-40B4-BE49-F238E27FC236}">
                        <a16:creationId xmlns:a16="http://schemas.microsoft.com/office/drawing/2014/main" id="{667F97F1-C818-3F8E-DA30-B31CBDC805A0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20" name="弧形 19">
                    <a:extLst>
                      <a:ext uri="{FF2B5EF4-FFF2-40B4-BE49-F238E27FC236}">
                        <a16:creationId xmlns:a16="http://schemas.microsoft.com/office/drawing/2014/main" id="{8F553C7F-42D7-64D5-3FDA-B01169029263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BD4405C-90A1-1DB3-FE57-1C38A322C889}"/>
                  </a:ext>
                </a:extLst>
              </p:cNvPr>
              <p:cNvGrpSpPr/>
              <p:nvPr/>
            </p:nvGrpSpPr>
            <p:grpSpPr>
              <a:xfrm>
                <a:off x="7315505" y="4062619"/>
                <a:ext cx="2715030" cy="1599321"/>
                <a:chOff x="7315505" y="2491553"/>
                <a:chExt cx="2715030" cy="1599321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33934DE-F25C-CD59-EC14-EC1B0FBD28BA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5B6652BD-4621-6699-6ABE-6A44397C7F1A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1" name="弧形 30">
                    <a:extLst>
                      <a:ext uri="{FF2B5EF4-FFF2-40B4-BE49-F238E27FC236}">
                        <a16:creationId xmlns:a16="http://schemas.microsoft.com/office/drawing/2014/main" id="{3B5CBB1A-3E4B-01F7-5A29-08A72F838182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1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1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6E50A9E-47A9-47C7-2ACC-5A3429C402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8240" y="4033856"/>
              <a:ext cx="244925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10613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Ash Fish</cp:lastModifiedBy>
  <cp:revision>5</cp:revision>
  <dcterms:created xsi:type="dcterms:W3CDTF">2023-08-09T12:44:55Z</dcterms:created>
  <dcterms:modified xsi:type="dcterms:W3CDTF">2025-04-04T10:56:03Z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