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03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03DD6-C682-2CDA-2A07-DEFD01078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0C04B7-8A3D-DFCB-991E-A8ED6BD4B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7F3EB-AC4F-354C-66D0-69DDEE46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046-4F4C-49E5-A593-D8106D027857}" type="datetimeFigureOut">
              <a:rPr lang="zh-CN" altLang="en-US" smtClean="0"/>
              <a:t>2024-12-23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31572-0D24-4EF6-7C30-A3F186C3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31082-AEFE-7484-D691-A4D14855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752B-2927-45FC-BBEA-5ACA40EAA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38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A54FA-2FA6-D484-9258-1976F57D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B31C94-D6BB-DB94-9A21-376C8F33B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C96A6-3E14-9BBA-439E-374A9F5E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046-4F4C-49E5-A593-D8106D027857}" type="datetimeFigureOut">
              <a:rPr lang="zh-CN" altLang="en-US" smtClean="0"/>
              <a:t>2024-12-23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A780A-05D3-38D2-7286-C971CC1D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132C4-5064-C9D9-0E1A-E5318189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752B-2927-45FC-BBEA-5ACA40EAA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9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D4A5ED-7741-E3A7-1D46-71BBAAF23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503069-50A1-2505-E379-ECCEC9952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9442D-6D7E-DE36-F748-9B35D542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046-4F4C-49E5-A593-D8106D027857}" type="datetimeFigureOut">
              <a:rPr lang="zh-CN" altLang="en-US" smtClean="0"/>
              <a:t>2024-12-23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D55C3-A2DC-094B-929C-AF04A93D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03627-F690-2564-0BEB-B3A9DB74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752B-2927-45FC-BBEA-5ACA40EAA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7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2BDE6-D738-67AC-933B-0233F899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F62FD-AD9C-3FA1-3632-FC7A8CC3D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BEA19-6994-0537-DB4F-1D885FE4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046-4F4C-49E5-A593-D8106D027857}" type="datetimeFigureOut">
              <a:rPr lang="zh-CN" altLang="en-US" smtClean="0"/>
              <a:t>2024-12-23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A7B93-9E21-77C0-CA3B-B06E7F69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870D82-80A3-C9C5-F9C4-135987FD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752B-2927-45FC-BBEA-5ACA40EAA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4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7AC34-F0F0-D581-D526-4417B78D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054576-8DB3-3463-8B94-230450FE5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53642-0CCF-5E34-CF82-71941379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046-4F4C-49E5-A593-D8106D027857}" type="datetimeFigureOut">
              <a:rPr lang="zh-CN" altLang="en-US" smtClean="0"/>
              <a:t>2024-12-23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31B6A-D75A-0375-B879-04F96ED3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57508-9408-1F0B-5707-DC2EBF9E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752B-2927-45FC-BBEA-5ACA40EAA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28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1D1F7-55C4-8691-EEEF-982EE879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2CDA9-2BB6-8AC8-7702-CAF1F6B08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E58EEE-A7CC-1F58-37C3-217AAE215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06D887-9095-36FB-18F5-E1905407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046-4F4C-49E5-A593-D8106D027857}" type="datetimeFigureOut">
              <a:rPr lang="zh-CN" altLang="en-US" smtClean="0"/>
              <a:t>2024-12-23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5C6D51-3462-5F0A-09AB-1CF4D3FD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44EC70-2805-2F3E-78D8-A1141911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752B-2927-45FC-BBEA-5ACA40EAA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8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EA0C4-14FB-C505-8B7A-084F4377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BA663C-9D97-5B62-8ED5-879F85C14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A017CB-4414-A65F-9823-644DFB47D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96110F-6161-DA05-568A-43FC267AF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2C8BD7-6185-D80A-61A2-3FA027645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73E3F1-14E5-3E43-7982-09D002C6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046-4F4C-49E5-A593-D8106D027857}" type="datetimeFigureOut">
              <a:rPr lang="zh-CN" altLang="en-US" smtClean="0"/>
              <a:t>2024-12-23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A5E34C-4796-453F-E20C-51F63A8E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1EA454-D297-B5CB-0012-A59565A4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752B-2927-45FC-BBEA-5ACA40EAA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15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5D218-0426-DB05-8E4E-BE49858D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920769-FE73-A562-0BFD-A0B89ED9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046-4F4C-49E5-A593-D8106D027857}" type="datetimeFigureOut">
              <a:rPr lang="zh-CN" altLang="en-US" smtClean="0"/>
              <a:t>2024-12-23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4A1BBF-3E9E-5C61-7DCD-15380BC5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DD4755-E8B0-7439-8AF5-99E22819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752B-2927-45FC-BBEA-5ACA40EAA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9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D243B8-DFEA-06B4-4F51-F08B9415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046-4F4C-49E5-A593-D8106D027857}" type="datetimeFigureOut">
              <a:rPr lang="zh-CN" altLang="en-US" smtClean="0"/>
              <a:t>2024-12-23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807506-0678-0AEB-2333-CC99D40E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1E1419-04F1-A8B1-6CD3-85B5E705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752B-2927-45FC-BBEA-5ACA40EAA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3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51121-2752-99B4-AD74-D9E706E8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741F5C-DF18-EB4C-2726-7F20CD7CD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E3DAC8-5E7E-CF33-9482-E6DEB97D3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21DCB9-A006-0466-C28C-EF00A492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046-4F4C-49E5-A593-D8106D027857}" type="datetimeFigureOut">
              <a:rPr lang="zh-CN" altLang="en-US" smtClean="0"/>
              <a:t>2024-12-23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FE3388-110D-EB35-B526-45FFDAD7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7B0285-2571-637D-F5D4-2228E44A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752B-2927-45FC-BBEA-5ACA40EAA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2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F8929-D6F7-B0E5-2508-2C2AA734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5FC0D7-B688-5155-9DA7-4CA370617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C4F1FB-5863-EA15-F539-765A7476C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4BB0E-C15E-A599-E00B-74FA7CE5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046-4F4C-49E5-A593-D8106D027857}" type="datetimeFigureOut">
              <a:rPr lang="zh-CN" altLang="en-US" smtClean="0"/>
              <a:t>2024-12-23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1896F1-22BC-29F0-8BF8-26DED002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F4E7FE-CDF5-1F8C-3C95-B32B68EC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752B-2927-45FC-BBEA-5ACA40EAA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84B85C-E5A2-B62B-7CA4-FD21E09D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A20A51-04BE-DA9D-BBD2-D50266BD6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EF123-319F-3BB9-0E47-40BD3094E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4046-4F4C-49E5-A593-D8106D027857}" type="datetimeFigureOut">
              <a:rPr lang="zh-CN" altLang="en-US" smtClean="0"/>
              <a:t>2024-12-23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2B99A-DC3E-F2BE-C593-AC925882B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DC239-52A6-F199-3CBE-8EC0485E2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752B-2927-45FC-BBEA-5ACA40EAA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49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270C27C-EB68-B3C9-02EB-18F3DBA17BBD}"/>
              </a:ext>
            </a:extLst>
          </p:cNvPr>
          <p:cNvCxnSpPr/>
          <p:nvPr/>
        </p:nvCxnSpPr>
        <p:spPr>
          <a:xfrm>
            <a:off x="1742031" y="2054323"/>
            <a:ext cx="36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3A236DD-525F-EDC3-41E6-104DE82DF421}"/>
              </a:ext>
            </a:extLst>
          </p:cNvPr>
          <p:cNvGrpSpPr/>
          <p:nvPr/>
        </p:nvGrpSpPr>
        <p:grpSpPr>
          <a:xfrm>
            <a:off x="2635821" y="2074277"/>
            <a:ext cx="540000" cy="219906"/>
            <a:chOff x="2635821" y="2074277"/>
            <a:chExt cx="540000" cy="219906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A9DB0F1-F4DE-A24B-BD63-C7839EAFAB9B}"/>
                </a:ext>
              </a:extLst>
            </p:cNvPr>
            <p:cNvCxnSpPr/>
            <p:nvPr/>
          </p:nvCxnSpPr>
          <p:spPr>
            <a:xfrm>
              <a:off x="2815821" y="2074277"/>
              <a:ext cx="360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AE0463B-A99B-2F73-9D3B-54E7CE6BD774}"/>
                </a:ext>
              </a:extLst>
            </p:cNvPr>
            <p:cNvCxnSpPr/>
            <p:nvPr/>
          </p:nvCxnSpPr>
          <p:spPr>
            <a:xfrm>
              <a:off x="2635821" y="2294183"/>
              <a:ext cx="360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B5EADE2-E6F9-1B5A-800C-AA446170A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5821" y="2074277"/>
              <a:ext cx="180000" cy="2199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26DD76E-3573-53E4-9E91-B89A55FF03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5821" y="2074277"/>
              <a:ext cx="180000" cy="21990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椭圆 16">
            <a:extLst>
              <a:ext uri="{FF2B5EF4-FFF2-40B4-BE49-F238E27FC236}">
                <a16:creationId xmlns:a16="http://schemas.microsoft.com/office/drawing/2014/main" id="{7208B250-9D8E-7316-9FD6-CA48C1137A27}"/>
              </a:ext>
            </a:extLst>
          </p:cNvPr>
          <p:cNvSpPr/>
          <p:nvPr/>
        </p:nvSpPr>
        <p:spPr>
          <a:xfrm>
            <a:off x="3624885" y="1964323"/>
            <a:ext cx="360000" cy="360000"/>
          </a:xfrm>
          <a:prstGeom prst="ellips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535664E-FAFC-7703-9F20-BBC8D981911C}"/>
              </a:ext>
            </a:extLst>
          </p:cNvPr>
          <p:cNvGrpSpPr/>
          <p:nvPr/>
        </p:nvGrpSpPr>
        <p:grpSpPr>
          <a:xfrm>
            <a:off x="4673275" y="1886029"/>
            <a:ext cx="370007" cy="438294"/>
            <a:chOff x="4673275" y="1886029"/>
            <a:chExt cx="370007" cy="43829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A8EA1B2-30E8-72D6-1B46-74715CF43044}"/>
                </a:ext>
              </a:extLst>
            </p:cNvPr>
            <p:cNvSpPr/>
            <p:nvPr/>
          </p:nvSpPr>
          <p:spPr>
            <a:xfrm>
              <a:off x="4718275" y="1973488"/>
              <a:ext cx="263376" cy="263376"/>
            </a:xfrm>
            <a:prstGeom prst="ellips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7CD42E4-56ED-1E92-E57F-4CB7D9BA2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275" y="1886029"/>
              <a:ext cx="90000" cy="4382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417569F-6D84-C9D1-5622-BE0CBA88C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3282" y="1886029"/>
              <a:ext cx="90000" cy="4382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弧形 21">
            <a:extLst>
              <a:ext uri="{FF2B5EF4-FFF2-40B4-BE49-F238E27FC236}">
                <a16:creationId xmlns:a16="http://schemas.microsoft.com/office/drawing/2014/main" id="{0A4BA0BD-0386-F954-46A6-9694D7DE1FA8}"/>
              </a:ext>
            </a:extLst>
          </p:cNvPr>
          <p:cNvSpPr/>
          <p:nvPr/>
        </p:nvSpPr>
        <p:spPr>
          <a:xfrm>
            <a:off x="5451665" y="2020300"/>
            <a:ext cx="360000" cy="360000"/>
          </a:xfrm>
          <a:prstGeom prst="arc">
            <a:avLst>
              <a:gd name="adj1" fmla="val 10774082"/>
              <a:gd name="adj2" fmla="val 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FEC98713-2F0C-0918-B6EA-9B0790C5ADF6}"/>
              </a:ext>
            </a:extLst>
          </p:cNvPr>
          <p:cNvSpPr/>
          <p:nvPr/>
        </p:nvSpPr>
        <p:spPr>
          <a:xfrm rot="10800000">
            <a:off x="6169663" y="1964323"/>
            <a:ext cx="360000" cy="180000"/>
          </a:xfrm>
          <a:custGeom>
            <a:avLst/>
            <a:gdLst>
              <a:gd name="connsiteX0" fmla="*/ 0 w 360000"/>
              <a:gd name="connsiteY0" fmla="*/ 0 h 180000"/>
              <a:gd name="connsiteX1" fmla="*/ 360000 w 360000"/>
              <a:gd name="connsiteY1" fmla="*/ 0 h 180000"/>
              <a:gd name="connsiteX2" fmla="*/ 180000 w 360000"/>
              <a:gd name="connsiteY2" fmla="*/ 180000 h 180000"/>
              <a:gd name="connsiteX3" fmla="*/ 0 w 360000"/>
              <a:gd name="connsiteY3" fmla="*/ 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000" h="180000">
                <a:moveTo>
                  <a:pt x="0" y="0"/>
                </a:moveTo>
                <a:lnTo>
                  <a:pt x="360000" y="0"/>
                </a:lnTo>
                <a:cubicBezTo>
                  <a:pt x="360000" y="99411"/>
                  <a:pt x="279411" y="180000"/>
                  <a:pt x="180000" y="180000"/>
                </a:cubicBezTo>
                <a:cubicBezTo>
                  <a:pt x="80589" y="180000"/>
                  <a:pt x="0" y="99411"/>
                  <a:pt x="0" y="0"/>
                </a:cubicBezTo>
                <a:close/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DD8EE30-9477-B121-0379-AC65E62974E8}"/>
              </a:ext>
            </a:extLst>
          </p:cNvPr>
          <p:cNvGrpSpPr/>
          <p:nvPr/>
        </p:nvGrpSpPr>
        <p:grpSpPr>
          <a:xfrm>
            <a:off x="2725821" y="3095069"/>
            <a:ext cx="228974" cy="438294"/>
            <a:chOff x="2725821" y="3095069"/>
            <a:chExt cx="228974" cy="438294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8DFD204-B481-7E6D-712F-4015AEB14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5821" y="3095069"/>
              <a:ext cx="90000" cy="4382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A0BAAE8-6EA6-51BA-6624-13986D8D9C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4795" y="3095069"/>
              <a:ext cx="90000" cy="4382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163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78654233-6552-8A71-851F-ED4C70E40EDB}"/>
              </a:ext>
            </a:extLst>
          </p:cNvPr>
          <p:cNvGrpSpPr/>
          <p:nvPr/>
        </p:nvGrpSpPr>
        <p:grpSpPr>
          <a:xfrm>
            <a:off x="892175" y="983408"/>
            <a:ext cx="3070225" cy="1498932"/>
            <a:chOff x="892175" y="983408"/>
            <a:chExt cx="3070225" cy="14989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A33E316-B5B4-6D07-DEEB-CD5B883B15B0}"/>
                </a:ext>
              </a:extLst>
            </p:cNvPr>
            <p:cNvSpPr/>
            <p:nvPr/>
          </p:nvSpPr>
          <p:spPr>
            <a:xfrm>
              <a:off x="1528538" y="1762340"/>
              <a:ext cx="216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5567A83-838F-6C5A-6908-889181A2F355}"/>
                </a:ext>
              </a:extLst>
            </p:cNvPr>
            <p:cNvCxnSpPr>
              <a:cxnSpLocks/>
            </p:cNvCxnSpPr>
            <p:nvPr/>
          </p:nvCxnSpPr>
          <p:spPr>
            <a:xfrm>
              <a:off x="1131118" y="1762340"/>
              <a:ext cx="0" cy="7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2D96C4C-D42A-6FD3-4577-67DB8467DD5F}"/>
                </a:ext>
              </a:extLst>
            </p:cNvPr>
            <p:cNvCxnSpPr>
              <a:cxnSpLocks/>
            </p:cNvCxnSpPr>
            <p:nvPr/>
          </p:nvCxnSpPr>
          <p:spPr>
            <a:xfrm>
              <a:off x="1262352" y="2122340"/>
              <a:ext cx="2700048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44DDF6C-EA1E-883A-425C-FD702B36083A}"/>
                </a:ext>
              </a:extLst>
            </p:cNvPr>
            <p:cNvGrpSpPr/>
            <p:nvPr/>
          </p:nvGrpSpPr>
          <p:grpSpPr>
            <a:xfrm>
              <a:off x="2697904" y="983408"/>
              <a:ext cx="576000" cy="288000"/>
              <a:chOff x="2795239" y="810322"/>
              <a:chExt cx="576000" cy="288000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1C53DBB-505A-5749-57B9-877809D39615}"/>
                  </a:ext>
                </a:extLst>
              </p:cNvPr>
              <p:cNvSpPr/>
              <p:nvPr/>
            </p:nvSpPr>
            <p:spPr>
              <a:xfrm>
                <a:off x="2795239" y="810322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D20EB2D-6637-AE56-86F2-99AC469B1D2C}"/>
                  </a:ext>
                </a:extLst>
              </p:cNvPr>
              <p:cNvSpPr/>
              <p:nvPr/>
            </p:nvSpPr>
            <p:spPr>
              <a:xfrm>
                <a:off x="3083239" y="810322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DEF31B74-8E65-7019-32AD-58CAFFD0A196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rot="10800000" flipV="1">
              <a:off x="2371546" y="1127407"/>
              <a:ext cx="326359" cy="634933"/>
            </a:xfrm>
            <a:prstGeom prst="bentConnector2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0413DDF1-8337-F3BE-CD3E-82BA9DBC5A1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>
              <a:off x="892175" y="1762340"/>
              <a:ext cx="1716363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737F43F-17CD-8C2D-6F01-B364382DE99F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892175" y="2482340"/>
              <a:ext cx="1716363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F1B1EEFE-64ED-FD07-F2E9-A14D187DB0BE}"/>
              </a:ext>
            </a:extLst>
          </p:cNvPr>
          <p:cNvSpPr/>
          <p:nvPr/>
        </p:nvSpPr>
        <p:spPr>
          <a:xfrm>
            <a:off x="5167909" y="1762340"/>
            <a:ext cx="216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7B5E854-882F-8320-6738-B89DC4E1022C}"/>
              </a:ext>
            </a:extLst>
          </p:cNvPr>
          <p:cNvCxnSpPr>
            <a:cxnSpLocks/>
          </p:cNvCxnSpPr>
          <p:nvPr/>
        </p:nvCxnSpPr>
        <p:spPr>
          <a:xfrm>
            <a:off x="4770489" y="1762340"/>
            <a:ext cx="0" cy="72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2A2861A-49FB-3FC6-2937-5053E5726223}"/>
              </a:ext>
            </a:extLst>
          </p:cNvPr>
          <p:cNvCxnSpPr>
            <a:cxnSpLocks/>
          </p:cNvCxnSpPr>
          <p:nvPr/>
        </p:nvCxnSpPr>
        <p:spPr>
          <a:xfrm>
            <a:off x="4901723" y="2122340"/>
            <a:ext cx="2700048" cy="0"/>
          </a:xfrm>
          <a:prstGeom prst="line">
            <a:avLst/>
          </a:prstGeom>
          <a:ln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58B3563-7969-E0CA-4E4A-52A3283B68F6}"/>
              </a:ext>
            </a:extLst>
          </p:cNvPr>
          <p:cNvGrpSpPr/>
          <p:nvPr/>
        </p:nvGrpSpPr>
        <p:grpSpPr>
          <a:xfrm>
            <a:off x="5096847" y="983408"/>
            <a:ext cx="576000" cy="288000"/>
            <a:chOff x="2795239" y="810322"/>
            <a:chExt cx="576000" cy="288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1D80111-F4E4-896E-3E1D-8AAD3DCE739A}"/>
                </a:ext>
              </a:extLst>
            </p:cNvPr>
            <p:cNvSpPr/>
            <p:nvPr/>
          </p:nvSpPr>
          <p:spPr>
            <a:xfrm>
              <a:off x="2795239" y="810322"/>
              <a:ext cx="288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3856C06-A5AD-AEEC-B8BE-D255DA19F2E1}"/>
                </a:ext>
              </a:extLst>
            </p:cNvPr>
            <p:cNvSpPr/>
            <p:nvPr/>
          </p:nvSpPr>
          <p:spPr>
            <a:xfrm>
              <a:off x="3083239" y="810322"/>
              <a:ext cx="288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5A585595-B790-C708-BCB7-31A9D436919B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 flipV="1">
            <a:off x="4770489" y="1127407"/>
            <a:ext cx="326359" cy="634933"/>
          </a:xfrm>
          <a:prstGeom prst="bentConnector2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BAF50D3-AF5D-A3F7-DB8E-1336567DA8D6}"/>
              </a:ext>
            </a:extLst>
          </p:cNvPr>
          <p:cNvCxnSpPr>
            <a:cxnSpLocks/>
            <a:stCxn id="27" idx="0"/>
          </p:cNvCxnSpPr>
          <p:nvPr/>
        </p:nvCxnSpPr>
        <p:spPr>
          <a:xfrm flipH="1">
            <a:off x="4531546" y="1762340"/>
            <a:ext cx="1716363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E60AB21-A6D8-B17D-50F8-D57DDA98DF31}"/>
              </a:ext>
            </a:extLst>
          </p:cNvPr>
          <p:cNvCxnSpPr>
            <a:stCxn id="27" idx="2"/>
          </p:cNvCxnSpPr>
          <p:nvPr/>
        </p:nvCxnSpPr>
        <p:spPr>
          <a:xfrm flipH="1">
            <a:off x="4531546" y="2482340"/>
            <a:ext cx="1716363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93D2D52-1DAE-3132-2EEC-F65AADB3D7CD}"/>
              </a:ext>
            </a:extLst>
          </p:cNvPr>
          <p:cNvGrpSpPr/>
          <p:nvPr/>
        </p:nvGrpSpPr>
        <p:grpSpPr>
          <a:xfrm>
            <a:off x="8148798" y="983408"/>
            <a:ext cx="3070225" cy="1789955"/>
            <a:chOff x="8148798" y="983408"/>
            <a:chExt cx="3070225" cy="17899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9D2414A-0638-942C-6EF8-0A8A624213BF}"/>
                </a:ext>
              </a:extLst>
            </p:cNvPr>
            <p:cNvSpPr/>
            <p:nvPr/>
          </p:nvSpPr>
          <p:spPr>
            <a:xfrm>
              <a:off x="8785161" y="1762340"/>
              <a:ext cx="216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B3C61E68-0C50-4423-F996-2C3754030377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75" y="2122340"/>
              <a:ext cx="2700048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31842E64-9193-AAF9-4091-582062338845}"/>
                </a:ext>
              </a:extLst>
            </p:cNvPr>
            <p:cNvGrpSpPr/>
            <p:nvPr/>
          </p:nvGrpSpPr>
          <p:grpSpPr>
            <a:xfrm>
              <a:off x="8714099" y="983408"/>
              <a:ext cx="576000" cy="288000"/>
              <a:chOff x="2795239" y="810322"/>
              <a:chExt cx="576000" cy="288000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CDBE4ED-94D8-DD45-112F-795D3A872506}"/>
                  </a:ext>
                </a:extLst>
              </p:cNvPr>
              <p:cNvSpPr/>
              <p:nvPr/>
            </p:nvSpPr>
            <p:spPr>
              <a:xfrm>
                <a:off x="2795239" y="810322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F7BC9CC-F19A-3770-9FDA-EE33001E1FDE}"/>
                  </a:ext>
                </a:extLst>
              </p:cNvPr>
              <p:cNvSpPr/>
              <p:nvPr/>
            </p:nvSpPr>
            <p:spPr>
              <a:xfrm>
                <a:off x="3083239" y="810322"/>
                <a:ext cx="288000" cy="288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B397E153-3DBC-2439-7E14-924F010815B4}"/>
                </a:ext>
              </a:extLst>
            </p:cNvPr>
            <p:cNvCxnSpPr>
              <a:cxnSpLocks/>
              <a:stCxn id="51" idx="1"/>
            </p:cNvCxnSpPr>
            <p:nvPr/>
          </p:nvCxnSpPr>
          <p:spPr>
            <a:xfrm rot="10800000" flipV="1">
              <a:off x="8387741" y="1127407"/>
              <a:ext cx="326359" cy="634933"/>
            </a:xfrm>
            <a:prstGeom prst="bentConnector2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05A742C7-5858-678A-651E-CE7A5E891278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H="1">
              <a:off x="8148798" y="1762340"/>
              <a:ext cx="1716363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A60E2D1-A96A-0029-AABD-113F1C10F6C1}"/>
                </a:ext>
              </a:extLst>
            </p:cNvPr>
            <p:cNvCxnSpPr>
              <a:stCxn id="47" idx="2"/>
            </p:cNvCxnSpPr>
            <p:nvPr/>
          </p:nvCxnSpPr>
          <p:spPr>
            <a:xfrm flipH="1">
              <a:off x="8148798" y="2482340"/>
              <a:ext cx="1716363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03AC1FD-3724-EEC3-2BC9-97424D61D68D}"/>
                </a:ext>
              </a:extLst>
            </p:cNvPr>
            <p:cNvCxnSpPr/>
            <p:nvPr/>
          </p:nvCxnSpPr>
          <p:spPr>
            <a:xfrm>
              <a:off x="8387741" y="1762340"/>
              <a:ext cx="0" cy="7239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1D92BF3-F3C2-FB78-F1B9-5232BEB0A071}"/>
                </a:ext>
              </a:extLst>
            </p:cNvPr>
            <p:cNvCxnSpPr/>
            <p:nvPr/>
          </p:nvCxnSpPr>
          <p:spPr>
            <a:xfrm flipV="1">
              <a:off x="8387741" y="2482340"/>
              <a:ext cx="0" cy="2910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A1EFEF5-5338-0CC7-DAC7-74BA2E5995D8}"/>
              </a:ext>
            </a:extLst>
          </p:cNvPr>
          <p:cNvGrpSpPr/>
          <p:nvPr/>
        </p:nvGrpSpPr>
        <p:grpSpPr>
          <a:xfrm>
            <a:off x="981075" y="3579495"/>
            <a:ext cx="1671320" cy="608940"/>
            <a:chOff x="1422400" y="3677920"/>
            <a:chExt cx="1671320" cy="60894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3F937F7-76BC-58FD-B623-046033939663}"/>
                </a:ext>
              </a:extLst>
            </p:cNvPr>
            <p:cNvSpPr/>
            <p:nvPr/>
          </p:nvSpPr>
          <p:spPr>
            <a:xfrm rot="19435560">
              <a:off x="1422400" y="3677920"/>
              <a:ext cx="1671320" cy="36068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85896575-D7A4-25BB-52A9-C84FC2CF1BC8}"/>
                </a:ext>
              </a:extLst>
            </p:cNvPr>
            <p:cNvGrpSpPr/>
            <p:nvPr/>
          </p:nvGrpSpPr>
          <p:grpSpPr>
            <a:xfrm rot="3213480">
              <a:off x="2366051" y="3995372"/>
              <a:ext cx="229898" cy="147320"/>
              <a:chOff x="2842291" y="4178322"/>
              <a:chExt cx="229898" cy="147320"/>
            </a:xfrm>
          </p:grpSpPr>
          <p:sp>
            <p:nvSpPr>
              <p:cNvPr id="62" name="等腰三角形 61">
                <a:extLst>
                  <a:ext uri="{FF2B5EF4-FFF2-40B4-BE49-F238E27FC236}">
                    <a16:creationId xmlns:a16="http://schemas.microsoft.com/office/drawing/2014/main" id="{8EFCF0EA-28DE-66EE-6E3D-D6EA9970D5E1}"/>
                  </a:ext>
                </a:extLst>
              </p:cNvPr>
              <p:cNvSpPr/>
              <p:nvPr/>
            </p:nvSpPr>
            <p:spPr>
              <a:xfrm rot="5400000">
                <a:off x="2814351" y="4206262"/>
                <a:ext cx="147320" cy="91440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CE4351D4-CEAE-D5E0-FD94-B9F61A595B97}"/>
                  </a:ext>
                </a:extLst>
              </p:cNvPr>
              <p:cNvCxnSpPr>
                <a:cxnSpLocks/>
                <a:stCxn id="62" idx="0"/>
              </p:cNvCxnSpPr>
              <p:nvPr/>
            </p:nvCxnSpPr>
            <p:spPr>
              <a:xfrm>
                <a:off x="2933731" y="4251982"/>
                <a:ext cx="13845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6B4D51A-E650-8A55-8925-1F3973258C1C}"/>
                </a:ext>
              </a:extLst>
            </p:cNvPr>
            <p:cNvSpPr/>
            <p:nvPr/>
          </p:nvSpPr>
          <p:spPr>
            <a:xfrm>
              <a:off x="2681491" y="4067926"/>
              <a:ext cx="180000" cy="1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71F332B-E78A-FC5B-755F-33A868DC421D}"/>
                </a:ext>
              </a:extLst>
            </p:cNvPr>
            <p:cNvSpPr txBox="1"/>
            <p:nvPr/>
          </p:nvSpPr>
          <p:spPr>
            <a:xfrm>
              <a:off x="2669453" y="4009861"/>
              <a:ext cx="204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5289E3E0-CA73-2604-B5FD-03E6A3D0DE30}"/>
                </a:ext>
              </a:extLst>
            </p:cNvPr>
            <p:cNvCxnSpPr/>
            <p:nvPr/>
          </p:nvCxnSpPr>
          <p:spPr>
            <a:xfrm>
              <a:off x="2534725" y="4157926"/>
              <a:ext cx="14895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FAB267B5-033D-761C-8B4C-3E0448C99808}"/>
              </a:ext>
            </a:extLst>
          </p:cNvPr>
          <p:cNvGrpSpPr/>
          <p:nvPr/>
        </p:nvGrpSpPr>
        <p:grpSpPr>
          <a:xfrm>
            <a:off x="1397113" y="4845059"/>
            <a:ext cx="3070225" cy="1181220"/>
            <a:chOff x="1397113" y="4845059"/>
            <a:chExt cx="3070225" cy="118122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65BC5E3-F8E8-A9C3-EC8D-4FFAC2782376}"/>
                </a:ext>
              </a:extLst>
            </p:cNvPr>
            <p:cNvSpPr/>
            <p:nvPr/>
          </p:nvSpPr>
          <p:spPr>
            <a:xfrm>
              <a:off x="2033476" y="5306279"/>
              <a:ext cx="216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B681380-27A9-B5F5-7638-7EEE543D1149}"/>
                </a:ext>
              </a:extLst>
            </p:cNvPr>
            <p:cNvCxnSpPr>
              <a:cxnSpLocks/>
            </p:cNvCxnSpPr>
            <p:nvPr/>
          </p:nvCxnSpPr>
          <p:spPr>
            <a:xfrm>
              <a:off x="1636056" y="5306279"/>
              <a:ext cx="0" cy="7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79B3115-D05C-3864-B455-84CAC0A47082}"/>
                </a:ext>
              </a:extLst>
            </p:cNvPr>
            <p:cNvCxnSpPr>
              <a:cxnSpLocks/>
            </p:cNvCxnSpPr>
            <p:nvPr/>
          </p:nvCxnSpPr>
          <p:spPr>
            <a:xfrm>
              <a:off x="1767290" y="5666279"/>
              <a:ext cx="2700048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7021C28-FD22-8F6E-5066-4DA61AD789F1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>
              <a:off x="1397113" y="5306279"/>
              <a:ext cx="1716363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48D8974-8659-48BE-32C3-4977F9514847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1397113" y="6026279"/>
              <a:ext cx="1716363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A8A914D1-21EA-5E91-E089-A9F094293970}"/>
                </a:ext>
              </a:extLst>
            </p:cNvPr>
            <p:cNvGrpSpPr/>
            <p:nvPr/>
          </p:nvGrpSpPr>
          <p:grpSpPr>
            <a:xfrm>
              <a:off x="2619875" y="4845059"/>
              <a:ext cx="204075" cy="461218"/>
              <a:chOff x="2619875" y="4845059"/>
              <a:chExt cx="204075" cy="461218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E2D911F9-6849-7637-D5A9-595C0FBDD585}"/>
                  </a:ext>
                </a:extLst>
              </p:cNvPr>
              <p:cNvGrpSpPr/>
              <p:nvPr/>
            </p:nvGrpSpPr>
            <p:grpSpPr>
              <a:xfrm rot="16200000">
                <a:off x="2516964" y="5011329"/>
                <a:ext cx="409897" cy="180000"/>
                <a:chOff x="3688538" y="4455723"/>
                <a:chExt cx="409897" cy="180000"/>
              </a:xfrm>
            </p:grpSpPr>
            <p:sp>
              <p:nvSpPr>
                <p:cNvPr id="71" name="等腰三角形 70">
                  <a:extLst>
                    <a:ext uri="{FF2B5EF4-FFF2-40B4-BE49-F238E27FC236}">
                      <a16:creationId xmlns:a16="http://schemas.microsoft.com/office/drawing/2014/main" id="{7FBC5F16-BFAD-B95F-9809-86108D324BB1}"/>
                    </a:ext>
                  </a:extLst>
                </p:cNvPr>
                <p:cNvSpPr/>
                <p:nvPr/>
              </p:nvSpPr>
              <p:spPr>
                <a:xfrm rot="5400000">
                  <a:off x="3660598" y="4490438"/>
                  <a:ext cx="147320" cy="9144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59B852E8-31E5-9A43-E418-7E84D80A5E17}"/>
                    </a:ext>
                  </a:extLst>
                </p:cNvPr>
                <p:cNvCxnSpPr>
                  <a:cxnSpLocks/>
                  <a:stCxn id="71" idx="0"/>
                </p:cNvCxnSpPr>
                <p:nvPr/>
              </p:nvCxnSpPr>
              <p:spPr>
                <a:xfrm>
                  <a:off x="3779978" y="4536158"/>
                  <a:ext cx="138458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3780B969-0C4E-7936-B8E7-96806DDDB712}"/>
                    </a:ext>
                  </a:extLst>
                </p:cNvPr>
                <p:cNvSpPr/>
                <p:nvPr/>
              </p:nvSpPr>
              <p:spPr>
                <a:xfrm>
                  <a:off x="3918435" y="4455723"/>
                  <a:ext cx="180000" cy="18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09F8A3B-D484-A7AD-10FA-57120CE1ED1A}"/>
                  </a:ext>
                </a:extLst>
              </p:cNvPr>
              <p:cNvSpPr txBox="1"/>
              <p:nvPr/>
            </p:nvSpPr>
            <p:spPr>
              <a:xfrm>
                <a:off x="2619875" y="4845059"/>
                <a:ext cx="2040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9E2F5C3-FA20-6618-BCD3-DBB553ECC0FD}"/>
              </a:ext>
            </a:extLst>
          </p:cNvPr>
          <p:cNvGrpSpPr/>
          <p:nvPr/>
        </p:nvGrpSpPr>
        <p:grpSpPr>
          <a:xfrm>
            <a:off x="5036484" y="4845770"/>
            <a:ext cx="3070225" cy="1180509"/>
            <a:chOff x="5036484" y="4845770"/>
            <a:chExt cx="3070225" cy="1180509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6869020-20E4-7D2E-1F38-B0C390C69D6E}"/>
                </a:ext>
              </a:extLst>
            </p:cNvPr>
            <p:cNvSpPr/>
            <p:nvPr/>
          </p:nvSpPr>
          <p:spPr>
            <a:xfrm>
              <a:off x="5672847" y="5306279"/>
              <a:ext cx="216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75ECA852-97F4-967D-885E-F4D79CE40B3C}"/>
                </a:ext>
              </a:extLst>
            </p:cNvPr>
            <p:cNvCxnSpPr>
              <a:cxnSpLocks/>
            </p:cNvCxnSpPr>
            <p:nvPr/>
          </p:nvCxnSpPr>
          <p:spPr>
            <a:xfrm>
              <a:off x="5275427" y="5306279"/>
              <a:ext cx="0" cy="7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5CE9E5F-7AA1-B816-C0AE-018553964DDC}"/>
                </a:ext>
              </a:extLst>
            </p:cNvPr>
            <p:cNvCxnSpPr>
              <a:cxnSpLocks/>
            </p:cNvCxnSpPr>
            <p:nvPr/>
          </p:nvCxnSpPr>
          <p:spPr>
            <a:xfrm>
              <a:off x="5406661" y="5666279"/>
              <a:ext cx="2700048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CCA4ED3-2E84-F613-B46C-168AC1616D3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>
              <a:off x="5036484" y="5306279"/>
              <a:ext cx="1716363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A58EB3DC-B26F-145B-9766-0ACF8A22E008}"/>
                </a:ext>
              </a:extLst>
            </p:cNvPr>
            <p:cNvCxnSpPr>
              <a:stCxn id="23" idx="2"/>
            </p:cNvCxnSpPr>
            <p:nvPr/>
          </p:nvCxnSpPr>
          <p:spPr>
            <a:xfrm flipH="1">
              <a:off x="5036484" y="6026279"/>
              <a:ext cx="1716363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09046146-BC89-5351-CB81-90EB25B789BC}"/>
                </a:ext>
              </a:extLst>
            </p:cNvPr>
            <p:cNvGrpSpPr/>
            <p:nvPr/>
          </p:nvGrpSpPr>
          <p:grpSpPr>
            <a:xfrm>
              <a:off x="5180772" y="4845770"/>
              <a:ext cx="204075" cy="461218"/>
              <a:chOff x="2619875" y="4845059"/>
              <a:chExt cx="204075" cy="461218"/>
            </a:xfrm>
          </p:grpSpPr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8FB8BDC2-9C30-0C26-545E-EA200773234E}"/>
                  </a:ext>
                </a:extLst>
              </p:cNvPr>
              <p:cNvGrpSpPr/>
              <p:nvPr/>
            </p:nvGrpSpPr>
            <p:grpSpPr>
              <a:xfrm rot="16200000">
                <a:off x="2516964" y="5011329"/>
                <a:ext cx="409897" cy="180000"/>
                <a:chOff x="3688538" y="4455723"/>
                <a:chExt cx="409897" cy="180000"/>
              </a:xfrm>
            </p:grpSpPr>
            <p:sp>
              <p:nvSpPr>
                <p:cNvPr id="85" name="等腰三角形 84">
                  <a:extLst>
                    <a:ext uri="{FF2B5EF4-FFF2-40B4-BE49-F238E27FC236}">
                      <a16:creationId xmlns:a16="http://schemas.microsoft.com/office/drawing/2014/main" id="{85E96200-9F61-67AD-040E-009AF7158A18}"/>
                    </a:ext>
                  </a:extLst>
                </p:cNvPr>
                <p:cNvSpPr/>
                <p:nvPr/>
              </p:nvSpPr>
              <p:spPr>
                <a:xfrm rot="5400000">
                  <a:off x="3660598" y="4490438"/>
                  <a:ext cx="147320" cy="9144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D81C01DB-0E5A-7253-03BB-C60E79661FD8}"/>
                    </a:ext>
                  </a:extLst>
                </p:cNvPr>
                <p:cNvCxnSpPr>
                  <a:cxnSpLocks/>
                  <a:stCxn id="85" idx="0"/>
                </p:cNvCxnSpPr>
                <p:nvPr/>
              </p:nvCxnSpPr>
              <p:spPr>
                <a:xfrm>
                  <a:off x="3779978" y="4536158"/>
                  <a:ext cx="138458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2B7909F2-5289-AE81-61DD-9F85709784A5}"/>
                    </a:ext>
                  </a:extLst>
                </p:cNvPr>
                <p:cNvSpPr/>
                <p:nvPr/>
              </p:nvSpPr>
              <p:spPr>
                <a:xfrm>
                  <a:off x="3918435" y="4455723"/>
                  <a:ext cx="180000" cy="18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CC1197BE-DD5D-E110-709B-706F64E13723}"/>
                  </a:ext>
                </a:extLst>
              </p:cNvPr>
              <p:cNvSpPr txBox="1"/>
              <p:nvPr/>
            </p:nvSpPr>
            <p:spPr>
              <a:xfrm>
                <a:off x="2619875" y="4845059"/>
                <a:ext cx="2040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BBA7652B-8A05-D56F-1A5E-6689BB9D8273}"/>
              </a:ext>
            </a:extLst>
          </p:cNvPr>
          <p:cNvGrpSpPr/>
          <p:nvPr/>
        </p:nvGrpSpPr>
        <p:grpSpPr>
          <a:xfrm>
            <a:off x="8653736" y="4841162"/>
            <a:ext cx="3070225" cy="1476140"/>
            <a:chOff x="8653736" y="4841162"/>
            <a:chExt cx="3070225" cy="147614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CEFCD99-7DDC-24DC-42E6-C9002872FB05}"/>
                </a:ext>
              </a:extLst>
            </p:cNvPr>
            <p:cNvSpPr/>
            <p:nvPr/>
          </p:nvSpPr>
          <p:spPr>
            <a:xfrm>
              <a:off x="9290099" y="5306279"/>
              <a:ext cx="21600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A1223456-D5F1-7E8C-13DE-F5A96A8EBE7D}"/>
                </a:ext>
              </a:extLst>
            </p:cNvPr>
            <p:cNvCxnSpPr>
              <a:cxnSpLocks/>
            </p:cNvCxnSpPr>
            <p:nvPr/>
          </p:nvCxnSpPr>
          <p:spPr>
            <a:xfrm>
              <a:off x="9023913" y="5666279"/>
              <a:ext cx="2700048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7759C9F-595A-6442-50AC-7B94FA0283AD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H="1">
              <a:off x="8653736" y="5306279"/>
              <a:ext cx="1716363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08BE099-5F50-4B86-9F51-9F2DD78ED3FB}"/>
                </a:ext>
              </a:extLst>
            </p:cNvPr>
            <p:cNvCxnSpPr>
              <a:stCxn id="44" idx="2"/>
            </p:cNvCxnSpPr>
            <p:nvPr/>
          </p:nvCxnSpPr>
          <p:spPr>
            <a:xfrm flipH="1">
              <a:off x="8653736" y="6026279"/>
              <a:ext cx="1716363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12760160-C811-4219-38EE-823DD5A2AEC7}"/>
                </a:ext>
              </a:extLst>
            </p:cNvPr>
            <p:cNvCxnSpPr/>
            <p:nvPr/>
          </p:nvCxnSpPr>
          <p:spPr>
            <a:xfrm>
              <a:off x="8892679" y="5306279"/>
              <a:ext cx="0" cy="7239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23486046-2FBC-BC78-11D6-A18C53CACCF4}"/>
                </a:ext>
              </a:extLst>
            </p:cNvPr>
            <p:cNvCxnSpPr/>
            <p:nvPr/>
          </p:nvCxnSpPr>
          <p:spPr>
            <a:xfrm flipV="1">
              <a:off x="8892679" y="6026279"/>
              <a:ext cx="0" cy="2910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A2A29A20-5177-CC0A-F53A-83E1F8AC6A8A}"/>
                </a:ext>
              </a:extLst>
            </p:cNvPr>
            <p:cNvGrpSpPr/>
            <p:nvPr/>
          </p:nvGrpSpPr>
          <p:grpSpPr>
            <a:xfrm>
              <a:off x="8798024" y="4841162"/>
              <a:ext cx="204075" cy="461218"/>
              <a:chOff x="2619875" y="4845059"/>
              <a:chExt cx="204075" cy="461218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18E9264C-8452-A11A-E4EE-5928F37C5397}"/>
                  </a:ext>
                </a:extLst>
              </p:cNvPr>
              <p:cNvGrpSpPr/>
              <p:nvPr/>
            </p:nvGrpSpPr>
            <p:grpSpPr>
              <a:xfrm rot="16200000">
                <a:off x="2516964" y="5011329"/>
                <a:ext cx="409897" cy="180000"/>
                <a:chOff x="3688538" y="4455723"/>
                <a:chExt cx="409897" cy="180000"/>
              </a:xfrm>
            </p:grpSpPr>
            <p:sp>
              <p:nvSpPr>
                <p:cNvPr id="91" name="等腰三角形 90">
                  <a:extLst>
                    <a:ext uri="{FF2B5EF4-FFF2-40B4-BE49-F238E27FC236}">
                      <a16:creationId xmlns:a16="http://schemas.microsoft.com/office/drawing/2014/main" id="{75A9B862-72A6-D6CE-4E9A-923BA3E2EDD7}"/>
                    </a:ext>
                  </a:extLst>
                </p:cNvPr>
                <p:cNvSpPr/>
                <p:nvPr/>
              </p:nvSpPr>
              <p:spPr>
                <a:xfrm rot="5400000">
                  <a:off x="3660598" y="4490438"/>
                  <a:ext cx="147320" cy="91440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2" name="直接连接符 91">
                  <a:extLst>
                    <a:ext uri="{FF2B5EF4-FFF2-40B4-BE49-F238E27FC236}">
                      <a16:creationId xmlns:a16="http://schemas.microsoft.com/office/drawing/2014/main" id="{E6C3FC43-350C-ECE4-D8A5-98E4EC0E9784}"/>
                    </a:ext>
                  </a:extLst>
                </p:cNvPr>
                <p:cNvCxnSpPr>
                  <a:cxnSpLocks/>
                  <a:stCxn id="91" idx="0"/>
                </p:cNvCxnSpPr>
                <p:nvPr/>
              </p:nvCxnSpPr>
              <p:spPr>
                <a:xfrm>
                  <a:off x="3779978" y="4536158"/>
                  <a:ext cx="138458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20D5E843-935A-5A4F-FFBF-BFDA0F6C721F}"/>
                    </a:ext>
                  </a:extLst>
                </p:cNvPr>
                <p:cNvSpPr/>
                <p:nvPr/>
              </p:nvSpPr>
              <p:spPr>
                <a:xfrm>
                  <a:off x="3918435" y="4455723"/>
                  <a:ext cx="180000" cy="180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BC919B6F-E9AD-5677-C3E7-658B74184DCB}"/>
                  </a:ext>
                </a:extLst>
              </p:cNvPr>
              <p:cNvSpPr txBox="1"/>
              <p:nvPr/>
            </p:nvSpPr>
            <p:spPr>
              <a:xfrm>
                <a:off x="2619875" y="4845059"/>
                <a:ext cx="2040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51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>
            <a:extLst>
              <a:ext uri="{FF2B5EF4-FFF2-40B4-BE49-F238E27FC236}">
                <a16:creationId xmlns:a16="http://schemas.microsoft.com/office/drawing/2014/main" id="{3CFB3B80-C8EC-246E-3BF6-3C42594A6FC6}"/>
              </a:ext>
            </a:extLst>
          </p:cNvPr>
          <p:cNvSpPr/>
          <p:nvPr/>
        </p:nvSpPr>
        <p:spPr>
          <a:xfrm rot="16200000">
            <a:off x="962288" y="755322"/>
            <a:ext cx="288000" cy="1440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5E7A5F-23C4-24D8-3596-A7ADF8ABD29C}"/>
              </a:ext>
            </a:extLst>
          </p:cNvPr>
          <p:cNvSpPr/>
          <p:nvPr/>
        </p:nvSpPr>
        <p:spPr>
          <a:xfrm>
            <a:off x="3743688" y="1169308"/>
            <a:ext cx="216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C75511-641E-FCF2-CF41-5E864CB3D588}"/>
              </a:ext>
            </a:extLst>
          </p:cNvPr>
          <p:cNvSpPr/>
          <p:nvPr/>
        </p:nvSpPr>
        <p:spPr>
          <a:xfrm>
            <a:off x="6498062" y="1169308"/>
            <a:ext cx="108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D559BB9-5AB4-D599-C865-C35AA61236B5}"/>
              </a:ext>
            </a:extLst>
          </p:cNvPr>
          <p:cNvGrpSpPr/>
          <p:nvPr/>
        </p:nvGrpSpPr>
        <p:grpSpPr>
          <a:xfrm>
            <a:off x="4430999" y="390375"/>
            <a:ext cx="576000" cy="288000"/>
            <a:chOff x="2795239" y="810322"/>
            <a:chExt cx="576000" cy="288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E5C74D8-0D25-6E7F-93F8-CE34E5A3F9CF}"/>
                </a:ext>
              </a:extLst>
            </p:cNvPr>
            <p:cNvSpPr/>
            <p:nvPr/>
          </p:nvSpPr>
          <p:spPr>
            <a:xfrm>
              <a:off x="2795239" y="810322"/>
              <a:ext cx="288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55B479A-C1CE-5F47-6E2C-48A7E2E7A744}"/>
                </a:ext>
              </a:extLst>
            </p:cNvPr>
            <p:cNvSpPr/>
            <p:nvPr/>
          </p:nvSpPr>
          <p:spPr>
            <a:xfrm>
              <a:off x="3083239" y="810322"/>
              <a:ext cx="288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2F891BE-6D40-4973-3A16-BD0F550850EB}"/>
              </a:ext>
            </a:extLst>
          </p:cNvPr>
          <p:cNvGrpSpPr/>
          <p:nvPr/>
        </p:nvGrpSpPr>
        <p:grpSpPr>
          <a:xfrm>
            <a:off x="5006999" y="390375"/>
            <a:ext cx="708324" cy="288001"/>
            <a:chOff x="2048126" y="1204776"/>
            <a:chExt cx="708324" cy="28800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15F0C61-2703-AE47-8050-FDD07E31D5C0}"/>
                </a:ext>
              </a:extLst>
            </p:cNvPr>
            <p:cNvSpPr/>
            <p:nvPr/>
          </p:nvSpPr>
          <p:spPr>
            <a:xfrm>
              <a:off x="2468450" y="1204777"/>
              <a:ext cx="288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DDAF01C-D6F1-3690-6F95-3D6145560372}"/>
                </a:ext>
              </a:extLst>
            </p:cNvPr>
            <p:cNvGrpSpPr/>
            <p:nvPr/>
          </p:nvGrpSpPr>
          <p:grpSpPr>
            <a:xfrm rot="10800000">
              <a:off x="2048126" y="1204776"/>
              <a:ext cx="420324" cy="288000"/>
              <a:chOff x="1772013" y="1086549"/>
              <a:chExt cx="420324" cy="288000"/>
            </a:xfrm>
          </p:grpSpPr>
          <p:sp>
            <p:nvSpPr>
              <p:cNvPr id="10" name="箭头: 五边形 9">
                <a:extLst>
                  <a:ext uri="{FF2B5EF4-FFF2-40B4-BE49-F238E27FC236}">
                    <a16:creationId xmlns:a16="http://schemas.microsoft.com/office/drawing/2014/main" id="{E6407397-D7B2-9F2C-6661-88A65134D15F}"/>
                  </a:ext>
                </a:extLst>
              </p:cNvPr>
              <p:cNvSpPr/>
              <p:nvPr/>
            </p:nvSpPr>
            <p:spPr>
              <a:xfrm>
                <a:off x="1772013" y="1086549"/>
                <a:ext cx="420324" cy="288000"/>
              </a:xfrm>
              <a:prstGeom prst="homePlate">
                <a:avLst>
                  <a:gd name="adj" fmla="val 4283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0D0B91B2-A364-34BD-357B-C8BD9124C26D}"/>
                  </a:ext>
                </a:extLst>
              </p:cNvPr>
              <p:cNvCxnSpPr/>
              <p:nvPr/>
            </p:nvCxnSpPr>
            <p:spPr>
              <a:xfrm flipV="1">
                <a:off x="2063750" y="1086549"/>
                <a:ext cx="0" cy="288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C526AA9-7EC8-1742-6118-350654D238B0}"/>
              </a:ext>
            </a:extLst>
          </p:cNvPr>
          <p:cNvSpPr txBox="1"/>
          <p:nvPr/>
        </p:nvSpPr>
        <p:spPr>
          <a:xfrm>
            <a:off x="5427328" y="349709"/>
            <a:ext cx="28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4E40D50-9DC7-9580-E371-F623B72A1D77}"/>
              </a:ext>
            </a:extLst>
          </p:cNvPr>
          <p:cNvGrpSpPr/>
          <p:nvPr/>
        </p:nvGrpSpPr>
        <p:grpSpPr>
          <a:xfrm>
            <a:off x="5181323" y="433933"/>
            <a:ext cx="200259" cy="200883"/>
            <a:chOff x="2725821" y="3095069"/>
            <a:chExt cx="228974" cy="438294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BA59FCC-2BE0-EC98-C0A7-E7322D5BD3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5821" y="3095069"/>
              <a:ext cx="90000" cy="4382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7C2ACF9-BD23-501D-3365-C193AC09B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4795" y="3095069"/>
              <a:ext cx="90000" cy="4382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076AAE-E6A3-8166-AC92-07F638B53C2E}"/>
              </a:ext>
            </a:extLst>
          </p:cNvPr>
          <p:cNvCxnSpPr>
            <a:cxnSpLocks/>
          </p:cNvCxnSpPr>
          <p:nvPr/>
        </p:nvCxnSpPr>
        <p:spPr>
          <a:xfrm>
            <a:off x="4495391" y="552336"/>
            <a:ext cx="1629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5498AFC-F448-2917-2209-67C3A46AF22D}"/>
              </a:ext>
            </a:extLst>
          </p:cNvPr>
          <p:cNvSpPr txBox="1"/>
          <p:nvPr/>
        </p:nvSpPr>
        <p:spPr>
          <a:xfrm>
            <a:off x="4726462" y="349709"/>
            <a:ext cx="28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D1E64BFD-65F8-7124-9B03-7AF369617513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4104641" y="534374"/>
            <a:ext cx="326359" cy="634933"/>
          </a:xfrm>
          <a:prstGeom prst="bentConnector2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2BE86EC5-5AC3-DB94-4992-725DDE605D3C}"/>
              </a:ext>
            </a:extLst>
          </p:cNvPr>
          <p:cNvSpPr/>
          <p:nvPr/>
        </p:nvSpPr>
        <p:spPr>
          <a:xfrm rot="5400000">
            <a:off x="7550122" y="1663588"/>
            <a:ext cx="147320" cy="9144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381DA08-1FBC-CD56-5D6C-8A0F76EE8ADB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7669502" y="1709308"/>
            <a:ext cx="1384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C40710EA-A0AA-6091-1C78-248A2496E8B6}"/>
              </a:ext>
            </a:extLst>
          </p:cNvPr>
          <p:cNvSpPr/>
          <p:nvPr/>
        </p:nvSpPr>
        <p:spPr>
          <a:xfrm>
            <a:off x="7807959" y="1628873"/>
            <a:ext cx="180000" cy="1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F109522-4800-C5BF-0704-56527A17D448}"/>
              </a:ext>
            </a:extLst>
          </p:cNvPr>
          <p:cNvSpPr txBox="1"/>
          <p:nvPr/>
        </p:nvSpPr>
        <p:spPr>
          <a:xfrm>
            <a:off x="7795921" y="1570808"/>
            <a:ext cx="204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3BF0A4A-D19E-B4F2-26B6-3275A084C10C}"/>
              </a:ext>
            </a:extLst>
          </p:cNvPr>
          <p:cNvSpPr/>
          <p:nvPr/>
        </p:nvSpPr>
        <p:spPr>
          <a:xfrm>
            <a:off x="8542454" y="1163536"/>
            <a:ext cx="216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70BFC72-A00D-C37D-53FD-EA210E2915C3}"/>
              </a:ext>
            </a:extLst>
          </p:cNvPr>
          <p:cNvCxnSpPr/>
          <p:nvPr/>
        </p:nvCxnSpPr>
        <p:spPr>
          <a:xfrm flipV="1">
            <a:off x="8542454" y="866246"/>
            <a:ext cx="569796" cy="29729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01B14B3F-8BC7-62F5-DFDD-75200C7A6629}"/>
              </a:ext>
            </a:extLst>
          </p:cNvPr>
          <p:cNvCxnSpPr/>
          <p:nvPr/>
        </p:nvCxnSpPr>
        <p:spPr>
          <a:xfrm flipV="1">
            <a:off x="10702454" y="866246"/>
            <a:ext cx="569796" cy="29729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460ABBF-9FF9-D1F7-1B8B-1427A0206D18}"/>
              </a:ext>
            </a:extLst>
          </p:cNvPr>
          <p:cNvCxnSpPr/>
          <p:nvPr/>
        </p:nvCxnSpPr>
        <p:spPr>
          <a:xfrm flipV="1">
            <a:off x="10702454" y="1946246"/>
            <a:ext cx="569796" cy="29729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D945134F-40C3-CDB1-F4B9-FF130D13D67C}"/>
              </a:ext>
            </a:extLst>
          </p:cNvPr>
          <p:cNvCxnSpPr>
            <a:cxnSpLocks/>
          </p:cNvCxnSpPr>
          <p:nvPr/>
        </p:nvCxnSpPr>
        <p:spPr>
          <a:xfrm flipV="1">
            <a:off x="11272250" y="866246"/>
            <a:ext cx="0" cy="108000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BCCCC3C2-B8FA-4638-F9D9-8B0EE7090E6F}"/>
              </a:ext>
            </a:extLst>
          </p:cNvPr>
          <p:cNvCxnSpPr/>
          <p:nvPr/>
        </p:nvCxnSpPr>
        <p:spPr>
          <a:xfrm>
            <a:off x="9112250" y="866246"/>
            <a:ext cx="21600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等腰三角形 75">
            <a:extLst>
              <a:ext uri="{FF2B5EF4-FFF2-40B4-BE49-F238E27FC236}">
                <a16:creationId xmlns:a16="http://schemas.microsoft.com/office/drawing/2014/main" id="{4DF0B933-C2E7-6AC7-7265-9CA35A578B38}"/>
              </a:ext>
            </a:extLst>
          </p:cNvPr>
          <p:cNvSpPr/>
          <p:nvPr/>
        </p:nvSpPr>
        <p:spPr>
          <a:xfrm rot="15712681">
            <a:off x="9453520" y="1711910"/>
            <a:ext cx="114799" cy="6806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BB31B1D5-680E-8BF6-C6BF-74F33E45B9F7}"/>
              </a:ext>
            </a:extLst>
          </p:cNvPr>
          <p:cNvCxnSpPr>
            <a:cxnSpLocks/>
            <a:stCxn id="76" idx="0"/>
          </p:cNvCxnSpPr>
          <p:nvPr/>
        </p:nvCxnSpPr>
        <p:spPr>
          <a:xfrm flipH="1">
            <a:off x="9372600" y="1750750"/>
            <a:ext cx="104628" cy="171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菱形 79">
            <a:extLst>
              <a:ext uri="{FF2B5EF4-FFF2-40B4-BE49-F238E27FC236}">
                <a16:creationId xmlns:a16="http://schemas.microsoft.com/office/drawing/2014/main" id="{C9D23D68-849B-0228-7666-6EB726A7DAB2}"/>
              </a:ext>
            </a:extLst>
          </p:cNvPr>
          <p:cNvSpPr/>
          <p:nvPr/>
        </p:nvSpPr>
        <p:spPr>
          <a:xfrm rot="2412548">
            <a:off x="9255035" y="1678305"/>
            <a:ext cx="173850" cy="1792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47DC7C3-3B7C-B915-4DC6-C66D156B4343}"/>
              </a:ext>
            </a:extLst>
          </p:cNvPr>
          <p:cNvSpPr txBox="1"/>
          <p:nvPr/>
        </p:nvSpPr>
        <p:spPr>
          <a:xfrm>
            <a:off x="9263205" y="1647561"/>
            <a:ext cx="1537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0A48A8F4-F6C7-07CB-70AA-D889B19DD44C}"/>
              </a:ext>
            </a:extLst>
          </p:cNvPr>
          <p:cNvSpPr/>
          <p:nvPr/>
        </p:nvSpPr>
        <p:spPr>
          <a:xfrm>
            <a:off x="9766299" y="992031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32CCF657-2A29-DC50-3F63-347BACD4D902}"/>
              </a:ext>
            </a:extLst>
          </p:cNvPr>
          <p:cNvCxnSpPr>
            <a:cxnSpLocks/>
            <a:stCxn id="82" idx="0"/>
          </p:cNvCxnSpPr>
          <p:nvPr/>
        </p:nvCxnSpPr>
        <p:spPr>
          <a:xfrm rot="5400000" flipH="1" flipV="1">
            <a:off x="9739094" y="728440"/>
            <a:ext cx="313656" cy="213527"/>
          </a:xfrm>
          <a:prstGeom prst="bentConnector3">
            <a:avLst>
              <a:gd name="adj1" fmla="val 96564"/>
            </a:avLst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E1B9AD4E-8048-8545-3AA7-7E551B56D40B}"/>
              </a:ext>
            </a:extLst>
          </p:cNvPr>
          <p:cNvGrpSpPr/>
          <p:nvPr/>
        </p:nvGrpSpPr>
        <p:grpSpPr>
          <a:xfrm>
            <a:off x="10003954" y="542225"/>
            <a:ext cx="576000" cy="288000"/>
            <a:chOff x="2795239" y="810322"/>
            <a:chExt cx="576000" cy="288000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FB5242C-2058-0B32-C146-CB2679B9DAB0}"/>
                </a:ext>
              </a:extLst>
            </p:cNvPr>
            <p:cNvSpPr/>
            <p:nvPr/>
          </p:nvSpPr>
          <p:spPr>
            <a:xfrm>
              <a:off x="2795239" y="810322"/>
              <a:ext cx="288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BC2F2CBF-4F8F-05E6-983C-04CF2C6F8590}"/>
                </a:ext>
              </a:extLst>
            </p:cNvPr>
            <p:cNvSpPr/>
            <p:nvPr/>
          </p:nvSpPr>
          <p:spPr>
            <a:xfrm>
              <a:off x="3083239" y="810322"/>
              <a:ext cx="288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D7B8515E-8926-6344-0AFE-5A13EEE4DA79}"/>
              </a:ext>
            </a:extLst>
          </p:cNvPr>
          <p:cNvGrpSpPr/>
          <p:nvPr/>
        </p:nvGrpSpPr>
        <p:grpSpPr>
          <a:xfrm>
            <a:off x="10579954" y="542225"/>
            <a:ext cx="708324" cy="288001"/>
            <a:chOff x="2048126" y="1204776"/>
            <a:chExt cx="708324" cy="288001"/>
          </a:xfrm>
        </p:grpSpPr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7164EC2C-9C8F-CA98-B43B-EA24F39E9C9A}"/>
                </a:ext>
              </a:extLst>
            </p:cNvPr>
            <p:cNvSpPr/>
            <p:nvPr/>
          </p:nvSpPr>
          <p:spPr>
            <a:xfrm>
              <a:off x="2468450" y="1204777"/>
              <a:ext cx="288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E48ED71C-1BEE-54CB-2817-B8A0A89F75D5}"/>
                </a:ext>
              </a:extLst>
            </p:cNvPr>
            <p:cNvGrpSpPr/>
            <p:nvPr/>
          </p:nvGrpSpPr>
          <p:grpSpPr>
            <a:xfrm rot="10800000">
              <a:off x="2048126" y="1204776"/>
              <a:ext cx="420324" cy="288000"/>
              <a:chOff x="1772013" y="1086549"/>
              <a:chExt cx="420324" cy="288000"/>
            </a:xfrm>
          </p:grpSpPr>
          <p:sp>
            <p:nvSpPr>
              <p:cNvPr id="96" name="箭头: 五边形 95">
                <a:extLst>
                  <a:ext uri="{FF2B5EF4-FFF2-40B4-BE49-F238E27FC236}">
                    <a16:creationId xmlns:a16="http://schemas.microsoft.com/office/drawing/2014/main" id="{55C19F54-C44A-2EAD-ADCB-23A9B8B6C978}"/>
                  </a:ext>
                </a:extLst>
              </p:cNvPr>
              <p:cNvSpPr/>
              <p:nvPr/>
            </p:nvSpPr>
            <p:spPr>
              <a:xfrm>
                <a:off x="1772013" y="1086549"/>
                <a:ext cx="420324" cy="288000"/>
              </a:xfrm>
              <a:prstGeom prst="homePlate">
                <a:avLst>
                  <a:gd name="adj" fmla="val 4283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D1B734D9-F614-E4EC-5BA6-6DE243C79251}"/>
                  </a:ext>
                </a:extLst>
              </p:cNvPr>
              <p:cNvCxnSpPr/>
              <p:nvPr/>
            </p:nvCxnSpPr>
            <p:spPr>
              <a:xfrm flipV="1">
                <a:off x="2063750" y="1086549"/>
                <a:ext cx="0" cy="288000"/>
              </a:xfrm>
              <a:prstGeom prst="line">
                <a:avLst/>
              </a:prstGeom>
              <a:ln w="127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31DA55F2-8E0E-0D06-3B73-4642C13E75AB}"/>
              </a:ext>
            </a:extLst>
          </p:cNvPr>
          <p:cNvSpPr txBox="1"/>
          <p:nvPr/>
        </p:nvSpPr>
        <p:spPr>
          <a:xfrm>
            <a:off x="11000283" y="501559"/>
            <a:ext cx="28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75B89111-66E9-67A9-12F9-C503ADE73AD6}"/>
              </a:ext>
            </a:extLst>
          </p:cNvPr>
          <p:cNvGrpSpPr/>
          <p:nvPr/>
        </p:nvGrpSpPr>
        <p:grpSpPr>
          <a:xfrm>
            <a:off x="10754278" y="585783"/>
            <a:ext cx="200259" cy="200883"/>
            <a:chOff x="2725821" y="3095069"/>
            <a:chExt cx="228974" cy="438294"/>
          </a:xfrm>
        </p:grpSpPr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994D91D4-EAA0-FF44-6F4E-F9F3E5364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5821" y="3095069"/>
              <a:ext cx="90000" cy="4382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5CD414A3-6AEC-B129-E0E4-3C92A9977B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4795" y="3095069"/>
              <a:ext cx="90000" cy="43829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4119A78-2176-C29E-F244-85DDEE7FD822}"/>
              </a:ext>
            </a:extLst>
          </p:cNvPr>
          <p:cNvCxnSpPr>
            <a:cxnSpLocks/>
          </p:cNvCxnSpPr>
          <p:nvPr/>
        </p:nvCxnSpPr>
        <p:spPr>
          <a:xfrm>
            <a:off x="10068346" y="704186"/>
            <a:ext cx="1629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9EE3FC7-EDCF-7F77-4408-8D308DA5AA92}"/>
              </a:ext>
            </a:extLst>
          </p:cNvPr>
          <p:cNvSpPr txBox="1"/>
          <p:nvPr/>
        </p:nvSpPr>
        <p:spPr>
          <a:xfrm>
            <a:off x="10299417" y="501559"/>
            <a:ext cx="28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8A992EB-2A3A-E041-8A3E-B9728E5BC8FA}"/>
              </a:ext>
            </a:extLst>
          </p:cNvPr>
          <p:cNvSpPr/>
          <p:nvPr/>
        </p:nvSpPr>
        <p:spPr>
          <a:xfrm>
            <a:off x="988656" y="4476410"/>
            <a:ext cx="2160000" cy="10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07307455-200C-09E0-24B0-2BDE29592212}"/>
              </a:ext>
            </a:extLst>
          </p:cNvPr>
          <p:cNvSpPr/>
          <p:nvPr/>
        </p:nvSpPr>
        <p:spPr>
          <a:xfrm>
            <a:off x="3926999" y="4476410"/>
            <a:ext cx="1080000" cy="1080000"/>
          </a:xfrm>
          <a:custGeom>
            <a:avLst/>
            <a:gdLst>
              <a:gd name="connsiteX0" fmla="*/ 0 w 1080000"/>
              <a:gd name="connsiteY0" fmla="*/ 0 h 1080000"/>
              <a:gd name="connsiteX1" fmla="*/ 1080000 w 1080000"/>
              <a:gd name="connsiteY1" fmla="*/ 360000 h 1080000"/>
              <a:gd name="connsiteX2" fmla="*/ 1080000 w 1080000"/>
              <a:gd name="connsiteY2" fmla="*/ 1080000 h 1080000"/>
              <a:gd name="connsiteX3" fmla="*/ 0 w 1080000"/>
              <a:gd name="connsiteY3" fmla="*/ 1080000 h 1080000"/>
              <a:gd name="connsiteX4" fmla="*/ 0 w 1080000"/>
              <a:gd name="connsiteY4" fmla="*/ 36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0000" h="1080000">
                <a:moveTo>
                  <a:pt x="0" y="0"/>
                </a:moveTo>
                <a:lnTo>
                  <a:pt x="1080000" y="360000"/>
                </a:lnTo>
                <a:lnTo>
                  <a:pt x="1080000" y="1080000"/>
                </a:lnTo>
                <a:lnTo>
                  <a:pt x="0" y="1080000"/>
                </a:lnTo>
                <a:lnTo>
                  <a:pt x="0" y="36000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A2EF7999-6DAA-6F6D-7B49-886A90F9BAAD}"/>
              </a:ext>
            </a:extLst>
          </p:cNvPr>
          <p:cNvCxnSpPr>
            <a:cxnSpLocks/>
          </p:cNvCxnSpPr>
          <p:nvPr/>
        </p:nvCxnSpPr>
        <p:spPr>
          <a:xfrm flipH="1">
            <a:off x="988656" y="4846826"/>
            <a:ext cx="216000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80D07834-1370-F90D-5C7C-ACF2227AC8FD}"/>
              </a:ext>
            </a:extLst>
          </p:cNvPr>
          <p:cNvGrpSpPr/>
          <p:nvPr/>
        </p:nvGrpSpPr>
        <p:grpSpPr>
          <a:xfrm>
            <a:off x="1974004" y="3701641"/>
            <a:ext cx="576000" cy="288000"/>
            <a:chOff x="2795239" y="810322"/>
            <a:chExt cx="576000" cy="288000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7A5F1A72-5C27-0AB2-9444-5061BA350106}"/>
                </a:ext>
              </a:extLst>
            </p:cNvPr>
            <p:cNvSpPr/>
            <p:nvPr/>
          </p:nvSpPr>
          <p:spPr>
            <a:xfrm>
              <a:off x="2795239" y="810322"/>
              <a:ext cx="288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D91CB61-0EF0-0666-3205-709FF1947442}"/>
                </a:ext>
              </a:extLst>
            </p:cNvPr>
            <p:cNvSpPr/>
            <p:nvPr/>
          </p:nvSpPr>
          <p:spPr>
            <a:xfrm>
              <a:off x="3083239" y="810322"/>
              <a:ext cx="288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C5E214D8-99B8-0F6A-6397-4AE8159F505F}"/>
              </a:ext>
            </a:extLst>
          </p:cNvPr>
          <p:cNvCxnSpPr>
            <a:cxnSpLocks/>
          </p:cNvCxnSpPr>
          <p:nvPr/>
        </p:nvCxnSpPr>
        <p:spPr>
          <a:xfrm>
            <a:off x="2038396" y="3863602"/>
            <a:ext cx="1629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9F48DF9-17ED-AB27-5F8C-E20A3311DF5A}"/>
              </a:ext>
            </a:extLst>
          </p:cNvPr>
          <p:cNvSpPr txBox="1"/>
          <p:nvPr/>
        </p:nvSpPr>
        <p:spPr>
          <a:xfrm>
            <a:off x="2269467" y="3660975"/>
            <a:ext cx="28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05FAD102-A3A5-0D7A-FF9B-7379B89EBD09}"/>
              </a:ext>
            </a:extLst>
          </p:cNvPr>
          <p:cNvCxnSpPr>
            <a:cxnSpLocks/>
            <a:stCxn id="119" idx="1"/>
          </p:cNvCxnSpPr>
          <p:nvPr/>
        </p:nvCxnSpPr>
        <p:spPr>
          <a:xfrm rot="10800000" flipV="1">
            <a:off x="1647646" y="3845640"/>
            <a:ext cx="326359" cy="634933"/>
          </a:xfrm>
          <a:prstGeom prst="bentConnector2">
            <a:avLst/>
          </a:pr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A947E346-1DCB-D7F7-731A-0DBA726E0FAF}"/>
              </a:ext>
            </a:extLst>
          </p:cNvPr>
          <p:cNvGrpSpPr/>
          <p:nvPr/>
        </p:nvGrpSpPr>
        <p:grpSpPr>
          <a:xfrm>
            <a:off x="5903688" y="2765640"/>
            <a:ext cx="2160000" cy="1080000"/>
            <a:chOff x="5903688" y="2765640"/>
            <a:chExt cx="2160000" cy="1080000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143F3395-80C5-6CED-BA77-6F0950E192C2}"/>
                </a:ext>
              </a:extLst>
            </p:cNvPr>
            <p:cNvSpPr/>
            <p:nvPr/>
          </p:nvSpPr>
          <p:spPr>
            <a:xfrm>
              <a:off x="5903688" y="2765640"/>
              <a:ext cx="216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75E74EB1-1FA6-2B19-879F-EC322BE61020}"/>
                </a:ext>
              </a:extLst>
            </p:cNvPr>
            <p:cNvCxnSpPr>
              <a:cxnSpLocks/>
            </p:cNvCxnSpPr>
            <p:nvPr/>
          </p:nvCxnSpPr>
          <p:spPr>
            <a:xfrm>
              <a:off x="7669502" y="2765640"/>
              <a:ext cx="0" cy="108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0630F03F-F369-FC4E-22E4-3326F9266E0A}"/>
                </a:ext>
              </a:extLst>
            </p:cNvPr>
            <p:cNvSpPr txBox="1"/>
            <p:nvPr/>
          </p:nvSpPr>
          <p:spPr>
            <a:xfrm>
              <a:off x="7381508" y="3126421"/>
              <a:ext cx="287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D0AA1288-B534-A392-41EA-CCFCB8E8AA33}"/>
              </a:ext>
            </a:extLst>
          </p:cNvPr>
          <p:cNvGrpSpPr/>
          <p:nvPr/>
        </p:nvGrpSpPr>
        <p:grpSpPr>
          <a:xfrm>
            <a:off x="6137083" y="4347773"/>
            <a:ext cx="1817673" cy="1494406"/>
            <a:chOff x="6137083" y="4347773"/>
            <a:chExt cx="1817673" cy="1494406"/>
          </a:xfrm>
        </p:grpSpPr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C2F36B2A-FFF6-166F-177E-9223C0873009}"/>
                </a:ext>
              </a:extLst>
            </p:cNvPr>
            <p:cNvSpPr txBox="1"/>
            <p:nvPr/>
          </p:nvSpPr>
          <p:spPr>
            <a:xfrm>
              <a:off x="7308524" y="4928302"/>
              <a:ext cx="287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31EEE093-8452-B491-51D8-4C1AACAB342E}"/>
                </a:ext>
              </a:extLst>
            </p:cNvPr>
            <p:cNvGrpSpPr/>
            <p:nvPr/>
          </p:nvGrpSpPr>
          <p:grpSpPr>
            <a:xfrm>
              <a:off x="6137083" y="4347773"/>
              <a:ext cx="1817673" cy="1494406"/>
              <a:chOff x="6137083" y="4347773"/>
              <a:chExt cx="1817673" cy="1494406"/>
            </a:xfrm>
          </p:grpSpPr>
          <p:sp>
            <p:nvSpPr>
              <p:cNvPr id="131" name="菱形 130">
                <a:extLst>
                  <a:ext uri="{FF2B5EF4-FFF2-40B4-BE49-F238E27FC236}">
                    <a16:creationId xmlns:a16="http://schemas.microsoft.com/office/drawing/2014/main" id="{0E0AA5FB-00F5-1715-91E6-D32415A75B48}"/>
                  </a:ext>
                </a:extLst>
              </p:cNvPr>
              <p:cNvSpPr/>
              <p:nvPr/>
            </p:nvSpPr>
            <p:spPr>
              <a:xfrm>
                <a:off x="6137083" y="4347773"/>
                <a:ext cx="1801958" cy="634933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菱形 131">
                <a:extLst>
                  <a:ext uri="{FF2B5EF4-FFF2-40B4-BE49-F238E27FC236}">
                    <a16:creationId xmlns:a16="http://schemas.microsoft.com/office/drawing/2014/main" id="{13ECCB01-137F-EDFA-4375-B29C65EEB443}"/>
                  </a:ext>
                </a:extLst>
              </p:cNvPr>
              <p:cNvSpPr/>
              <p:nvPr/>
            </p:nvSpPr>
            <p:spPr>
              <a:xfrm>
                <a:off x="6152798" y="5207246"/>
                <a:ext cx="1801958" cy="634933"/>
              </a:xfrm>
              <a:prstGeom prst="diamon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45F3D15A-E0C3-983B-7687-9CF4EF28E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3782" y="4762179"/>
                <a:ext cx="0" cy="86547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4623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70331E4D-377A-F442-DF78-A590F10470CA}"/>
              </a:ext>
            </a:extLst>
          </p:cNvPr>
          <p:cNvGrpSpPr/>
          <p:nvPr/>
        </p:nvGrpSpPr>
        <p:grpSpPr>
          <a:xfrm>
            <a:off x="281770" y="23674"/>
            <a:ext cx="4175125" cy="2103245"/>
            <a:chOff x="2644775" y="1897255"/>
            <a:chExt cx="4175125" cy="210324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92F0AA4-33CE-4951-0E03-75B78CC9A651}"/>
                </a:ext>
              </a:extLst>
            </p:cNvPr>
            <p:cNvSpPr/>
            <p:nvPr/>
          </p:nvSpPr>
          <p:spPr>
            <a:xfrm>
              <a:off x="2884962" y="2721253"/>
              <a:ext cx="2160000" cy="108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0407F38-CEAD-C927-9776-170CDF389097}"/>
                </a:ext>
              </a:extLst>
            </p:cNvPr>
            <p:cNvSpPr/>
            <p:nvPr/>
          </p:nvSpPr>
          <p:spPr>
            <a:xfrm>
              <a:off x="5556000" y="2721253"/>
              <a:ext cx="1080000" cy="10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F261653-2C56-EF5F-52F5-835C711760A2}"/>
                </a:ext>
              </a:extLst>
            </p:cNvPr>
            <p:cNvSpPr/>
            <p:nvPr/>
          </p:nvSpPr>
          <p:spPr>
            <a:xfrm>
              <a:off x="5736000" y="2901253"/>
              <a:ext cx="720000" cy="72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BA78C44-E5B8-CD15-D5EC-FDB5E6FC3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962" y="2901253"/>
              <a:ext cx="2160000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87A0C97-03B8-8600-6CD3-64107D7A26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962" y="3621253"/>
              <a:ext cx="2160000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C5661EC-4D23-F58B-AD0E-57006C824467}"/>
                </a:ext>
              </a:extLst>
            </p:cNvPr>
            <p:cNvSpPr/>
            <p:nvPr/>
          </p:nvSpPr>
          <p:spPr>
            <a:xfrm>
              <a:off x="2884962" y="2721253"/>
              <a:ext cx="2160000" cy="1800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38F608F-F01F-A2EC-94B1-DFF39E3AE722}"/>
                </a:ext>
              </a:extLst>
            </p:cNvPr>
            <p:cNvSpPr/>
            <p:nvPr/>
          </p:nvSpPr>
          <p:spPr>
            <a:xfrm>
              <a:off x="2884962" y="3621252"/>
              <a:ext cx="2160000" cy="18000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0CC026A-9B4D-D922-A1CF-985C3CCFAE1B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75" y="3261253"/>
              <a:ext cx="4175125" cy="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2FDA2E0-79DC-A2C7-41CF-4A2F6CA65A7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90800"/>
              <a:ext cx="0" cy="1409700"/>
            </a:xfrm>
            <a:prstGeom prst="line">
              <a:avLst/>
            </a:prstGeom>
            <a:ln>
              <a:prstDash val="lgDash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91BCA40-1DF1-B9C2-5DCA-F2F13661A8AC}"/>
                </a:ext>
              </a:extLst>
            </p:cNvPr>
            <p:cNvCxnSpPr>
              <a:cxnSpLocks/>
            </p:cNvCxnSpPr>
            <p:nvPr/>
          </p:nvCxnSpPr>
          <p:spPr>
            <a:xfrm>
              <a:off x="3801082" y="2721253"/>
              <a:ext cx="0" cy="10799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0405B69-044F-FBCB-A4B4-4236107121DE}"/>
                </a:ext>
              </a:extLst>
            </p:cNvPr>
            <p:cNvSpPr/>
            <p:nvPr/>
          </p:nvSpPr>
          <p:spPr>
            <a:xfrm>
              <a:off x="4127440" y="1942320"/>
              <a:ext cx="288000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0C08673-1D60-755D-068E-C086839F4377}"/>
                </a:ext>
              </a:extLst>
            </p:cNvPr>
            <p:cNvSpPr/>
            <p:nvPr/>
          </p:nvSpPr>
          <p:spPr>
            <a:xfrm>
              <a:off x="4415440" y="1942320"/>
              <a:ext cx="380927" cy="28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8801F966-EB3F-C0A3-8FD7-4DFAC2A217C0}"/>
                </a:ext>
              </a:extLst>
            </p:cNvPr>
            <p:cNvCxnSpPr>
              <a:cxnSpLocks/>
            </p:cNvCxnSpPr>
            <p:nvPr/>
          </p:nvCxnSpPr>
          <p:spPr>
            <a:xfrm>
              <a:off x="4184633" y="2084955"/>
              <a:ext cx="16296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BF6DF79-0524-7065-76B5-EC7D57400AF1}"/>
                    </a:ext>
                  </a:extLst>
                </p:cNvPr>
                <p:cNvSpPr txBox="1"/>
                <p:nvPr/>
              </p:nvSpPr>
              <p:spPr>
                <a:xfrm>
                  <a:off x="4347602" y="1897255"/>
                  <a:ext cx="5161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Φ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BF6DF79-0524-7065-76B5-EC7D57400A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7602" y="1897255"/>
                  <a:ext cx="516129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10000" r="-119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1FD31988-32F9-EB7E-D420-BF00BA12E08E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rot="10800000" flipV="1">
              <a:off x="3801082" y="2086319"/>
              <a:ext cx="326359" cy="634933"/>
            </a:xfrm>
            <a:prstGeom prst="bentConnector2">
              <a:avLst/>
            </a:prstGeom>
            <a:ln>
              <a:tailEnd type="stealt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BC4F329-B90C-4ED7-54F0-6700D9C1A734}"/>
              </a:ext>
            </a:extLst>
          </p:cNvPr>
          <p:cNvGrpSpPr/>
          <p:nvPr/>
        </p:nvGrpSpPr>
        <p:grpSpPr>
          <a:xfrm>
            <a:off x="777595" y="2876550"/>
            <a:ext cx="2700000" cy="1993900"/>
            <a:chOff x="1596745" y="2768600"/>
            <a:chExt cx="2700000" cy="1993900"/>
          </a:xfrm>
        </p:grpSpPr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135DDF4F-775C-99ED-6D29-54AA95E7E398}"/>
                </a:ext>
              </a:extLst>
            </p:cNvPr>
            <p:cNvSpPr/>
            <p:nvPr/>
          </p:nvSpPr>
          <p:spPr>
            <a:xfrm>
              <a:off x="1866745" y="3340098"/>
              <a:ext cx="2430000" cy="1080000"/>
            </a:xfrm>
            <a:custGeom>
              <a:avLst/>
              <a:gdLst>
                <a:gd name="connsiteX0" fmla="*/ 0 w 2430000"/>
                <a:gd name="connsiteY0" fmla="*/ 0 h 1080000"/>
                <a:gd name="connsiteX1" fmla="*/ 2160000 w 2430000"/>
                <a:gd name="connsiteY1" fmla="*/ 0 h 1080000"/>
                <a:gd name="connsiteX2" fmla="*/ 2430000 w 2430000"/>
                <a:gd name="connsiteY2" fmla="*/ 540000 h 1080000"/>
                <a:gd name="connsiteX3" fmla="*/ 2160000 w 2430000"/>
                <a:gd name="connsiteY3" fmla="*/ 1080000 h 1080000"/>
                <a:gd name="connsiteX4" fmla="*/ 0 w 2430000"/>
                <a:gd name="connsiteY4" fmla="*/ 108000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000" h="1080000">
                  <a:moveTo>
                    <a:pt x="0" y="0"/>
                  </a:moveTo>
                  <a:lnTo>
                    <a:pt x="2160000" y="0"/>
                  </a:lnTo>
                  <a:cubicBezTo>
                    <a:pt x="2309117" y="0"/>
                    <a:pt x="2430000" y="241766"/>
                    <a:pt x="2430000" y="540000"/>
                  </a:cubicBezTo>
                  <a:cubicBezTo>
                    <a:pt x="2430000" y="838234"/>
                    <a:pt x="2309117" y="1080000"/>
                    <a:pt x="2160000" y="1080000"/>
                  </a:cubicBezTo>
                  <a:lnTo>
                    <a:pt x="0" y="108000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B0DBDF7B-61F8-3EB9-3805-D5A49FA4CC69}"/>
                </a:ext>
              </a:extLst>
            </p:cNvPr>
            <p:cNvSpPr/>
            <p:nvPr/>
          </p:nvSpPr>
          <p:spPr>
            <a:xfrm>
              <a:off x="1596745" y="3340099"/>
              <a:ext cx="540000" cy="10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B01BD6AF-28B4-5BA9-E5A7-18CAE08AB0BE}"/>
                </a:ext>
              </a:extLst>
            </p:cNvPr>
            <p:cNvSpPr/>
            <p:nvPr/>
          </p:nvSpPr>
          <p:spPr>
            <a:xfrm>
              <a:off x="3756745" y="3340098"/>
              <a:ext cx="540000" cy="1080000"/>
            </a:xfrm>
            <a:prstGeom prst="ellipse">
              <a:avLst/>
            </a:prstGeom>
            <a:ln w="6350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939C927-A3BD-9F59-E9FA-E99D2F820570}"/>
                </a:ext>
              </a:extLst>
            </p:cNvPr>
            <p:cNvCxnSpPr/>
            <p:nvPr/>
          </p:nvCxnSpPr>
          <p:spPr>
            <a:xfrm>
              <a:off x="3368484" y="3340098"/>
              <a:ext cx="0" cy="1080000"/>
            </a:xfrm>
            <a:prstGeom prst="line">
              <a:avLst/>
            </a:prstGeom>
            <a:ln w="190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38F0CCC0-4F2A-AACD-A832-7B319F62E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8484" y="4420098"/>
              <a:ext cx="0" cy="3424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28C27E94-49AE-03BE-0829-B6313B573E14}"/>
                </a:ext>
              </a:extLst>
            </p:cNvPr>
            <p:cNvCxnSpPr>
              <a:cxnSpLocks/>
            </p:cNvCxnSpPr>
            <p:nvPr/>
          </p:nvCxnSpPr>
          <p:spPr>
            <a:xfrm>
              <a:off x="3368484" y="2768600"/>
              <a:ext cx="0" cy="5714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8937C1FC-A39A-4DE0-338F-44831FCFDD63}"/>
                    </a:ext>
                  </a:extLst>
                </p:cNvPr>
                <p:cNvSpPr txBox="1"/>
                <p:nvPr/>
              </p:nvSpPr>
              <p:spPr>
                <a:xfrm>
                  <a:off x="2930419" y="2821001"/>
                  <a:ext cx="5161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Φ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8937C1FC-A39A-4DE0-338F-44831FCFDD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419" y="2821001"/>
                  <a:ext cx="516129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117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4740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15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 Fish</dc:creator>
  <cp:lastModifiedBy>Ash Fish</cp:lastModifiedBy>
  <cp:revision>17</cp:revision>
  <dcterms:created xsi:type="dcterms:W3CDTF">2024-12-20T03:23:38Z</dcterms:created>
  <dcterms:modified xsi:type="dcterms:W3CDTF">2024-12-23T13:28:38Z</dcterms:modified>
</cp:coreProperties>
</file>