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5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8993E-141D-019C-6697-1CD390A70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FB9299-B516-9874-1738-C73FEA95B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10DE3-6718-EBD7-5214-BE415481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33E-0AE3-4C05-B5B1-6E310A0229D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80903-D4B7-74A4-8392-75C0288F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27AFB-B0B1-9AD9-440A-7A1472DE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5C5E-7746-4BED-B7BA-0CF1A9CA6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3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89326-E22B-7395-8E26-024EF203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09AF5F-C5EB-D9FE-95BB-050369BE0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A7941-EE32-1887-31B7-F6B49581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33E-0AE3-4C05-B5B1-6E310A0229D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7E81C-A74D-29DE-9A93-D04ECB8C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DDB32-8C05-3C13-AAB8-53513C0B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5C5E-7746-4BED-B7BA-0CF1A9CA6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20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3E0EC7-698D-583E-C96A-2A942F6B2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AADE9-3314-4B0D-FFCA-5E4131FE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C01D7-30AD-65BD-D951-43777CA6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33E-0AE3-4C05-B5B1-6E310A0229D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112B8-4931-4A52-7C90-8FD041AE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9FE01-B023-33B2-3DD1-D4B97AE0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5C5E-7746-4BED-B7BA-0CF1A9CA6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1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571D-7029-5EB2-4475-66B9BFF1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97CDF-CF62-3032-8E8A-58E77847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BCC52-714D-13E3-1DAA-C63047EA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33E-0AE3-4C05-B5B1-6E310A0229D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00450-B7CF-88CB-F4EE-7AA800D3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9961C-E2F1-1F59-E1F0-28A3B91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5C5E-7746-4BED-B7BA-0CF1A9CA6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225AE-B165-9079-FFB5-C348FDE4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A80715-2BC7-0F3A-B1CC-C7AC59AF6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8B17E-ED06-6F5B-7071-2622D4AD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33E-0AE3-4C05-B5B1-6E310A0229D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C426A-EE37-0A9B-C4AB-9416D35C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CDB49-F988-7F47-53E3-C471DE1F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5C5E-7746-4BED-B7BA-0CF1A9CA6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6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3E49C-DCFE-817D-52FD-81BF14EA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3C3DA-9C2A-61E2-8BD2-67C9DEC5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4BA98-7A66-2948-7106-B5C8CAB57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55492-B6FD-B5AE-62B2-255C84DF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33E-0AE3-4C05-B5B1-6E310A0229D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A6271-55FA-3BBF-D582-DFAC405B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66DCF-5AAE-E607-04B4-B0CC37AA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5C5E-7746-4BED-B7BA-0CF1A9CA6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34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4079C-2CCC-56E0-1EA8-29E7C5AA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B67F0-CEB2-3F2B-832E-D50EAF299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130497-B8B4-69A6-044F-8E2FE808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1907E0-E35A-D295-58DE-27199DA05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2358DB-8820-DAAC-E13B-4E2F7B21C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77EAC8-264A-EA47-CD25-53C7646A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33E-0AE3-4C05-B5B1-6E310A0229D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B376F0-FA6C-40D9-60F4-65DE78F8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844DDF-2081-FD2F-5C73-CB6DB3CD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5C5E-7746-4BED-B7BA-0CF1A9CA6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6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606C2-1989-CC95-92E0-4C898D37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0FBA2-F476-5CDD-D984-7295E738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33E-0AE3-4C05-B5B1-6E310A0229D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885637-7CA1-2C19-33CC-307E2B42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F129F1-1C84-9A49-3C26-CBAE7907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5C5E-7746-4BED-B7BA-0CF1A9CA6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9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C3BB68-CFEE-2D57-7EAC-0AF488A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33E-0AE3-4C05-B5B1-6E310A0229D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859C72-48CA-31BE-76F6-C8325FE0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2AE77C-B7FA-B35A-82DF-87058443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5C5E-7746-4BED-B7BA-0CF1A9CA6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4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01D6F-9C25-D9E3-86D5-1F50BD41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DD361-6C02-D272-7CAF-56F124686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25495-67A9-8270-22EA-AEAD6558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841E3-2E08-D6AD-5943-69914209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33E-0AE3-4C05-B5B1-6E310A0229D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DEC0C6-223A-CDC7-4013-EE3A2D6E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0A808-AE60-4CA9-CFDD-33BD7B34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5C5E-7746-4BED-B7BA-0CF1A9CA6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95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64A55-CBD0-00A2-C70C-347B38C2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C17F1A-7798-0D95-D470-1F50E8225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D7AEB-F6D6-541C-E6A8-F06018F4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5F175-FA6B-4B6C-A849-188FE901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533E-0AE3-4C05-B5B1-6E310A0229D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8F342-F07E-EB2A-0466-9DEFC4B4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32418-7D3C-BB6A-07DD-00D43A14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A5C5E-7746-4BED-B7BA-0CF1A9CA6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2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CACCD-CFC9-9C1C-2DB4-1F1D39C6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4FB7E-093E-823F-0227-E8C4344D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EE871-6CA0-785B-C1AC-29F2818A0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8533E-0AE3-4C05-B5B1-6E310A0229D7}" type="datetimeFigureOut">
              <a:rPr lang="zh-CN" altLang="en-US" smtClean="0"/>
              <a:t>2025-09-19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EB63B-BD1B-08EE-D4E0-2C8D17CF9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F1F76-3FFC-C9BA-A34C-C91E8CFA5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A5C5E-7746-4BED-B7BA-0CF1A9CA6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6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574BA431-B3DD-F363-A08A-60F320664AAC}"/>
              </a:ext>
            </a:extLst>
          </p:cNvPr>
          <p:cNvGrpSpPr/>
          <p:nvPr/>
        </p:nvGrpSpPr>
        <p:grpSpPr>
          <a:xfrm>
            <a:off x="495300" y="50791"/>
            <a:ext cx="5245100" cy="2333923"/>
            <a:chOff x="1714500" y="1212841"/>
            <a:chExt cx="5245100" cy="2333923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6464A32-0655-CF5E-3AD1-134EED44EC6E}"/>
                </a:ext>
              </a:extLst>
            </p:cNvPr>
            <p:cNvSpPr/>
            <p:nvPr/>
          </p:nvSpPr>
          <p:spPr>
            <a:xfrm>
              <a:off x="2168236" y="1600200"/>
              <a:ext cx="647294" cy="1946564"/>
            </a:xfrm>
            <a:custGeom>
              <a:avLst/>
              <a:gdLst>
                <a:gd name="connsiteX0" fmla="*/ 0 w 647294"/>
                <a:gd name="connsiteY0" fmla="*/ 0 h 1946564"/>
                <a:gd name="connsiteX1" fmla="*/ 647294 w 647294"/>
                <a:gd name="connsiteY1" fmla="*/ 0 h 1946564"/>
                <a:gd name="connsiteX2" fmla="*/ 577250 w 647294"/>
                <a:gd name="connsiteY2" fmla="*/ 115295 h 1946564"/>
                <a:gd name="connsiteX3" fmla="*/ 360000 w 647294"/>
                <a:gd name="connsiteY3" fmla="*/ 973282 h 1946564"/>
                <a:gd name="connsiteX4" fmla="*/ 577250 w 647294"/>
                <a:gd name="connsiteY4" fmla="*/ 1831269 h 1946564"/>
                <a:gd name="connsiteX5" fmla="*/ 647294 w 647294"/>
                <a:gd name="connsiteY5" fmla="*/ 1946564 h 1946564"/>
                <a:gd name="connsiteX6" fmla="*/ 0 w 647294"/>
                <a:gd name="connsiteY6" fmla="*/ 1946564 h 1946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294" h="1946564">
                  <a:moveTo>
                    <a:pt x="0" y="0"/>
                  </a:moveTo>
                  <a:lnTo>
                    <a:pt x="647294" y="0"/>
                  </a:lnTo>
                  <a:lnTo>
                    <a:pt x="577250" y="115295"/>
                  </a:lnTo>
                  <a:cubicBezTo>
                    <a:pt x="438700" y="370343"/>
                    <a:pt x="360000" y="662622"/>
                    <a:pt x="360000" y="973282"/>
                  </a:cubicBezTo>
                  <a:cubicBezTo>
                    <a:pt x="360000" y="1283942"/>
                    <a:pt x="438700" y="1576221"/>
                    <a:pt x="577250" y="1831269"/>
                  </a:cubicBezTo>
                  <a:lnTo>
                    <a:pt x="647294" y="1946564"/>
                  </a:lnTo>
                  <a:lnTo>
                    <a:pt x="0" y="194656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B80A6CD-B5B6-9C2F-21D2-511A0E92E6C9}"/>
                </a:ext>
              </a:extLst>
            </p:cNvPr>
            <p:cNvSpPr/>
            <p:nvPr/>
          </p:nvSpPr>
          <p:spPr>
            <a:xfrm rot="10800000">
              <a:off x="5772353" y="1600200"/>
              <a:ext cx="647294" cy="1946564"/>
            </a:xfrm>
            <a:custGeom>
              <a:avLst/>
              <a:gdLst>
                <a:gd name="connsiteX0" fmla="*/ 0 w 647294"/>
                <a:gd name="connsiteY0" fmla="*/ 0 h 1946564"/>
                <a:gd name="connsiteX1" fmla="*/ 647294 w 647294"/>
                <a:gd name="connsiteY1" fmla="*/ 0 h 1946564"/>
                <a:gd name="connsiteX2" fmla="*/ 577250 w 647294"/>
                <a:gd name="connsiteY2" fmla="*/ 115295 h 1946564"/>
                <a:gd name="connsiteX3" fmla="*/ 360000 w 647294"/>
                <a:gd name="connsiteY3" fmla="*/ 973282 h 1946564"/>
                <a:gd name="connsiteX4" fmla="*/ 577250 w 647294"/>
                <a:gd name="connsiteY4" fmla="*/ 1831269 h 1946564"/>
                <a:gd name="connsiteX5" fmla="*/ 647294 w 647294"/>
                <a:gd name="connsiteY5" fmla="*/ 1946564 h 1946564"/>
                <a:gd name="connsiteX6" fmla="*/ 0 w 647294"/>
                <a:gd name="connsiteY6" fmla="*/ 1946564 h 1946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294" h="1946564">
                  <a:moveTo>
                    <a:pt x="0" y="0"/>
                  </a:moveTo>
                  <a:lnTo>
                    <a:pt x="647294" y="0"/>
                  </a:lnTo>
                  <a:lnTo>
                    <a:pt x="577250" y="115295"/>
                  </a:lnTo>
                  <a:cubicBezTo>
                    <a:pt x="438700" y="370343"/>
                    <a:pt x="360000" y="662622"/>
                    <a:pt x="360000" y="973282"/>
                  </a:cubicBezTo>
                  <a:cubicBezTo>
                    <a:pt x="360000" y="1283942"/>
                    <a:pt x="438700" y="1576221"/>
                    <a:pt x="577250" y="1831269"/>
                  </a:cubicBezTo>
                  <a:lnTo>
                    <a:pt x="647294" y="1946564"/>
                  </a:lnTo>
                  <a:lnTo>
                    <a:pt x="0" y="194656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43F3726-52A2-CF2A-BA2C-86B3FD10A0CF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573482"/>
              <a:ext cx="52451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ABF5480-DF89-3FE4-7E8D-C4E0F2B3E58D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2595033" y="1715495"/>
              <a:ext cx="3247364" cy="3588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43057D0-9D77-3D54-71DF-9E313E1177A8}"/>
                    </a:ext>
                  </a:extLst>
                </p:cNvPr>
                <p:cNvSpPr txBox="1"/>
                <p:nvPr/>
              </p:nvSpPr>
              <p:spPr>
                <a:xfrm>
                  <a:off x="2692533" y="1737700"/>
                  <a:ext cx="5811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243057D0-9D77-3D54-71DF-9E313E117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533" y="1737700"/>
                  <a:ext cx="581120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0526" r="-9474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085D2E-F6EE-C753-11C2-605ED2F5F0C3}"/>
                </a:ext>
              </a:extLst>
            </p:cNvPr>
            <p:cNvCxnSpPr/>
            <p:nvPr/>
          </p:nvCxnSpPr>
          <p:spPr>
            <a:xfrm>
              <a:off x="2595033" y="2074333"/>
              <a:ext cx="1962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58B4B86B-D6FF-F8DA-E6C1-614C0AEF5526}"/>
                </a:ext>
              </a:extLst>
            </p:cNvPr>
            <p:cNvSpPr/>
            <p:nvPr/>
          </p:nvSpPr>
          <p:spPr>
            <a:xfrm>
              <a:off x="3358484" y="1737700"/>
              <a:ext cx="509587" cy="509587"/>
            </a:xfrm>
            <a:prstGeom prst="arc">
              <a:avLst>
                <a:gd name="adj1" fmla="val 20808270"/>
                <a:gd name="adj2" fmla="val 114458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455EBD5-8EC3-3ED4-AEC6-0C076CAA2207}"/>
                    </a:ext>
                  </a:extLst>
                </p:cNvPr>
                <p:cNvSpPr txBox="1"/>
                <p:nvPr/>
              </p:nvSpPr>
              <p:spPr>
                <a:xfrm>
                  <a:off x="4082280" y="1901380"/>
                  <a:ext cx="39305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455EBD5-8EC3-3ED4-AEC6-0C076CAA2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280" y="1901380"/>
                  <a:ext cx="393056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7813" r="-12500" b="-3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3CC0435-CE25-7A15-A7C6-A14A6C7F2BCF}"/>
                </a:ext>
              </a:extLst>
            </p:cNvPr>
            <p:cNvCxnSpPr>
              <a:cxnSpLocks/>
            </p:cNvCxnSpPr>
            <p:nvPr/>
          </p:nvCxnSpPr>
          <p:spPr>
            <a:xfrm>
              <a:off x="2779513" y="2074333"/>
              <a:ext cx="0" cy="499149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B5DF6DE-13DA-3795-D083-AD1793FBC351}"/>
                    </a:ext>
                  </a:extLst>
                </p:cNvPr>
                <p:cNvSpPr txBox="1"/>
                <p:nvPr/>
              </p:nvSpPr>
              <p:spPr>
                <a:xfrm>
                  <a:off x="2815530" y="2230236"/>
                  <a:ext cx="13894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B5DF6DE-13DA-3795-D083-AD1793FBC3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530" y="2230236"/>
                  <a:ext cx="138948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3043" r="-8696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426AD22-8632-4D24-AD15-4A7D2B15D2B6}"/>
                    </a:ext>
                  </a:extLst>
                </p:cNvPr>
                <p:cNvSpPr txBox="1"/>
                <p:nvPr/>
              </p:nvSpPr>
              <p:spPr>
                <a:xfrm>
                  <a:off x="5127565" y="1500050"/>
                  <a:ext cx="54795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426AD22-8632-4D24-AD15-4A7D2B15D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565" y="1500050"/>
                  <a:ext cx="54795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3333" r="-14444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364C564-38AE-36D7-A3CB-BF1BA3123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5033" y="1715494"/>
              <a:ext cx="3238014" cy="1328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A3E2D1B-509D-1C9E-2BA1-B55A0F665BF1}"/>
                    </a:ext>
                  </a:extLst>
                </p:cNvPr>
                <p:cNvSpPr txBox="1"/>
                <p:nvPr/>
              </p:nvSpPr>
              <p:spPr>
                <a:xfrm>
                  <a:off x="5278214" y="1900767"/>
                  <a:ext cx="54795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A3E2D1B-509D-1C9E-2BA1-B55A0F665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8214" y="1900767"/>
                  <a:ext cx="54795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4444" r="-13333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585404F-6C64-4382-7A53-A766C6445231}"/>
                </a:ext>
              </a:extLst>
            </p:cNvPr>
            <p:cNvCxnSpPr>
              <a:cxnSpLocks/>
            </p:cNvCxnSpPr>
            <p:nvPr/>
          </p:nvCxnSpPr>
          <p:spPr>
            <a:xfrm>
              <a:off x="5826667" y="1715495"/>
              <a:ext cx="0" cy="857986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F820EBB-F436-7212-F92E-4A538F50C8B3}"/>
                    </a:ext>
                  </a:extLst>
                </p:cNvPr>
                <p:cNvSpPr txBox="1"/>
                <p:nvPr/>
              </p:nvSpPr>
              <p:spPr>
                <a:xfrm>
                  <a:off x="5481015" y="2214642"/>
                  <a:ext cx="35432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F820EBB-F436-7212-F92E-4A538F50C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015" y="2214642"/>
                  <a:ext cx="354328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3448" t="-4000" r="-15517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5F7BF37-726D-A0C1-57A6-A6930CA226DC}"/>
                    </a:ext>
                  </a:extLst>
                </p:cNvPr>
                <p:cNvSpPr txBox="1"/>
                <p:nvPr/>
              </p:nvSpPr>
              <p:spPr>
                <a:xfrm>
                  <a:off x="2526118" y="2609537"/>
                  <a:ext cx="57752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5F7BF37-726D-A0C1-57A6-A6930CA22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118" y="2609537"/>
                  <a:ext cx="57752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9474" r="-9474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9FAE7AC8-DB35-74F0-420F-202570508216}"/>
                </a:ext>
              </a:extLst>
            </p:cNvPr>
            <p:cNvSpPr/>
            <p:nvPr/>
          </p:nvSpPr>
          <p:spPr>
            <a:xfrm>
              <a:off x="3096251" y="1992493"/>
              <a:ext cx="1092200" cy="1092200"/>
            </a:xfrm>
            <a:prstGeom prst="arc">
              <a:avLst>
                <a:gd name="adj1" fmla="val 20723918"/>
                <a:gd name="adj2" fmla="val 23853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88235FD-AE82-9A5C-F484-46B0D273A81C}"/>
                    </a:ext>
                  </a:extLst>
                </p:cNvPr>
                <p:cNvSpPr txBox="1"/>
                <p:nvPr/>
              </p:nvSpPr>
              <p:spPr>
                <a:xfrm>
                  <a:off x="4230628" y="2384705"/>
                  <a:ext cx="39299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88235FD-AE82-9A5C-F484-46B0D273A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0628" y="2384705"/>
                  <a:ext cx="392993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6250" t="-4000" r="-12500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21FD4B1-B720-8C0F-8B5C-998EAAA84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2737" y="2861035"/>
              <a:ext cx="1849138" cy="1865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25BAB0F-5FD8-FC06-FC17-7811DAFAD449}"/>
                    </a:ext>
                  </a:extLst>
                </p:cNvPr>
                <p:cNvSpPr txBox="1"/>
                <p:nvPr/>
              </p:nvSpPr>
              <p:spPr>
                <a:xfrm>
                  <a:off x="2775105" y="3223599"/>
                  <a:ext cx="58945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25BAB0F-5FD8-FC06-FC17-7811DAFAD4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105" y="3223599"/>
                  <a:ext cx="589457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9278" r="-9278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D4FADA7-2703-7C02-401E-8E9B98A13650}"/>
                </a:ext>
              </a:extLst>
            </p:cNvPr>
            <p:cNvCxnSpPr>
              <a:cxnSpLocks/>
            </p:cNvCxnSpPr>
            <p:nvPr/>
          </p:nvCxnSpPr>
          <p:spPr>
            <a:xfrm>
              <a:off x="2592484" y="3041649"/>
              <a:ext cx="22112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弧形 51">
              <a:extLst>
                <a:ext uri="{FF2B5EF4-FFF2-40B4-BE49-F238E27FC236}">
                  <a16:creationId xmlns:a16="http://schemas.microsoft.com/office/drawing/2014/main" id="{7DA4E17B-AFA0-F715-81A9-8BC51F746664}"/>
                </a:ext>
              </a:extLst>
            </p:cNvPr>
            <p:cNvSpPr/>
            <p:nvPr/>
          </p:nvSpPr>
          <p:spPr>
            <a:xfrm>
              <a:off x="3474998" y="2662609"/>
              <a:ext cx="657225" cy="657225"/>
            </a:xfrm>
            <a:prstGeom prst="arc">
              <a:avLst>
                <a:gd name="adj1" fmla="val 20612649"/>
                <a:gd name="adj2" fmla="val 54754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FD99BEB-DC87-9A39-82BE-D65197CF4E88}"/>
                    </a:ext>
                  </a:extLst>
                </p:cNvPr>
                <p:cNvSpPr txBox="1"/>
                <p:nvPr/>
              </p:nvSpPr>
              <p:spPr>
                <a:xfrm>
                  <a:off x="4161952" y="2886992"/>
                  <a:ext cx="16273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FD99BEB-DC87-9A39-82BE-D65197CF4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952" y="2886992"/>
                  <a:ext cx="162737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19231" r="-7692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5B807B5-01C5-E36B-C89F-455EFEA58B34}"/>
                </a:ext>
              </a:extLst>
            </p:cNvPr>
            <p:cNvCxnSpPr>
              <a:cxnSpLocks/>
            </p:cNvCxnSpPr>
            <p:nvPr/>
          </p:nvCxnSpPr>
          <p:spPr>
            <a:xfrm>
              <a:off x="4623621" y="2581057"/>
              <a:ext cx="0" cy="459823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5FE1DE8B-8896-C1D1-9588-67CA3EEF4689}"/>
                    </a:ext>
                  </a:extLst>
                </p:cNvPr>
                <p:cNvSpPr txBox="1"/>
                <p:nvPr/>
              </p:nvSpPr>
              <p:spPr>
                <a:xfrm>
                  <a:off x="4643048" y="2713207"/>
                  <a:ext cx="34881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5FE1DE8B-8896-C1D1-9588-67CA3EEF4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3048" y="2713207"/>
                  <a:ext cx="348813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5263" r="-14035" b="-3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9C73EFDD-D124-EB27-FC19-A7E3C89B2AAD}"/>
                    </a:ext>
                  </a:extLst>
                </p:cNvPr>
                <p:cNvSpPr txBox="1"/>
                <p:nvPr/>
              </p:nvSpPr>
              <p:spPr>
                <a:xfrm>
                  <a:off x="2100998" y="1212841"/>
                  <a:ext cx="7817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9C73EFDD-D124-EB27-FC19-A7E3C89B2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998" y="1212841"/>
                  <a:ext cx="78177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D0762FE-3289-FE16-A26F-6F7781C23EEB}"/>
                    </a:ext>
                  </a:extLst>
                </p:cNvPr>
                <p:cNvSpPr txBox="1"/>
                <p:nvPr/>
              </p:nvSpPr>
              <p:spPr>
                <a:xfrm>
                  <a:off x="5772353" y="1223294"/>
                  <a:ext cx="7817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D0762FE-3289-FE16-A26F-6F7781C23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2353" y="1223294"/>
                  <a:ext cx="78177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9560B15C-070C-AA75-9425-AEDAB56BB431}"/>
              </a:ext>
            </a:extLst>
          </p:cNvPr>
          <p:cNvGrpSpPr/>
          <p:nvPr/>
        </p:nvGrpSpPr>
        <p:grpSpPr>
          <a:xfrm>
            <a:off x="6399868" y="29171"/>
            <a:ext cx="3921146" cy="3600000"/>
            <a:chOff x="6399868" y="29171"/>
            <a:chExt cx="3921146" cy="3600000"/>
          </a:xfrm>
        </p:grpSpPr>
        <p:sp>
          <p:nvSpPr>
            <p:cNvPr id="113" name="弧形 112">
              <a:extLst>
                <a:ext uri="{FF2B5EF4-FFF2-40B4-BE49-F238E27FC236}">
                  <a16:creationId xmlns:a16="http://schemas.microsoft.com/office/drawing/2014/main" id="{3B76EC14-AE8F-2028-A54E-908C21BF6654}"/>
                </a:ext>
              </a:extLst>
            </p:cNvPr>
            <p:cNvSpPr/>
            <p:nvPr/>
          </p:nvSpPr>
          <p:spPr>
            <a:xfrm>
              <a:off x="6399868" y="29171"/>
              <a:ext cx="3600000" cy="3600000"/>
            </a:xfrm>
            <a:prstGeom prst="arc">
              <a:avLst>
                <a:gd name="adj1" fmla="val 19345695"/>
                <a:gd name="adj2" fmla="val 2277117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61F7EC2-7934-F185-D0F5-004577F16327}"/>
                </a:ext>
              </a:extLst>
            </p:cNvPr>
            <p:cNvCxnSpPr>
              <a:cxnSpLocks/>
            </p:cNvCxnSpPr>
            <p:nvPr/>
          </p:nvCxnSpPr>
          <p:spPr>
            <a:xfrm>
              <a:off x="7044657" y="1833747"/>
              <a:ext cx="327635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5E00F32-014E-53D9-EDC6-CB1949F46616}"/>
                </a:ext>
              </a:extLst>
            </p:cNvPr>
            <p:cNvCxnSpPr/>
            <p:nvPr/>
          </p:nvCxnSpPr>
          <p:spPr>
            <a:xfrm flipV="1">
              <a:off x="8199869" y="1051654"/>
              <a:ext cx="1613185" cy="77751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AF6C529B-0A66-5044-BCF3-CB9D0D481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7158" y="1051654"/>
              <a:ext cx="1405896" cy="9020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0D269465-BE5E-AFEF-623B-83E80729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0704" y="1051654"/>
              <a:ext cx="2292350" cy="777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08B2D210-64C0-A11F-DC23-4582B542F3B7}"/>
                    </a:ext>
                  </a:extLst>
                </p:cNvPr>
                <p:cNvSpPr txBox="1"/>
                <p:nvPr/>
              </p:nvSpPr>
              <p:spPr>
                <a:xfrm>
                  <a:off x="8045764" y="1858160"/>
                  <a:ext cx="12497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08B2D210-64C0-A11F-DC23-4582B542F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5764" y="1858160"/>
                  <a:ext cx="124970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25000" r="-20000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A197A746-9569-5F6B-C05D-F8B78FB6253A}"/>
                    </a:ext>
                  </a:extLst>
                </p:cNvPr>
                <p:cNvSpPr txBox="1"/>
                <p:nvPr/>
              </p:nvSpPr>
              <p:spPr>
                <a:xfrm>
                  <a:off x="7864666" y="1675283"/>
                  <a:ext cx="14350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A197A746-9569-5F6B-C05D-F8B78FB62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4666" y="1675283"/>
                  <a:ext cx="143501" cy="153888"/>
                </a:xfrm>
                <a:prstGeom prst="rect">
                  <a:avLst/>
                </a:prstGeom>
                <a:blipFill>
                  <a:blip r:embed="rId16"/>
                  <a:stretch>
                    <a:fillRect l="-16667" r="-4167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弧形 120">
              <a:extLst>
                <a:ext uri="{FF2B5EF4-FFF2-40B4-BE49-F238E27FC236}">
                  <a16:creationId xmlns:a16="http://schemas.microsoft.com/office/drawing/2014/main" id="{322C92ED-7A5E-B910-32A0-EFB01B5A380F}"/>
                </a:ext>
              </a:extLst>
            </p:cNvPr>
            <p:cNvSpPr/>
            <p:nvPr/>
          </p:nvSpPr>
          <p:spPr>
            <a:xfrm>
              <a:off x="6783268" y="1280572"/>
              <a:ext cx="1033200" cy="1033200"/>
            </a:xfrm>
            <a:prstGeom prst="arc">
              <a:avLst>
                <a:gd name="adj1" fmla="val 21158154"/>
                <a:gd name="adj2" fmla="val 25908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弧形 121">
              <a:extLst>
                <a:ext uri="{FF2B5EF4-FFF2-40B4-BE49-F238E27FC236}">
                  <a16:creationId xmlns:a16="http://schemas.microsoft.com/office/drawing/2014/main" id="{E10C9FB4-349D-F60A-E591-B892C466ECF5}"/>
                </a:ext>
              </a:extLst>
            </p:cNvPr>
            <p:cNvSpPr/>
            <p:nvPr/>
          </p:nvSpPr>
          <p:spPr>
            <a:xfrm>
              <a:off x="8001042" y="1621523"/>
              <a:ext cx="390525" cy="390525"/>
            </a:xfrm>
            <a:prstGeom prst="arc">
              <a:avLst>
                <a:gd name="adj1" fmla="val 20357453"/>
                <a:gd name="adj2" fmla="val 2493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061DF774-9336-57F7-7B73-71313DD8463E}"/>
                    </a:ext>
                  </a:extLst>
                </p:cNvPr>
                <p:cNvSpPr txBox="1"/>
                <p:nvPr/>
              </p:nvSpPr>
              <p:spPr>
                <a:xfrm>
                  <a:off x="8448106" y="1675283"/>
                  <a:ext cx="10579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061DF774-9336-57F7-7B73-71313DD84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106" y="1675283"/>
                  <a:ext cx="105798" cy="153888"/>
                </a:xfrm>
                <a:prstGeom prst="rect">
                  <a:avLst/>
                </a:prstGeom>
                <a:blipFill>
                  <a:blip r:embed="rId17"/>
                  <a:stretch>
                    <a:fillRect l="-41176" r="-47059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弧形 123">
              <a:extLst>
                <a:ext uri="{FF2B5EF4-FFF2-40B4-BE49-F238E27FC236}">
                  <a16:creationId xmlns:a16="http://schemas.microsoft.com/office/drawing/2014/main" id="{4B0E1E37-438C-426A-BDFA-9A5468083818}"/>
                </a:ext>
              </a:extLst>
            </p:cNvPr>
            <p:cNvSpPr/>
            <p:nvPr/>
          </p:nvSpPr>
          <p:spPr>
            <a:xfrm>
              <a:off x="8215456" y="1556508"/>
              <a:ext cx="578032" cy="578032"/>
            </a:xfrm>
            <a:prstGeom prst="arc">
              <a:avLst>
                <a:gd name="adj1" fmla="val 20026563"/>
                <a:gd name="adj2" fmla="val 214279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B1244AD7-98CF-7BF8-A26D-284477548D6D}"/>
                    </a:ext>
                  </a:extLst>
                </p:cNvPr>
                <p:cNvSpPr txBox="1"/>
                <p:nvPr/>
              </p:nvSpPr>
              <p:spPr>
                <a:xfrm>
                  <a:off x="8806007" y="1675283"/>
                  <a:ext cx="16177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B1244AD7-98CF-7BF8-A26D-284477548D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007" y="1675283"/>
                  <a:ext cx="161776" cy="153888"/>
                </a:xfrm>
                <a:prstGeom prst="rect">
                  <a:avLst/>
                </a:prstGeom>
                <a:blipFill>
                  <a:blip r:embed="rId18"/>
                  <a:stretch>
                    <a:fillRect l="-19231" r="-3846"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弧形 125">
              <a:extLst>
                <a:ext uri="{FF2B5EF4-FFF2-40B4-BE49-F238E27FC236}">
                  <a16:creationId xmlns:a16="http://schemas.microsoft.com/office/drawing/2014/main" id="{DD2E412B-8682-9F6A-F44C-73AE7D3DD8B4}"/>
                </a:ext>
              </a:extLst>
            </p:cNvPr>
            <p:cNvSpPr/>
            <p:nvPr/>
          </p:nvSpPr>
          <p:spPr>
            <a:xfrm>
              <a:off x="8893791" y="1308696"/>
              <a:ext cx="180000" cy="180000"/>
            </a:xfrm>
            <a:prstGeom prst="arc">
              <a:avLst>
                <a:gd name="adj1" fmla="val 7198494"/>
                <a:gd name="adj2" fmla="val 122386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D5730B59-C809-4815-40C6-CD240ACE26D3}"/>
                    </a:ext>
                  </a:extLst>
                </p:cNvPr>
                <p:cNvSpPr txBox="1"/>
                <p:nvPr/>
              </p:nvSpPr>
              <p:spPr>
                <a:xfrm>
                  <a:off x="8761007" y="1354317"/>
                  <a:ext cx="10900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D5730B59-C809-4815-40C6-CD240ACE2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007" y="1354317"/>
                  <a:ext cx="109004" cy="153888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6667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E2F51F1E-83F5-535B-A1EE-BF6A5C85890C}"/>
                    </a:ext>
                  </a:extLst>
                </p:cNvPr>
                <p:cNvSpPr txBox="1"/>
                <p:nvPr/>
              </p:nvSpPr>
              <p:spPr>
                <a:xfrm>
                  <a:off x="8820359" y="1470922"/>
                  <a:ext cx="10900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E2F51F1E-83F5-535B-A1EE-BF6A5C858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359" y="1470922"/>
                  <a:ext cx="109004" cy="153888"/>
                </a:xfrm>
                <a:prstGeom prst="rect">
                  <a:avLst/>
                </a:prstGeom>
                <a:blipFill>
                  <a:blip r:embed="rId20"/>
                  <a:stretch>
                    <a:fillRect l="-16667" r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弧形 130">
              <a:extLst>
                <a:ext uri="{FF2B5EF4-FFF2-40B4-BE49-F238E27FC236}">
                  <a16:creationId xmlns:a16="http://schemas.microsoft.com/office/drawing/2014/main" id="{F33C20E8-9B34-AE38-D537-AC65B7685435}"/>
                </a:ext>
              </a:extLst>
            </p:cNvPr>
            <p:cNvSpPr/>
            <p:nvPr/>
          </p:nvSpPr>
          <p:spPr>
            <a:xfrm>
              <a:off x="8937304" y="1410541"/>
              <a:ext cx="180000" cy="180000"/>
            </a:xfrm>
            <a:prstGeom prst="arc">
              <a:avLst>
                <a:gd name="adj1" fmla="val 7211669"/>
                <a:gd name="adj2" fmla="val 121182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BF4605F7-FEBF-287E-B640-585D768EB678}"/>
                </a:ext>
              </a:extLst>
            </p:cNvPr>
            <p:cNvCxnSpPr>
              <a:cxnSpLocks/>
            </p:cNvCxnSpPr>
            <p:nvPr/>
          </p:nvCxnSpPr>
          <p:spPr>
            <a:xfrm>
              <a:off x="8196304" y="1829171"/>
              <a:ext cx="0" cy="384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A069311F-660B-7334-8193-C7267ACC54B4}"/>
                </a:ext>
              </a:extLst>
            </p:cNvPr>
            <p:cNvCxnSpPr>
              <a:cxnSpLocks/>
            </p:cNvCxnSpPr>
            <p:nvPr/>
          </p:nvCxnSpPr>
          <p:spPr>
            <a:xfrm>
              <a:off x="8196304" y="2156808"/>
              <a:ext cx="18035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25E70238-0992-3B7D-11F1-0961BCB31414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464" y="1829171"/>
              <a:ext cx="0" cy="384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5D43850-A9A2-9056-7C88-8235A24B4025}"/>
                    </a:ext>
                  </a:extLst>
                </p:cNvPr>
                <p:cNvSpPr txBox="1"/>
                <p:nvPr/>
              </p:nvSpPr>
              <p:spPr>
                <a:xfrm>
                  <a:off x="8983791" y="2002920"/>
                  <a:ext cx="1154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00" i="1"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5D43850-A9A2-9056-7C88-8235A24B4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3791" y="2002920"/>
                  <a:ext cx="115416" cy="153888"/>
                </a:xfrm>
                <a:prstGeom prst="rect">
                  <a:avLst/>
                </a:prstGeom>
                <a:blipFill>
                  <a:blip r:embed="rId21"/>
                  <a:stretch>
                    <a:fillRect l="-26316" r="-21053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C5EA94ED-D4A6-F9E6-2F77-BCFEA861C8C0}"/>
                </a:ext>
              </a:extLst>
            </p:cNvPr>
            <p:cNvCxnSpPr>
              <a:cxnSpLocks/>
            </p:cNvCxnSpPr>
            <p:nvPr/>
          </p:nvCxnSpPr>
          <p:spPr>
            <a:xfrm>
              <a:off x="9813054" y="1054430"/>
              <a:ext cx="0" cy="77474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4DFCB237-E99A-8F87-4ABF-6EF00000B557}"/>
                    </a:ext>
                  </a:extLst>
                </p:cNvPr>
                <p:cNvSpPr txBox="1"/>
                <p:nvPr/>
              </p:nvSpPr>
              <p:spPr>
                <a:xfrm>
                  <a:off x="9683758" y="1376543"/>
                  <a:ext cx="122661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sz="1000" b="0" dirty="0"/>
                </a:p>
              </p:txBody>
            </p:sp>
          </mc:Choice>
          <mc:Fallback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4DFCB237-E99A-8F87-4ABF-6EF00000B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758" y="1376543"/>
                  <a:ext cx="122661" cy="153888"/>
                </a:xfrm>
                <a:prstGeom prst="rect">
                  <a:avLst/>
                </a:prstGeom>
                <a:blipFill>
                  <a:blip r:embed="rId22"/>
                  <a:stretch>
                    <a:fillRect l="-15000" r="-5000" b="-1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3104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 Fish</dc:creator>
  <cp:lastModifiedBy>Ash Fish</cp:lastModifiedBy>
  <cp:revision>7</cp:revision>
  <dcterms:created xsi:type="dcterms:W3CDTF">2025-09-19T06:52:16Z</dcterms:created>
  <dcterms:modified xsi:type="dcterms:W3CDTF">2025-09-19T09:13:08Z</dcterms:modified>
</cp:coreProperties>
</file>