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2025-05-31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5BE6DB2-2B77-795B-4515-66D17F1D5942}"/>
              </a:ext>
            </a:extLst>
          </p:cNvPr>
          <p:cNvGrpSpPr/>
          <p:nvPr/>
        </p:nvGrpSpPr>
        <p:grpSpPr>
          <a:xfrm>
            <a:off x="1589744" y="555665"/>
            <a:ext cx="4813073" cy="1465627"/>
            <a:chOff x="1589744" y="555665"/>
            <a:chExt cx="4813073" cy="146562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692E9762-875A-293C-8CBF-64B0FAD6CA0B}"/>
                </a:ext>
              </a:extLst>
            </p:cNvPr>
            <p:cNvGrpSpPr/>
            <p:nvPr/>
          </p:nvGrpSpPr>
          <p:grpSpPr>
            <a:xfrm>
              <a:off x="1589744" y="555665"/>
              <a:ext cx="4813073" cy="1465627"/>
              <a:chOff x="2885144" y="1658025"/>
              <a:chExt cx="4813073" cy="1465627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81ACFF-9E13-A173-5709-187F43745D00}"/>
                  </a:ext>
                </a:extLst>
              </p:cNvPr>
              <p:cNvGrpSpPr/>
              <p:nvPr/>
            </p:nvGrpSpPr>
            <p:grpSpPr>
              <a:xfrm>
                <a:off x="3337932" y="2697479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5" name="直接连接符 4">
                  <a:extLst>
                    <a:ext uri="{FF2B5EF4-FFF2-40B4-BE49-F238E27FC236}">
                      <a16:creationId xmlns:a16="http://schemas.microsoft.com/office/drawing/2014/main" id="{E189C48A-D1AA-E098-EC40-355FDA8A828C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1AF3B8D4-84C5-7A2C-8DC5-D793EE1DB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3719E9FE-2BE8-7FF0-2871-9BDB019E66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775229A3-68A2-9061-EDE2-665640711444}"/>
                  </a:ext>
                </a:extLst>
              </p:cNvPr>
              <p:cNvGrpSpPr/>
              <p:nvPr/>
            </p:nvGrpSpPr>
            <p:grpSpPr>
              <a:xfrm>
                <a:off x="4283989" y="2697479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ABC1975C-D21C-D497-0F86-3E134CD7303F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DBD39734-4D9F-A73C-0649-32686ABDC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44F8ACC-7745-BB00-C504-16DBF4867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0E6A881-8E48-FEB1-F6AB-FD4EC9641522}"/>
                  </a:ext>
                </a:extLst>
              </p:cNvPr>
              <p:cNvGrpSpPr/>
              <p:nvPr/>
            </p:nvGrpSpPr>
            <p:grpSpPr>
              <a:xfrm>
                <a:off x="5230044" y="2697478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96C133B4-A86D-9986-2620-196DD8C48BFA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93F438D-30EA-9557-9D79-89F0FA4F0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C734D5C7-B1D3-FBD3-E7A2-072EEE7E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7370D56-09F1-4CA7-8140-149912A1ECD7}"/>
                  </a:ext>
                </a:extLst>
              </p:cNvPr>
              <p:cNvGrpSpPr/>
              <p:nvPr/>
            </p:nvGrpSpPr>
            <p:grpSpPr>
              <a:xfrm>
                <a:off x="6176101" y="2697478"/>
                <a:ext cx="946059" cy="91441"/>
                <a:chOff x="3337932" y="2697479"/>
                <a:chExt cx="3345366" cy="112628"/>
              </a:xfrm>
            </p:grpSpPr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E5F3E3D7-C596-6CE5-6588-296432EF1401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7800BC1E-8778-FD99-3062-20170D20B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2CAB6A66-56D3-E433-4C91-2DACCA7F83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6AE51CD-A645-3717-ADB8-7F2DEA4E898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0161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86AE51CD-A645-3717-ADB8-7F2DEA4E89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0161" y="2753358"/>
                    <a:ext cx="170971" cy="3702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6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34AB8D4-3E1A-F3CF-EF67-1FE4800AD7D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2331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134AB8D4-3E1A-F3CF-EF67-1FE4800AD7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2331" y="2753358"/>
                    <a:ext cx="170971" cy="3702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357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97B6E20E-9165-DEA2-F5C1-D0B49F81A6BB}"/>
                      </a:ext>
                    </a:extLst>
                  </p:cNvPr>
                  <p:cNvSpPr txBox="1"/>
                  <p:nvPr/>
                </p:nvSpPr>
                <p:spPr>
                  <a:xfrm>
                    <a:off x="5758263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97B6E20E-9165-DEA2-F5C1-D0B49F81A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8263" y="2753358"/>
                    <a:ext cx="170971" cy="3702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4FA83A8-9BC3-5C90-0F48-C0B223CA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077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E4FA83A8-9BC3-5C90-0F48-C0B223CA5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077" y="2753358"/>
                    <a:ext cx="170971" cy="3702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5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065B59E0-AA88-24AA-A532-051D68870381}"/>
                      </a:ext>
                    </a:extLst>
                  </p:cNvPr>
                  <p:cNvSpPr txBox="1"/>
                  <p:nvPr/>
                </p:nvSpPr>
                <p:spPr>
                  <a:xfrm>
                    <a:off x="2885144" y="2753358"/>
                    <a:ext cx="170971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altLang="zh-CN" b="1" dirty="0"/>
                  </a:p>
                </p:txBody>
              </p:sp>
            </mc:Choice>
            <mc:Fallback xmlns="">
              <p:sp>
                <p:nvSpPr>
                  <p:cNvPr id="44" name="文本框 43">
                    <a:extLst>
                      <a:ext uri="{FF2B5EF4-FFF2-40B4-BE49-F238E27FC236}">
                        <a16:creationId xmlns:a16="http://schemas.microsoft.com/office/drawing/2014/main" id="{065B59E0-AA88-24AA-A532-051D688703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5144" y="2753358"/>
                    <a:ext cx="170971" cy="3702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32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55569B9-58F5-DA88-7CC0-10F87D3374DF}"/>
                  </a:ext>
                </a:extLst>
              </p:cNvPr>
              <p:cNvGrpSpPr/>
              <p:nvPr/>
            </p:nvGrpSpPr>
            <p:grpSpPr>
              <a:xfrm>
                <a:off x="7225203" y="2225038"/>
                <a:ext cx="473014" cy="45719"/>
                <a:chOff x="3337932" y="2697479"/>
                <a:chExt cx="3345366" cy="112628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12E354B6-B23E-7926-75DE-90FA2ABD16F0}"/>
                    </a:ext>
                  </a:extLst>
                </p:cNvPr>
                <p:cNvCxnSpPr/>
                <p:nvPr/>
              </p:nvCxnSpPr>
              <p:spPr>
                <a:xfrm>
                  <a:off x="3337932" y="2810107"/>
                  <a:ext cx="3345366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CE9FA6C9-FE45-6DF9-28D8-75BE0DD9E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37932" y="2697480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873D1DD3-49D8-81A3-9178-D580D80B7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83298" y="2697479"/>
                  <a:ext cx="0" cy="11262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D8E781D-F03F-77F7-1FFE-3E3BC8337B7A}"/>
                      </a:ext>
                    </a:extLst>
                  </p:cNvPr>
                  <p:cNvSpPr txBox="1"/>
                  <p:nvPr/>
                </p:nvSpPr>
                <p:spPr>
                  <a:xfrm>
                    <a:off x="7139716" y="1658025"/>
                    <a:ext cx="170971" cy="612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AD8E781D-F03F-77F7-1FFE-3E3BC8337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9716" y="1658025"/>
                    <a:ext cx="170971" cy="6127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9E18D8E-F8D3-8F46-B935-1F45EEC39D85}"/>
                    </a:ext>
                  </a:extLst>
                </p:cNvPr>
                <p:cNvSpPr txBox="1"/>
                <p:nvPr/>
              </p:nvSpPr>
              <p:spPr>
                <a:xfrm>
                  <a:off x="2454178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39E18D8E-F8D3-8F46-B935-1F45EEC39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178" y="1650998"/>
                  <a:ext cx="170971" cy="370294"/>
                </a:xfrm>
                <a:prstGeom prst="rect">
                  <a:avLst/>
                </a:prstGeom>
                <a:blipFill>
                  <a:blip r:embed="rId8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92F0BE-85D2-FB44-DDB0-8CCE97AE34DA}"/>
                    </a:ext>
                  </a:extLst>
                </p:cNvPr>
                <p:cNvSpPr txBox="1"/>
                <p:nvPr/>
              </p:nvSpPr>
              <p:spPr>
                <a:xfrm>
                  <a:off x="3362088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6992F0BE-85D2-FB44-DDB0-8CCE97AE3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088" y="1650998"/>
                  <a:ext cx="170971" cy="370294"/>
                </a:xfrm>
                <a:prstGeom prst="rect">
                  <a:avLst/>
                </a:prstGeom>
                <a:blipFill>
                  <a:blip r:embed="rId9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806CD5A-0FC7-FDEA-6C32-1F9A233DEB4A}"/>
                    </a:ext>
                  </a:extLst>
                </p:cNvPr>
                <p:cNvSpPr txBox="1"/>
                <p:nvPr/>
              </p:nvSpPr>
              <p:spPr>
                <a:xfrm>
                  <a:off x="4154235" y="165099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806CD5A-0FC7-FDEA-6C32-1F9A233DE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4235" y="1650998"/>
                  <a:ext cx="170971" cy="370294"/>
                </a:xfrm>
                <a:prstGeom prst="rect">
                  <a:avLst/>
                </a:prstGeom>
                <a:blipFill>
                  <a:blip r:embed="rId10"/>
                  <a:stretch>
                    <a:fillRect r="-6896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76A69C8-41CC-6269-BC02-F40E4548C419}"/>
                    </a:ext>
                  </a:extLst>
                </p:cNvPr>
                <p:cNvSpPr txBox="1"/>
                <p:nvPr/>
              </p:nvSpPr>
              <p:spPr>
                <a:xfrm>
                  <a:off x="5272594" y="1640838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76A69C8-41CC-6269-BC02-F40E4548C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594" y="1640838"/>
                  <a:ext cx="170971" cy="370294"/>
                </a:xfrm>
                <a:prstGeom prst="rect">
                  <a:avLst/>
                </a:prstGeom>
                <a:blipFill>
                  <a:blip r:embed="rId11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273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D0AAB-5EC1-72C0-E932-B91A34083768}"/>
              </a:ext>
            </a:extLst>
          </p:cNvPr>
          <p:cNvGrpSpPr/>
          <p:nvPr/>
        </p:nvGrpSpPr>
        <p:grpSpPr>
          <a:xfrm>
            <a:off x="2284617" y="2824976"/>
            <a:ext cx="1707505" cy="1424056"/>
            <a:chOff x="2284617" y="2824976"/>
            <a:chExt cx="1707505" cy="1424056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85D552F8-F4C8-FA89-D47A-CBFBE587E6A8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D7332A8F-11B9-55FF-9A2C-C960B982CFDF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BC62684-2063-208B-7A98-D58216334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/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4CF7FCD-E754-1F01-0884-0082C3A80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8012" y="2942322"/>
                  <a:ext cx="170971" cy="370294"/>
                </a:xfrm>
                <a:prstGeom prst="rect">
                  <a:avLst/>
                </a:prstGeom>
                <a:blipFill>
                  <a:blip r:embed="rId3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0E99939-2836-C09D-1CC0-10803C148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4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/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EF7F91-F877-2F4F-CAE7-EE4C3B069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699" y="3811283"/>
                  <a:ext cx="1105452" cy="4377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1A8361C-3EEF-065D-2944-8AAC26C124D6}"/>
              </a:ext>
            </a:extLst>
          </p:cNvPr>
          <p:cNvGrpSpPr/>
          <p:nvPr/>
        </p:nvGrpSpPr>
        <p:grpSpPr>
          <a:xfrm>
            <a:off x="5085968" y="2716972"/>
            <a:ext cx="1743663" cy="1373903"/>
            <a:chOff x="2248459" y="2824976"/>
            <a:chExt cx="1743663" cy="1373903"/>
          </a:xfrm>
        </p:grpSpPr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72ECADD0-B44D-E7DB-FDDD-42A392CE4CC0}"/>
                </a:ext>
              </a:extLst>
            </p:cNvPr>
            <p:cNvSpPr/>
            <p:nvPr/>
          </p:nvSpPr>
          <p:spPr>
            <a:xfrm flipH="1">
              <a:off x="2520176" y="2824976"/>
              <a:ext cx="1300975" cy="1003609"/>
            </a:xfrm>
            <a:prstGeom prst="rtTriangl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8D14C9FB-765B-751C-A0B0-5B25C6C81F53}"/>
                </a:ext>
              </a:extLst>
            </p:cNvPr>
            <p:cNvSpPr/>
            <p:nvPr/>
          </p:nvSpPr>
          <p:spPr>
            <a:xfrm>
              <a:off x="2284617" y="3429000"/>
              <a:ext cx="673395" cy="673395"/>
            </a:xfrm>
            <a:prstGeom prst="arc">
              <a:avLst>
                <a:gd name="adj1" fmla="val 19240042"/>
                <a:gd name="adj2" fmla="val 6644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/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07C4C5-ACF9-F6DA-3538-0E52B74D9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3460" y="3459253"/>
                  <a:ext cx="17097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/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E6FD05A-9E31-5868-A919-DBB6D8F9E7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452" y="3828585"/>
                  <a:ext cx="170971" cy="370294"/>
                </a:xfrm>
                <a:prstGeom prst="rect">
                  <a:avLst/>
                </a:prstGeom>
                <a:blipFill>
                  <a:blip r:embed="rId7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/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9716BE4-F162-B652-C8B3-698A78639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151" y="3141633"/>
                  <a:ext cx="170971" cy="370294"/>
                </a:xfrm>
                <a:prstGeom prst="rect">
                  <a:avLst/>
                </a:prstGeom>
                <a:blipFill>
                  <a:blip r:embed="rId8"/>
                  <a:stretch>
                    <a:fillRect r="-6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/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9BF9120-1DB4-A2E4-4AD7-F6DCBDB69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59" y="2870084"/>
                  <a:ext cx="1105452" cy="43774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AC0D015-86E6-4BB0-9173-AF43C886A576}"/>
              </a:ext>
            </a:extLst>
          </p:cNvPr>
          <p:cNvGrpSpPr/>
          <p:nvPr/>
        </p:nvGrpSpPr>
        <p:grpSpPr>
          <a:xfrm>
            <a:off x="7315505" y="2496633"/>
            <a:ext cx="2715030" cy="3165307"/>
            <a:chOff x="7315505" y="2496633"/>
            <a:chExt cx="2715030" cy="316530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9248939-4008-B3E4-E993-BBA5B6311451}"/>
                </a:ext>
              </a:extLst>
            </p:cNvPr>
            <p:cNvGrpSpPr/>
            <p:nvPr/>
          </p:nvGrpSpPr>
          <p:grpSpPr>
            <a:xfrm>
              <a:off x="7315505" y="2496633"/>
              <a:ext cx="2715030" cy="3165307"/>
              <a:chOff x="7315505" y="2496633"/>
              <a:chExt cx="2715030" cy="3165307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9F7D8F1-C6D7-18B4-6F26-87B8B8F15895}"/>
                  </a:ext>
                </a:extLst>
              </p:cNvPr>
              <p:cNvGrpSpPr/>
              <p:nvPr/>
            </p:nvGrpSpPr>
            <p:grpSpPr>
              <a:xfrm>
                <a:off x="7315505" y="2496633"/>
                <a:ext cx="2641986" cy="1599321"/>
                <a:chOff x="7315505" y="2491553"/>
                <a:chExt cx="2641986" cy="1599321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id="{296F8E48-40A8-8470-D60A-15A3CF62639F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19" name="直角三角形 18">
                    <a:extLst>
                      <a:ext uri="{FF2B5EF4-FFF2-40B4-BE49-F238E27FC236}">
                        <a16:creationId xmlns:a16="http://schemas.microsoft.com/office/drawing/2014/main" id="{667F97F1-C818-3F8E-DA30-B31CBDC805A0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20" name="弧形 19">
                    <a:extLst>
                      <a:ext uri="{FF2B5EF4-FFF2-40B4-BE49-F238E27FC236}">
                        <a16:creationId xmlns:a16="http://schemas.microsoft.com/office/drawing/2014/main" id="{8F553C7F-42D7-64D5-3FDA-B01169029263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5F9F9AEB-0B68-C0E3-C28D-1D032CEB019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E0837AC2-04A3-AE28-167A-A0F938E580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r="-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3" name="文本框 22">
                        <a:extLst>
                          <a:ext uri="{FF2B5EF4-FFF2-40B4-BE49-F238E27FC236}">
                            <a16:creationId xmlns:a16="http://schemas.microsoft.com/office/drawing/2014/main" id="{5A6080B4-6C21-6030-5C2C-9150FBBF779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0481" y="292671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r="-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24" name="文本框 23">
                        <a:extLst>
                          <a:ext uri="{FF2B5EF4-FFF2-40B4-BE49-F238E27FC236}">
                            <a16:creationId xmlns:a16="http://schemas.microsoft.com/office/drawing/2014/main" id="{72246B7B-D03F-93D5-D7B8-E67FDA435B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5517EA8B-9830-DD66-C4D1-1B57311F1F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9" y="2491553"/>
                      <a:ext cx="1105452" cy="37093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BD4405C-90A1-1DB3-FE57-1C38A322C889}"/>
                  </a:ext>
                </a:extLst>
              </p:cNvPr>
              <p:cNvGrpSpPr/>
              <p:nvPr/>
            </p:nvGrpSpPr>
            <p:grpSpPr>
              <a:xfrm>
                <a:off x="7315505" y="4062619"/>
                <a:ext cx="2715030" cy="1599321"/>
                <a:chOff x="7315505" y="2491553"/>
                <a:chExt cx="2715030" cy="1599321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33934DE-F25C-CD59-EC14-EC1B0FBD28BA}"/>
                    </a:ext>
                  </a:extLst>
                </p:cNvPr>
                <p:cNvGrpSpPr/>
                <p:nvPr/>
              </p:nvGrpSpPr>
              <p:grpSpPr>
                <a:xfrm>
                  <a:off x="7315505" y="2716971"/>
                  <a:ext cx="2591878" cy="1373903"/>
                  <a:chOff x="2284617" y="2824976"/>
                  <a:chExt cx="2591878" cy="1373903"/>
                </a:xfrm>
              </p:grpSpPr>
              <p:sp>
                <p:nvSpPr>
                  <p:cNvPr id="30" name="直角三角形 29">
                    <a:extLst>
                      <a:ext uri="{FF2B5EF4-FFF2-40B4-BE49-F238E27FC236}">
                        <a16:creationId xmlns:a16="http://schemas.microsoft.com/office/drawing/2014/main" id="{5B6652BD-4621-6699-6ABE-6A44397C7F1A}"/>
                      </a:ext>
                    </a:extLst>
                  </p:cNvPr>
                  <p:cNvSpPr/>
                  <p:nvPr/>
                </p:nvSpPr>
                <p:spPr>
                  <a:xfrm flipH="1">
                    <a:off x="2520176" y="2824976"/>
                    <a:ext cx="1300975" cy="1003609"/>
                  </a:xfrm>
                  <a:prstGeom prst="rtTriangle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p:sp>
                <p:nvSpPr>
                  <p:cNvPr id="31" name="弧形 30">
                    <a:extLst>
                      <a:ext uri="{FF2B5EF4-FFF2-40B4-BE49-F238E27FC236}">
                        <a16:creationId xmlns:a16="http://schemas.microsoft.com/office/drawing/2014/main" id="{3B5CBB1A-3E4B-01F7-5A29-08A72F838182}"/>
                      </a:ext>
                    </a:extLst>
                  </p:cNvPr>
                  <p:cNvSpPr/>
                  <p:nvPr/>
                </p:nvSpPr>
                <p:spPr>
                  <a:xfrm>
                    <a:off x="2284617" y="3429000"/>
                    <a:ext cx="673395" cy="673395"/>
                  </a:xfrm>
                  <a:prstGeom prst="arc">
                    <a:avLst>
                      <a:gd name="adj1" fmla="val 19240042"/>
                      <a:gd name="adj2" fmla="val 664459"/>
                    </a:avLst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2" name="文本框 31">
                        <a:extLst>
                          <a:ext uri="{FF2B5EF4-FFF2-40B4-BE49-F238E27FC236}">
                            <a16:creationId xmlns:a16="http://schemas.microsoft.com/office/drawing/2014/main" id="{CC410C13-A9C6-162A-C02C-740939890E4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3460" y="3459253"/>
                        <a:ext cx="170971" cy="3693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82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3" name="文本框 32">
                        <a:extLst>
                          <a:ext uri="{FF2B5EF4-FFF2-40B4-BE49-F238E27FC236}">
                            <a16:creationId xmlns:a16="http://schemas.microsoft.com/office/drawing/2014/main" id="{3DEF7AE9-C539-A0E0-5A54-04BDD946A2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11452" y="382858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17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4" name="文本框 33">
                        <a:extLst>
                          <a:ext uri="{FF2B5EF4-FFF2-40B4-BE49-F238E27FC236}">
                            <a16:creationId xmlns:a16="http://schemas.microsoft.com/office/drawing/2014/main" id="{A34A0F37-A92B-BB71-0C58-85E8BF1951C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06269" y="2947665"/>
                        <a:ext cx="170971" cy="370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16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m:oMathPara>
                        </a14:m>
                        <a:endParaRPr lang="en-US" altLang="zh-CN" b="1" dirty="0"/>
                      </a:p>
                    </p:txBody>
                  </p:sp>
                </mc:Choice>
                <mc:Fallback xmlns="">
                  <p:sp>
                    <p:nvSpPr>
                      <p:cNvPr id="35" name="文本框 34">
                        <a:extLst>
                          <a:ext uri="{FF2B5EF4-FFF2-40B4-BE49-F238E27FC236}">
                            <a16:creationId xmlns:a16="http://schemas.microsoft.com/office/drawing/2014/main" id="{48D368F6-4C2D-28C0-8FDC-C2F46A7CA1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1043" y="3249638"/>
                        <a:ext cx="1105452" cy="43774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≤−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b="1" dirty="0"/>
                    </a:p>
                  </p:txBody>
                </p:sp>
              </mc:Choice>
              <mc:Fallback xmlns="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B3AD4A1A-CFB1-867D-2CDC-1C3D037B11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52038" y="2491553"/>
                      <a:ext cx="1178497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6E50A9E-47A9-47C7-2ACC-5A3429C40228}"/>
                </a:ext>
              </a:extLst>
            </p:cNvPr>
            <p:cNvCxnSpPr>
              <a:cxnSpLocks/>
            </p:cNvCxnSpPr>
            <p:nvPr/>
          </p:nvCxnSpPr>
          <p:spPr>
            <a:xfrm>
              <a:off x="7508240" y="4033856"/>
              <a:ext cx="244925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310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8C05B57-7C08-B373-15F2-8FAB90191B75}"/>
              </a:ext>
            </a:extLst>
          </p:cNvPr>
          <p:cNvGrpSpPr/>
          <p:nvPr/>
        </p:nvGrpSpPr>
        <p:grpSpPr>
          <a:xfrm>
            <a:off x="3201113" y="2361771"/>
            <a:ext cx="3247294" cy="2598004"/>
            <a:chOff x="3201113" y="2361771"/>
            <a:chExt cx="3247294" cy="259800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7B430B8-3931-8039-A177-3271F32E3A97}"/>
                </a:ext>
              </a:extLst>
            </p:cNvPr>
            <p:cNvCxnSpPr/>
            <p:nvPr/>
          </p:nvCxnSpPr>
          <p:spPr>
            <a:xfrm flipV="1">
              <a:off x="4824761" y="3323063"/>
              <a:ext cx="0" cy="15314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898753B-F62B-4CD2-F95F-75F354722301}"/>
                </a:ext>
              </a:extLst>
            </p:cNvPr>
            <p:cNvCxnSpPr/>
            <p:nvPr/>
          </p:nvCxnSpPr>
          <p:spPr>
            <a:xfrm flipV="1">
              <a:off x="4824761" y="2361771"/>
              <a:ext cx="1623646" cy="96129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23F4C20-C16E-2802-1E02-DB5059F94D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760" y="2361771"/>
              <a:ext cx="1623647" cy="24927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EBE2C98-2012-BC1E-9B66-FFE99001B751}"/>
                </a:ext>
              </a:extLst>
            </p:cNvPr>
            <p:cNvCxnSpPr/>
            <p:nvPr/>
          </p:nvCxnSpPr>
          <p:spPr>
            <a:xfrm flipV="1">
              <a:off x="3201113" y="3323063"/>
              <a:ext cx="1623646" cy="9612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BC465E7-F74E-DCB8-E0D0-292F30D5F5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1113" y="4284355"/>
              <a:ext cx="1623646" cy="57014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C1C3ACF-99D9-47AE-AF31-AA6830266ACC}"/>
                    </a:ext>
                  </a:extLst>
                </p:cNvPr>
                <p:cNvSpPr txBox="1"/>
                <p:nvPr/>
              </p:nvSpPr>
              <p:spPr>
                <a:xfrm>
                  <a:off x="4503277" y="3914061"/>
                  <a:ext cx="170971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C1C3ACF-99D9-47AE-AF31-AA683026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277" y="3914061"/>
                  <a:ext cx="170971" cy="370294"/>
                </a:xfrm>
                <a:prstGeom prst="rect">
                  <a:avLst/>
                </a:prstGeom>
                <a:blipFill>
                  <a:blip r:embed="rId2"/>
                  <a:stretch>
                    <a:fillRect r="-7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6F6F019-96C5-FB4E-35E8-BB470B2D5E81}"/>
                    </a:ext>
                  </a:extLst>
                </p:cNvPr>
                <p:cNvSpPr txBox="1"/>
                <p:nvPr/>
              </p:nvSpPr>
              <p:spPr>
                <a:xfrm>
                  <a:off x="5213441" y="2543006"/>
                  <a:ext cx="423142" cy="370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6F6F019-96C5-FB4E-35E8-BB470B2D5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441" y="2543006"/>
                  <a:ext cx="423142" cy="3709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15F41C-B42E-B64C-1732-657DDEFDCAA2}"/>
                    </a:ext>
                  </a:extLst>
                </p:cNvPr>
                <p:cNvSpPr txBox="1"/>
                <p:nvPr/>
              </p:nvSpPr>
              <p:spPr>
                <a:xfrm>
                  <a:off x="5616645" y="3608134"/>
                  <a:ext cx="83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F15F41C-B42E-B64C-1732-657DDEFDC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645" y="3608134"/>
                  <a:ext cx="831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474C9F2-9DD9-D16B-F661-9E53F289BCD0}"/>
                    </a:ext>
                  </a:extLst>
                </p:cNvPr>
                <p:cNvSpPr txBox="1"/>
                <p:nvPr/>
              </p:nvSpPr>
              <p:spPr>
                <a:xfrm>
                  <a:off x="3664631" y="3422666"/>
                  <a:ext cx="423142" cy="370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474C9F2-9DD9-D16B-F661-9E53F289B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631" y="3422666"/>
                  <a:ext cx="423142" cy="370935"/>
                </a:xfrm>
                <a:prstGeom prst="rect">
                  <a:avLst/>
                </a:prstGeom>
                <a:blipFill>
                  <a:blip r:embed="rId5"/>
                  <a:stretch>
                    <a:fillRect r="-1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C0C2E04-A0DB-AA2A-1C42-3C90D529011D}"/>
                    </a:ext>
                  </a:extLst>
                </p:cNvPr>
                <p:cNvSpPr txBox="1"/>
                <p:nvPr/>
              </p:nvSpPr>
              <p:spPr>
                <a:xfrm>
                  <a:off x="3380263" y="4590443"/>
                  <a:ext cx="831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zh-CN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8C0C2E04-A0DB-AA2A-1C42-3C90D5290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263" y="4590443"/>
                  <a:ext cx="83176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938345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54</Words>
  <Application>Microsoft Office PowerPoint</Application>
  <PresentationFormat>宽屏</PresentationFormat>
  <Paragraphs>33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Ash Fish</cp:lastModifiedBy>
  <cp:revision>11</cp:revision>
  <dcterms:created xsi:type="dcterms:W3CDTF">2023-08-09T12:44:55Z</dcterms:created>
  <dcterms:modified xsi:type="dcterms:W3CDTF">2025-06-02T06:24:35Z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