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63" r:id="rId6"/>
    <p:sldId id="258" r:id="rId7"/>
    <p:sldId id="259" r:id="rId8"/>
    <p:sldId id="260" r:id="rId9"/>
    <p:sldId id="262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F729-EF3B-40C4-90BC-C2086AADCC60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ADBA-A0F5-48D7-ABCF-49CF523FE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0B9BA12-20EC-CF66-C46C-C342DC55647F}"/>
              </a:ext>
            </a:extLst>
          </p:cNvPr>
          <p:cNvSpPr/>
          <p:nvPr/>
        </p:nvSpPr>
        <p:spPr>
          <a:xfrm>
            <a:off x="5947317" y="3280317"/>
            <a:ext cx="297366" cy="297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3B0FDD-3FB6-0154-5A27-A3FA4E79F12E}"/>
              </a:ext>
            </a:extLst>
          </p:cNvPr>
          <p:cNvSpPr/>
          <p:nvPr/>
        </p:nvSpPr>
        <p:spPr>
          <a:xfrm>
            <a:off x="5150495" y="2483495"/>
            <a:ext cx="1891009" cy="1891009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44C4F-613C-E359-EBAD-B185F8C07865}"/>
              </a:ext>
            </a:extLst>
          </p:cNvPr>
          <p:cNvSpPr/>
          <p:nvPr/>
        </p:nvSpPr>
        <p:spPr>
          <a:xfrm>
            <a:off x="4661727" y="1994727"/>
            <a:ext cx="2868546" cy="286854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E56930-6324-7F88-1B73-04026E26F946}"/>
              </a:ext>
            </a:extLst>
          </p:cNvPr>
          <p:cNvSpPr/>
          <p:nvPr/>
        </p:nvSpPr>
        <p:spPr>
          <a:xfrm>
            <a:off x="4217588" y="1550588"/>
            <a:ext cx="3756821" cy="3756821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6A2E98-6506-FB06-4F0D-C2CF3D2F9804}"/>
              </a:ext>
            </a:extLst>
          </p:cNvPr>
          <p:cNvSpPr/>
          <p:nvPr/>
        </p:nvSpPr>
        <p:spPr>
          <a:xfrm>
            <a:off x="5615778" y="2948778"/>
            <a:ext cx="960439" cy="960439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1EFCB2-2FE9-EF29-BF32-874263FFCDF3}"/>
              </a:ext>
            </a:extLst>
          </p:cNvPr>
          <p:cNvSpPr txBox="1"/>
          <p:nvPr/>
        </p:nvSpPr>
        <p:spPr>
          <a:xfrm>
            <a:off x="5671772" y="2531922"/>
            <a:ext cx="1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K(n=1)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17EF23-52CB-1ED6-D77B-451927A6F2F1}"/>
              </a:ext>
            </a:extLst>
          </p:cNvPr>
          <p:cNvSpPr txBox="1"/>
          <p:nvPr/>
        </p:nvSpPr>
        <p:spPr>
          <a:xfrm>
            <a:off x="5654048" y="2076760"/>
            <a:ext cx="1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L(n=2)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45B9B1-2734-EA01-3834-1F485704856A}"/>
              </a:ext>
            </a:extLst>
          </p:cNvPr>
          <p:cNvSpPr txBox="1"/>
          <p:nvPr/>
        </p:nvSpPr>
        <p:spPr>
          <a:xfrm>
            <a:off x="5615778" y="1587991"/>
            <a:ext cx="1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M(n=3)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25496" y="5044776"/>
            <a:ext cx="1170432" cy="11704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96072" y="5044776"/>
            <a:ext cx="1170432" cy="11704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10712" y="5629992"/>
            <a:ext cx="5370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410712" y="668864"/>
            <a:ext cx="2736087" cy="4961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6146799" y="668864"/>
            <a:ext cx="2634489" cy="49611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318512" y="5663858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12" y="5663858"/>
                <a:ext cx="218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79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028940" y="5678143"/>
                <a:ext cx="150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40" y="5678143"/>
                <a:ext cx="15046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65" r="25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/>
          <p:nvPr/>
        </p:nvCxnSpPr>
        <p:spPr>
          <a:xfrm>
            <a:off x="1913467" y="668864"/>
            <a:ext cx="4219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913467" y="5621187"/>
            <a:ext cx="14972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35198" y="668864"/>
            <a:ext cx="0" cy="49523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445768" y="2960359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68" y="2960359"/>
                <a:ext cx="117043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3" t="-169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765377" y="5209861"/>
                <a:ext cx="2736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77" y="5209861"/>
                <a:ext cx="273608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87" r="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324686" y="1323781"/>
                <a:ext cx="1644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686" y="1323781"/>
                <a:ext cx="164422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" t="-119" r="2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弧形 66"/>
          <p:cNvSpPr/>
          <p:nvPr/>
        </p:nvSpPr>
        <p:spPr>
          <a:xfrm>
            <a:off x="5768486" y="260156"/>
            <a:ext cx="729868" cy="1063625"/>
          </a:xfrm>
          <a:prstGeom prst="arc">
            <a:avLst>
              <a:gd name="adj1" fmla="val 3090537"/>
              <a:gd name="adj2" fmla="val 75309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751273" y="751061"/>
            <a:ext cx="3412274" cy="959005"/>
          </a:xfrm>
          <a:prstGeom prst="trapezoid">
            <a:avLst>
              <a:gd name="adj" fmla="val 9631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1"/>
            <a:endCxn id="3" idx="2"/>
          </p:cNvCxnSpPr>
          <p:nvPr/>
        </p:nvCxnSpPr>
        <p:spPr>
          <a:xfrm>
            <a:off x="1213120" y="1230564"/>
            <a:ext cx="1244290" cy="479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3" idx="3"/>
          </p:cNvCxnSpPr>
          <p:nvPr/>
        </p:nvCxnSpPr>
        <p:spPr>
          <a:xfrm flipV="1">
            <a:off x="2457410" y="1230564"/>
            <a:ext cx="1244290" cy="479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701700" y="3141913"/>
            <a:ext cx="6882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303" y="318001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9008" y="3108046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8115" y="315715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16200000">
            <a:off x="316066" y="2833137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52937" y="3180519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7" y="3180519"/>
                <a:ext cx="2303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" t="-119" r="14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>
            <a:off x="4534211" y="314191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>
            <a:off x="4186974" y="2795036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85541" y="3178924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41" y="3178924"/>
                <a:ext cx="230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4" t="-31" r="-14983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38211" y="2804588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1" y="2804588"/>
                <a:ext cx="2303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" t="-116" r="7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1061" y="2393636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1" y="2393636"/>
                <a:ext cx="23035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" t="-87" r="22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45990" y="3085573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90" y="3085573"/>
                <a:ext cx="230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5" t="-29" r="-10275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507079" y="2406416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79" y="2406416"/>
                <a:ext cx="2303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10" t="-109" r="-1308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梯形 34"/>
          <p:cNvSpPr/>
          <p:nvPr/>
        </p:nvSpPr>
        <p:spPr>
          <a:xfrm>
            <a:off x="751273" y="4996208"/>
            <a:ext cx="3412274" cy="959005"/>
          </a:xfrm>
          <a:prstGeom prst="trapezoid">
            <a:avLst>
              <a:gd name="adj" fmla="val 9631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5" idx="1"/>
            <a:endCxn id="35" idx="2"/>
          </p:cNvCxnSpPr>
          <p:nvPr/>
        </p:nvCxnSpPr>
        <p:spPr>
          <a:xfrm>
            <a:off x="1213120" y="5475711"/>
            <a:ext cx="1244290" cy="479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  <a:endCxn id="35" idx="3"/>
          </p:cNvCxnSpPr>
          <p:nvPr/>
        </p:nvCxnSpPr>
        <p:spPr>
          <a:xfrm flipV="1">
            <a:off x="2457410" y="5475711"/>
            <a:ext cx="1244290" cy="479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3"/>
          </p:cNvCxnSpPr>
          <p:nvPr/>
        </p:nvCxnSpPr>
        <p:spPr>
          <a:xfrm flipV="1">
            <a:off x="3701700" y="5475710"/>
            <a:ext cx="6882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63303" y="5475711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19008" y="5403743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rot="16200000">
            <a:off x="316066" y="512883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6634" y="4717242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4" y="4717242"/>
                <a:ext cx="2303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0" t="-125" r="9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/>
          <p:cNvCxnSpPr/>
          <p:nvPr/>
        </p:nvCxnSpPr>
        <p:spPr>
          <a:xfrm>
            <a:off x="4534211" y="5475711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 flipV="1">
            <a:off x="4190796" y="5832031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497452" y="5795533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52" y="5795533"/>
                <a:ext cx="230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6" t="-142" r="-15061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938211" y="5100285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1" y="5100285"/>
                <a:ext cx="2303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" t="-162" r="72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44873" y="5262304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3" y="5262304"/>
                <a:ext cx="23035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3" t="-16" r="108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945990" y="5419370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90" y="5419370"/>
                <a:ext cx="230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5" t="-76" r="-1027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439023" y="5093439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23" y="5093439"/>
                <a:ext cx="2303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2" t="-28" r="-13135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751272" y="2758788"/>
            <a:ext cx="3412273" cy="7721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676400" y="2758788"/>
            <a:ext cx="0" cy="77215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246120" y="2758788"/>
            <a:ext cx="0" cy="77215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63303" y="123056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519008" y="1158596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68115" y="120770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/>
        </p:nvCxnSpPr>
        <p:spPr>
          <a:xfrm rot="16200000">
            <a:off x="316066" y="883687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52937" y="1231069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7" y="1231069"/>
                <a:ext cx="2303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" t="-119" r="14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938211" y="855138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1" y="855138"/>
                <a:ext cx="2303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" t="-116" r="7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581061" y="444186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1" y="444186"/>
                <a:ext cx="23035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" t="-87" r="22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连接符 96"/>
          <p:cNvCxnSpPr>
            <a:endCxn id="99" idx="2"/>
          </p:cNvCxnSpPr>
          <p:nvPr/>
        </p:nvCxnSpPr>
        <p:spPr>
          <a:xfrm flipV="1">
            <a:off x="3701700" y="1230563"/>
            <a:ext cx="6882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534211" y="123056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4389916" y="1158596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439023" y="120770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 rot="5400000" flipV="1">
            <a:off x="4190796" y="1586884"/>
            <a:ext cx="549817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4382275" y="753280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75" y="753280"/>
                <a:ext cx="2303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" t="-46" r="-15166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4945990" y="1174223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90" y="1174223"/>
                <a:ext cx="230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5" t="-29" r="-10275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4520076" y="1600401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76" y="1600401"/>
                <a:ext cx="2303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3" t="-54" r="-13233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连接符 107"/>
          <p:cNvCxnSpPr>
            <a:stCxn id="40" idx="1"/>
            <a:endCxn id="40" idx="5"/>
          </p:cNvCxnSpPr>
          <p:nvPr/>
        </p:nvCxnSpPr>
        <p:spPr>
          <a:xfrm>
            <a:off x="540087" y="5424822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40" idx="7"/>
            <a:endCxn id="40" idx="3"/>
          </p:cNvCxnSpPr>
          <p:nvPr/>
        </p:nvCxnSpPr>
        <p:spPr>
          <a:xfrm flipH="1">
            <a:off x="540087" y="5424822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4395638" y="5402603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13" idx="1"/>
            <a:endCxn id="113" idx="5"/>
          </p:cNvCxnSpPr>
          <p:nvPr/>
        </p:nvCxnSpPr>
        <p:spPr>
          <a:xfrm>
            <a:off x="4416717" y="5423682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3" idx="7"/>
            <a:endCxn id="113" idx="3"/>
          </p:cNvCxnSpPr>
          <p:nvPr/>
        </p:nvCxnSpPr>
        <p:spPr>
          <a:xfrm flipH="1">
            <a:off x="4416717" y="5423682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4393041" y="3069475"/>
            <a:ext cx="143934" cy="14393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>
            <a:stCxn id="116" idx="1"/>
            <a:endCxn id="116" idx="5"/>
          </p:cNvCxnSpPr>
          <p:nvPr/>
        </p:nvCxnSpPr>
        <p:spPr>
          <a:xfrm>
            <a:off x="4414120" y="3090554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6" idx="7"/>
            <a:endCxn id="116" idx="3"/>
          </p:cNvCxnSpPr>
          <p:nvPr/>
        </p:nvCxnSpPr>
        <p:spPr>
          <a:xfrm flipH="1">
            <a:off x="4414120" y="3090554"/>
            <a:ext cx="101776" cy="101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7807036" y="1011645"/>
            <a:ext cx="915324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807036" y="1003470"/>
            <a:ext cx="0" cy="104377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 flipH="1">
                <a:off x="6927856" y="1253422"/>
                <a:ext cx="230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27856" y="1253422"/>
                <a:ext cx="230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" t="-154" r="-1522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8412848" y="634138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48" y="634138"/>
                <a:ext cx="230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0" t="-110" r="-10380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7852468" y="1807173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807173"/>
                <a:ext cx="2303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" t="-162" r="-1327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/>
          <p:cNvCxnSpPr/>
          <p:nvPr/>
        </p:nvCxnSpPr>
        <p:spPr>
          <a:xfrm flipH="1">
            <a:off x="7223760" y="1011645"/>
            <a:ext cx="588149" cy="566246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6424067" y="3680337"/>
            <a:ext cx="915324" cy="0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6424067" y="2653197"/>
            <a:ext cx="0" cy="1040017"/>
          </a:xfrm>
          <a:prstGeom prst="line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 flipH="1">
                <a:off x="7208791" y="2867174"/>
                <a:ext cx="136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8791" y="2867174"/>
                <a:ext cx="13629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" t="-40" r="-77312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7224213" y="3657476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13" y="3657476"/>
                <a:ext cx="230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7" t="-138" r="-10344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6383405" y="2393636"/>
                <a:ext cx="230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05" y="2393636"/>
                <a:ext cx="2303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7" t="-87" r="-13130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接箭头连接符 146"/>
          <p:cNvCxnSpPr/>
          <p:nvPr/>
        </p:nvCxnSpPr>
        <p:spPr>
          <a:xfrm flipH="1">
            <a:off x="6431052" y="2951355"/>
            <a:ext cx="755068" cy="7161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43203" y="3657476"/>
            <a:ext cx="18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道威棱镜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527610" y="3211551"/>
            <a:ext cx="55384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711701" y="1986002"/>
            <a:ext cx="431800" cy="245109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27601" y="1320800"/>
            <a:ext cx="0" cy="4006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251700" y="1471654"/>
            <a:ext cx="349250" cy="1016000"/>
            <a:chOff x="7245350" y="1511300"/>
            <a:chExt cx="349250" cy="1016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429500" y="1511300"/>
              <a:ext cx="0" cy="1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245350" y="2520950"/>
              <a:ext cx="349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flipV="1">
            <a:off x="7242175" y="3929099"/>
            <a:ext cx="349250" cy="1016000"/>
            <a:chOff x="7235825" y="3498850"/>
            <a:chExt cx="349250" cy="1016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419975" y="3498850"/>
              <a:ext cx="0" cy="1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235825" y="4508500"/>
              <a:ext cx="349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/>
          <p:nvPr/>
        </p:nvCxnSpPr>
        <p:spPr>
          <a:xfrm>
            <a:off x="4927601" y="4813300"/>
            <a:ext cx="24891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6"/>
          </p:cNvCxnSpPr>
          <p:nvPr/>
        </p:nvCxnSpPr>
        <p:spPr>
          <a:xfrm>
            <a:off x="5143501" y="3211551"/>
            <a:ext cx="0" cy="1061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43501" y="4184650"/>
            <a:ext cx="22732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62638" y="4443968"/>
                <a:ext cx="8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38" y="4443968"/>
                <a:ext cx="8445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8" t="-64" r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853113" y="3751302"/>
                <a:ext cx="8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13" y="3751302"/>
                <a:ext cx="8445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" t="-97" r="3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04520" y="1707515"/>
            <a:ext cx="3905885" cy="917575"/>
            <a:chOff x="604520" y="1707515"/>
            <a:chExt cx="3905885" cy="917575"/>
          </a:xfrm>
        </p:grpSpPr>
        <p:grpSp>
          <p:nvGrpSpPr>
            <p:cNvPr id="32" name="组合 31"/>
            <p:cNvGrpSpPr/>
            <p:nvPr/>
          </p:nvGrpSpPr>
          <p:grpSpPr>
            <a:xfrm>
              <a:off x="817880" y="1740535"/>
              <a:ext cx="2533015" cy="884555"/>
              <a:chOff x="1288" y="2741"/>
              <a:chExt cx="6633" cy="2316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909" y="2741"/>
                <a:ext cx="3392" cy="231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3392" h="2316">
                    <a:moveTo>
                      <a:pt x="0" y="0"/>
                    </a:moveTo>
                    <a:lnTo>
                      <a:pt x="2235" y="0"/>
                    </a:lnTo>
                    <a:lnTo>
                      <a:pt x="2245" y="0"/>
                    </a:lnTo>
                    <a:lnTo>
                      <a:pt x="2245" y="0"/>
                    </a:lnTo>
                    <a:lnTo>
                      <a:pt x="2264" y="0"/>
                    </a:lnTo>
                    <a:cubicBezTo>
                      <a:pt x="2890" y="16"/>
                      <a:pt x="3392" y="528"/>
                      <a:pt x="3392" y="1158"/>
                    </a:cubicBezTo>
                    <a:cubicBezTo>
                      <a:pt x="3392" y="1787"/>
                      <a:pt x="2890" y="2299"/>
                      <a:pt x="2264" y="2315"/>
                    </a:cubicBezTo>
                    <a:lnTo>
                      <a:pt x="2245" y="2315"/>
                    </a:lnTo>
                    <a:lnTo>
                      <a:pt x="2245" y="2316"/>
                    </a:lnTo>
                    <a:lnTo>
                      <a:pt x="0" y="23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288" y="3219"/>
                <a:ext cx="1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288" y="4586"/>
                <a:ext cx="1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6301" y="3899"/>
                <a:ext cx="1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604520" y="1707515"/>
                  <a:ext cx="762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20" y="1707515"/>
                  <a:ext cx="76200" cy="36830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04520" y="2256790"/>
                  <a:ext cx="762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20" y="2256790"/>
                  <a:ext cx="76200" cy="3683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697480" y="1740535"/>
                  <a:ext cx="1812925" cy="39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∙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480" y="1740535"/>
                  <a:ext cx="1812925" cy="39687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18160" y="3523615"/>
            <a:ext cx="3905885" cy="917575"/>
            <a:chOff x="518160" y="3523615"/>
            <a:chExt cx="3905885" cy="917575"/>
          </a:xfrm>
        </p:grpSpPr>
        <p:sp>
          <p:nvSpPr>
            <p:cNvPr id="23" name="任意多边形 22"/>
            <p:cNvSpPr/>
            <p:nvPr/>
          </p:nvSpPr>
          <p:spPr>
            <a:xfrm flipH="1" flipV="1">
              <a:off x="1351280" y="3556635"/>
              <a:ext cx="1294765" cy="88455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866" h="2317">
                  <a:moveTo>
                    <a:pt x="1749" y="0"/>
                  </a:moveTo>
                  <a:cubicBezTo>
                    <a:pt x="1763" y="0"/>
                    <a:pt x="1777" y="0"/>
                    <a:pt x="1791" y="0"/>
                  </a:cubicBezTo>
                  <a:lnTo>
                    <a:pt x="1806" y="1"/>
                  </a:lnTo>
                  <a:lnTo>
                    <a:pt x="3866" y="1"/>
                  </a:lnTo>
                  <a:lnTo>
                    <a:pt x="3839" y="32"/>
                  </a:lnTo>
                  <a:cubicBezTo>
                    <a:pt x="3577" y="334"/>
                    <a:pt x="3419" y="728"/>
                    <a:pt x="3419" y="1159"/>
                  </a:cubicBezTo>
                  <a:cubicBezTo>
                    <a:pt x="3419" y="1591"/>
                    <a:pt x="3577" y="1985"/>
                    <a:pt x="3839" y="2287"/>
                  </a:cubicBezTo>
                  <a:lnTo>
                    <a:pt x="3865" y="2317"/>
                  </a:lnTo>
                  <a:lnTo>
                    <a:pt x="1802" y="2317"/>
                  </a:lnTo>
                  <a:lnTo>
                    <a:pt x="1802" y="2316"/>
                  </a:lnTo>
                  <a:lnTo>
                    <a:pt x="1787" y="2317"/>
                  </a:lnTo>
                  <a:cubicBezTo>
                    <a:pt x="1774" y="2317"/>
                    <a:pt x="1762" y="2317"/>
                    <a:pt x="1749" y="2317"/>
                  </a:cubicBezTo>
                  <a:cubicBezTo>
                    <a:pt x="994" y="2317"/>
                    <a:pt x="337" y="1849"/>
                    <a:pt x="1" y="1160"/>
                  </a:cubicBezTo>
                  <a:lnTo>
                    <a:pt x="0" y="1159"/>
                  </a:lnTo>
                  <a:lnTo>
                    <a:pt x="0" y="1159"/>
                  </a:lnTo>
                  <a:lnTo>
                    <a:pt x="1" y="1156"/>
                  </a:lnTo>
                  <a:cubicBezTo>
                    <a:pt x="337" y="468"/>
                    <a:pt x="994" y="0"/>
                    <a:pt x="1749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31520" y="3739515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31520" y="4261485"/>
              <a:ext cx="714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646045" y="3999230"/>
              <a:ext cx="6191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518160" y="3523615"/>
                  <a:ext cx="762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" y="3523615"/>
                  <a:ext cx="76200" cy="36830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18160" y="4072890"/>
                  <a:ext cx="762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" y="4072890"/>
                  <a:ext cx="76200" cy="3683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611120" y="3556635"/>
                  <a:ext cx="1812925" cy="39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120" y="3556635"/>
                  <a:ext cx="1812925" cy="39687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642620" y="5047883"/>
            <a:ext cx="3079115" cy="890270"/>
            <a:chOff x="7205980" y="3063240"/>
            <a:chExt cx="3079115" cy="890270"/>
          </a:xfrm>
        </p:grpSpPr>
        <p:sp>
          <p:nvSpPr>
            <p:cNvPr id="25" name="椭圆 24"/>
            <p:cNvSpPr/>
            <p:nvPr/>
          </p:nvSpPr>
          <p:spPr>
            <a:xfrm>
              <a:off x="8868200" y="3435773"/>
              <a:ext cx="143934" cy="14393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8027035" y="3122930"/>
              <a:ext cx="890270" cy="77089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457440" y="3507740"/>
              <a:ext cx="6191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9010017" y="3507740"/>
              <a:ext cx="6191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205980" y="3323590"/>
                  <a:ext cx="762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980" y="3323590"/>
                  <a:ext cx="76200" cy="36830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8472170" y="3159760"/>
                  <a:ext cx="1812925" cy="39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endParaRPr lang="en-US" altLang="zh-CN" b="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170" y="3159760"/>
                  <a:ext cx="1812925" cy="39687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任意多边形 22"/>
          <p:cNvSpPr/>
          <p:nvPr/>
        </p:nvSpPr>
        <p:spPr>
          <a:xfrm flipH="1" flipV="1">
            <a:off x="6855326" y="1465897"/>
            <a:ext cx="1294765" cy="8845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66" h="2317">
                <a:moveTo>
                  <a:pt x="1749" y="0"/>
                </a:moveTo>
                <a:cubicBezTo>
                  <a:pt x="1763" y="0"/>
                  <a:pt x="1777" y="0"/>
                  <a:pt x="1791" y="0"/>
                </a:cubicBezTo>
                <a:lnTo>
                  <a:pt x="1806" y="1"/>
                </a:lnTo>
                <a:lnTo>
                  <a:pt x="3866" y="1"/>
                </a:lnTo>
                <a:lnTo>
                  <a:pt x="3839" y="32"/>
                </a:lnTo>
                <a:cubicBezTo>
                  <a:pt x="3577" y="334"/>
                  <a:pt x="3419" y="728"/>
                  <a:pt x="3419" y="1159"/>
                </a:cubicBezTo>
                <a:cubicBezTo>
                  <a:pt x="3419" y="1591"/>
                  <a:pt x="3577" y="1985"/>
                  <a:pt x="3839" y="2287"/>
                </a:cubicBezTo>
                <a:lnTo>
                  <a:pt x="3865" y="2317"/>
                </a:lnTo>
                <a:lnTo>
                  <a:pt x="1802" y="2317"/>
                </a:lnTo>
                <a:lnTo>
                  <a:pt x="1802" y="2316"/>
                </a:lnTo>
                <a:lnTo>
                  <a:pt x="1787" y="2317"/>
                </a:lnTo>
                <a:cubicBezTo>
                  <a:pt x="1774" y="2317"/>
                  <a:pt x="1762" y="2317"/>
                  <a:pt x="1749" y="2317"/>
                </a:cubicBezTo>
                <a:cubicBezTo>
                  <a:pt x="994" y="2317"/>
                  <a:pt x="337" y="1849"/>
                  <a:pt x="1" y="1160"/>
                </a:cubicBezTo>
                <a:lnTo>
                  <a:pt x="0" y="1159"/>
                </a:lnTo>
                <a:lnTo>
                  <a:pt x="0" y="1159"/>
                </a:lnTo>
                <a:lnTo>
                  <a:pt x="1" y="1156"/>
                </a:lnTo>
                <a:cubicBezTo>
                  <a:pt x="337" y="468"/>
                  <a:pt x="994" y="0"/>
                  <a:pt x="174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235566" y="1648777"/>
            <a:ext cx="730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35566" y="2170747"/>
            <a:ext cx="7143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50091" y="1908492"/>
            <a:ext cx="619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22206" y="1432877"/>
                <a:ext cx="762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06" y="1432877"/>
                <a:ext cx="7620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657" t="-86" r="-13934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22206" y="1982152"/>
                <a:ext cx="762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06" y="1982152"/>
                <a:ext cx="7620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657" t="-86" r="-146009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115166" y="1465897"/>
                <a:ext cx="1812925" cy="3968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166" y="1465897"/>
                <a:ext cx="1812925" cy="396875"/>
              </a:xfrm>
              <a:prstGeom prst="rect">
                <a:avLst/>
              </a:prstGeom>
              <a:blipFill rotWithShape="1">
                <a:blip r:embed="rId5"/>
                <a:stretch>
                  <a:fillRect l="-28" t="-80" r="28" b="-49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>
            <a:off x="5424067" y="1171974"/>
            <a:ext cx="1472400" cy="1472400"/>
          </a:xfrm>
          <a:prstGeom prst="arc">
            <a:avLst>
              <a:gd name="adj1" fmla="val 19429299"/>
              <a:gd name="adj2" fmla="val 22101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2"/>
          <p:cNvSpPr/>
          <p:nvPr/>
        </p:nvSpPr>
        <p:spPr>
          <a:xfrm flipH="1" flipV="1">
            <a:off x="6855326" y="1465897"/>
            <a:ext cx="1294765" cy="8845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66" h="2317">
                <a:moveTo>
                  <a:pt x="1749" y="0"/>
                </a:moveTo>
                <a:cubicBezTo>
                  <a:pt x="1763" y="0"/>
                  <a:pt x="1777" y="0"/>
                  <a:pt x="1791" y="0"/>
                </a:cubicBezTo>
                <a:lnTo>
                  <a:pt x="1806" y="1"/>
                </a:lnTo>
                <a:lnTo>
                  <a:pt x="3866" y="1"/>
                </a:lnTo>
                <a:lnTo>
                  <a:pt x="3839" y="32"/>
                </a:lnTo>
                <a:cubicBezTo>
                  <a:pt x="3577" y="334"/>
                  <a:pt x="3419" y="728"/>
                  <a:pt x="3419" y="1159"/>
                </a:cubicBezTo>
                <a:cubicBezTo>
                  <a:pt x="3419" y="1591"/>
                  <a:pt x="3577" y="1985"/>
                  <a:pt x="3839" y="2287"/>
                </a:cubicBezTo>
                <a:lnTo>
                  <a:pt x="3865" y="2317"/>
                </a:lnTo>
                <a:lnTo>
                  <a:pt x="1802" y="2317"/>
                </a:lnTo>
                <a:lnTo>
                  <a:pt x="1802" y="2316"/>
                </a:lnTo>
                <a:lnTo>
                  <a:pt x="1787" y="2317"/>
                </a:lnTo>
                <a:cubicBezTo>
                  <a:pt x="1774" y="2317"/>
                  <a:pt x="1762" y="2317"/>
                  <a:pt x="1749" y="2317"/>
                </a:cubicBezTo>
                <a:cubicBezTo>
                  <a:pt x="994" y="2317"/>
                  <a:pt x="337" y="1849"/>
                  <a:pt x="1" y="1160"/>
                </a:cubicBezTo>
                <a:lnTo>
                  <a:pt x="0" y="1159"/>
                </a:lnTo>
                <a:lnTo>
                  <a:pt x="0" y="1159"/>
                </a:lnTo>
                <a:lnTo>
                  <a:pt x="1" y="1156"/>
                </a:lnTo>
                <a:cubicBezTo>
                  <a:pt x="337" y="468"/>
                  <a:pt x="994" y="0"/>
                  <a:pt x="174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235566" y="1648777"/>
            <a:ext cx="730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235566" y="2170747"/>
            <a:ext cx="7143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22206" y="1432877"/>
                <a:ext cx="762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06" y="1432877"/>
                <a:ext cx="7620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657" t="-86" r="-13934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22206" y="1982152"/>
                <a:ext cx="762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06" y="1982152"/>
                <a:ext cx="7620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657" t="-86" r="-146009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480166" y="1553332"/>
                <a:ext cx="1812925" cy="3968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166" y="1553332"/>
                <a:ext cx="1812925" cy="396875"/>
              </a:xfrm>
              <a:prstGeom prst="rect">
                <a:avLst/>
              </a:prstGeom>
              <a:blipFill rotWithShape="1">
                <a:blip r:embed="rId4"/>
                <a:stretch>
                  <a:fillRect l="-28" t="-31" r="28" b="-49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弧形 8"/>
          <p:cNvSpPr/>
          <p:nvPr/>
        </p:nvSpPr>
        <p:spPr>
          <a:xfrm>
            <a:off x="5424067" y="1171974"/>
            <a:ext cx="1472400" cy="1472400"/>
          </a:xfrm>
          <a:prstGeom prst="arc">
            <a:avLst>
              <a:gd name="adj1" fmla="val 19429299"/>
              <a:gd name="adj2" fmla="val 22101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2"/>
          <p:cNvSpPr/>
          <p:nvPr/>
        </p:nvSpPr>
        <p:spPr>
          <a:xfrm flipH="1" flipV="1">
            <a:off x="9369926" y="2391092"/>
            <a:ext cx="1294765" cy="8845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66" h="2317">
                <a:moveTo>
                  <a:pt x="1749" y="0"/>
                </a:moveTo>
                <a:cubicBezTo>
                  <a:pt x="1763" y="0"/>
                  <a:pt x="1777" y="0"/>
                  <a:pt x="1791" y="0"/>
                </a:cubicBezTo>
                <a:lnTo>
                  <a:pt x="1806" y="1"/>
                </a:lnTo>
                <a:lnTo>
                  <a:pt x="3866" y="1"/>
                </a:lnTo>
                <a:lnTo>
                  <a:pt x="3839" y="32"/>
                </a:lnTo>
                <a:cubicBezTo>
                  <a:pt x="3577" y="334"/>
                  <a:pt x="3419" y="728"/>
                  <a:pt x="3419" y="1159"/>
                </a:cubicBezTo>
                <a:cubicBezTo>
                  <a:pt x="3419" y="1591"/>
                  <a:pt x="3577" y="1985"/>
                  <a:pt x="3839" y="2287"/>
                </a:cubicBezTo>
                <a:lnTo>
                  <a:pt x="3865" y="2317"/>
                </a:lnTo>
                <a:lnTo>
                  <a:pt x="1802" y="2317"/>
                </a:lnTo>
                <a:lnTo>
                  <a:pt x="1802" y="2316"/>
                </a:lnTo>
                <a:lnTo>
                  <a:pt x="1787" y="2317"/>
                </a:lnTo>
                <a:cubicBezTo>
                  <a:pt x="1774" y="2317"/>
                  <a:pt x="1762" y="2317"/>
                  <a:pt x="1749" y="2317"/>
                </a:cubicBezTo>
                <a:cubicBezTo>
                  <a:pt x="994" y="2317"/>
                  <a:pt x="337" y="1849"/>
                  <a:pt x="1" y="1160"/>
                </a:cubicBezTo>
                <a:lnTo>
                  <a:pt x="0" y="1159"/>
                </a:lnTo>
                <a:lnTo>
                  <a:pt x="0" y="1159"/>
                </a:lnTo>
                <a:lnTo>
                  <a:pt x="1" y="1156"/>
                </a:lnTo>
                <a:cubicBezTo>
                  <a:pt x="337" y="468"/>
                  <a:pt x="994" y="0"/>
                  <a:pt x="174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235566" y="3095942"/>
            <a:ext cx="32289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664691" y="2833687"/>
            <a:ext cx="619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923345" y="2911792"/>
                <a:ext cx="473844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345" y="2911792"/>
                <a:ext cx="473844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4" t="-86" r="4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134466" y="2450106"/>
                <a:ext cx="1812925" cy="3968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466" y="2450106"/>
                <a:ext cx="1812925" cy="396875"/>
              </a:xfrm>
              <a:prstGeom prst="rect">
                <a:avLst/>
              </a:prstGeom>
              <a:blipFill rotWithShape="1">
                <a:blip r:embed="rId6"/>
                <a:stretch>
                  <a:fillRect l="-28" t="-70" r="28" b="-49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弧形 16"/>
          <p:cNvSpPr/>
          <p:nvPr/>
        </p:nvSpPr>
        <p:spPr>
          <a:xfrm>
            <a:off x="7938667" y="2097169"/>
            <a:ext cx="1472400" cy="1472400"/>
          </a:xfrm>
          <a:prstGeom prst="arc">
            <a:avLst>
              <a:gd name="adj1" fmla="val 19429299"/>
              <a:gd name="adj2" fmla="val 22101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/>
          <p:cNvCxnSpPr>
            <a:stCxn id="2" idx="2"/>
          </p:cNvCxnSpPr>
          <p:nvPr/>
        </p:nvCxnSpPr>
        <p:spPr>
          <a:xfrm>
            <a:off x="8150091" y="1908174"/>
            <a:ext cx="1314450" cy="66706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3575" y="564515"/>
            <a:ext cx="2681605" cy="2602865"/>
            <a:chOff x="1045" y="889"/>
            <a:chExt cx="5306" cy="5150"/>
          </a:xfrm>
        </p:grpSpPr>
        <p:sp>
          <p:nvSpPr>
            <p:cNvPr id="2" name="矩形 1"/>
            <p:cNvSpPr/>
            <p:nvPr/>
          </p:nvSpPr>
          <p:spPr>
            <a:xfrm>
              <a:off x="1045" y="889"/>
              <a:ext cx="3877" cy="377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75" y="2261"/>
              <a:ext cx="3877" cy="377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4613275" y="691515"/>
            <a:ext cx="2682240" cy="26028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24" h="4099">
                <a:moveTo>
                  <a:pt x="0" y="0"/>
                </a:moveTo>
                <a:lnTo>
                  <a:pt x="3086" y="0"/>
                </a:lnTo>
                <a:lnTo>
                  <a:pt x="3086" y="1092"/>
                </a:lnTo>
                <a:lnTo>
                  <a:pt x="4224" y="1092"/>
                </a:lnTo>
                <a:lnTo>
                  <a:pt x="4224" y="4099"/>
                </a:lnTo>
                <a:lnTo>
                  <a:pt x="1138" y="4099"/>
                </a:lnTo>
                <a:lnTo>
                  <a:pt x="1138" y="3007"/>
                </a:lnTo>
                <a:lnTo>
                  <a:pt x="0" y="3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9083040" y="1384935"/>
            <a:ext cx="1236980" cy="12160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8" h="1915">
                <a:moveTo>
                  <a:pt x="0" y="0"/>
                </a:moveTo>
                <a:lnTo>
                  <a:pt x="1948" y="0"/>
                </a:lnTo>
                <a:lnTo>
                  <a:pt x="1948" y="1915"/>
                </a:lnTo>
                <a:lnTo>
                  <a:pt x="0" y="19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60410" y="691515"/>
            <a:ext cx="1959610" cy="190944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3040" y="1384935"/>
            <a:ext cx="1959610" cy="190944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NkOTg5MjZlZjEzNTdlYjk5YTg3ZTczZTZlMGJk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喻锦鹏</dc:creator>
  <cp:lastModifiedBy>喻锦鹏</cp:lastModifiedBy>
  <cp:revision>15</cp:revision>
  <dcterms:created xsi:type="dcterms:W3CDTF">2024-05-27T15:50:00Z</dcterms:created>
  <dcterms:modified xsi:type="dcterms:W3CDTF">2024-06-16T11:50:35Z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426E189F63C04A6A884272AA7D911CB0_12</vt:lpwstr>
  </property>
  <property fmtid="{D5CDD505-2E9C-101B-9397-08002B2CF9AE}" pid="3" name="KSOProductBuildVer">
    <vt:lpwstr>2052-12.1.0.16929</vt:lpwstr>
  </property>
</Properties>
</file>