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59" r:id="rId7"/>
    <p:sldId id="262" r:id="rId8"/>
  </p:sldIdLst>
  <p:sldSz cx="12192000" cy="6858000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F2FF"/>
    <a:srgbClr val="4874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50" d="100"/>
          <a:sy n="150" d="100"/>
        </p:scale>
        <p:origin x="-972" y="-1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2024-11-04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2024-11-04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2024-11-04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2024-11-04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2024-11-04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2024-11-04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2024-11-04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2024-11-04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2024-11-04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2024-11-04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2024-11-04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2024-11-04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B24BA897-0641-7FE2-4D98-E6A8E3C32D8B}"/>
              </a:ext>
            </a:extLst>
          </p:cNvPr>
          <p:cNvCxnSpPr/>
          <p:nvPr/>
        </p:nvCxnSpPr>
        <p:spPr>
          <a:xfrm>
            <a:off x="1486773" y="3217850"/>
            <a:ext cx="2659438" cy="0"/>
          </a:xfrm>
          <a:prstGeom prst="line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9727CD76-DD28-F0A9-763A-54C20CCDBF41}"/>
              </a:ext>
            </a:extLst>
          </p:cNvPr>
          <p:cNvCxnSpPr>
            <a:cxnSpLocks/>
          </p:cNvCxnSpPr>
          <p:nvPr/>
        </p:nvCxnSpPr>
        <p:spPr>
          <a:xfrm>
            <a:off x="2795452" y="2002971"/>
            <a:ext cx="0" cy="2360023"/>
          </a:xfrm>
          <a:prstGeom prst="line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8BFA0588-DD63-42F0-B756-E09D398162D6}"/>
              </a:ext>
            </a:extLst>
          </p:cNvPr>
          <p:cNvCxnSpPr/>
          <p:nvPr/>
        </p:nvCxnSpPr>
        <p:spPr>
          <a:xfrm flipH="1">
            <a:off x="1486773" y="3217850"/>
            <a:ext cx="272358" cy="143659"/>
          </a:xfrm>
          <a:prstGeom prst="line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B4C96AAC-BCBE-DB8D-5F98-37F52C594AE6}"/>
              </a:ext>
            </a:extLst>
          </p:cNvPr>
          <p:cNvCxnSpPr/>
          <p:nvPr/>
        </p:nvCxnSpPr>
        <p:spPr>
          <a:xfrm flipH="1">
            <a:off x="1928537" y="3217850"/>
            <a:ext cx="272358" cy="143659"/>
          </a:xfrm>
          <a:prstGeom prst="line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782F9C0C-D5C2-A985-B26C-0F202B65704D}"/>
              </a:ext>
            </a:extLst>
          </p:cNvPr>
          <p:cNvCxnSpPr/>
          <p:nvPr/>
        </p:nvCxnSpPr>
        <p:spPr>
          <a:xfrm flipH="1">
            <a:off x="2370301" y="3217850"/>
            <a:ext cx="272358" cy="143659"/>
          </a:xfrm>
          <a:prstGeom prst="line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4104C45A-67FE-D7CF-5CAD-432E698EACE3}"/>
              </a:ext>
            </a:extLst>
          </p:cNvPr>
          <p:cNvCxnSpPr/>
          <p:nvPr/>
        </p:nvCxnSpPr>
        <p:spPr>
          <a:xfrm flipH="1">
            <a:off x="2812065" y="3217850"/>
            <a:ext cx="272358" cy="143659"/>
          </a:xfrm>
          <a:prstGeom prst="line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926B83E7-95A0-A918-E228-4136AE541340}"/>
              </a:ext>
            </a:extLst>
          </p:cNvPr>
          <p:cNvCxnSpPr/>
          <p:nvPr/>
        </p:nvCxnSpPr>
        <p:spPr>
          <a:xfrm flipH="1">
            <a:off x="3253829" y="3217850"/>
            <a:ext cx="272358" cy="143659"/>
          </a:xfrm>
          <a:prstGeom prst="line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CA4B7145-8054-72ED-FE82-3C915CD224DF}"/>
              </a:ext>
            </a:extLst>
          </p:cNvPr>
          <p:cNvCxnSpPr/>
          <p:nvPr/>
        </p:nvCxnSpPr>
        <p:spPr>
          <a:xfrm flipH="1">
            <a:off x="3695595" y="3217850"/>
            <a:ext cx="272358" cy="143659"/>
          </a:xfrm>
          <a:prstGeom prst="line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9B93A26C-F174-5BEC-AD41-AEB0B82C9AA7}"/>
              </a:ext>
            </a:extLst>
          </p:cNvPr>
          <p:cNvCxnSpPr>
            <a:cxnSpLocks/>
          </p:cNvCxnSpPr>
          <p:nvPr/>
        </p:nvCxnSpPr>
        <p:spPr>
          <a:xfrm>
            <a:off x="1676400" y="2273300"/>
            <a:ext cx="1119052" cy="944550"/>
          </a:xfrm>
          <a:prstGeom prst="straightConnector1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F3625A4D-FC5E-D0F1-D633-A45E62BC7027}"/>
              </a:ext>
            </a:extLst>
          </p:cNvPr>
          <p:cNvCxnSpPr>
            <a:cxnSpLocks/>
          </p:cNvCxnSpPr>
          <p:nvPr/>
        </p:nvCxnSpPr>
        <p:spPr>
          <a:xfrm flipV="1">
            <a:off x="5837071" y="2170894"/>
            <a:ext cx="1277015" cy="1012283"/>
          </a:xfrm>
          <a:prstGeom prst="straightConnector1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23DF81D1-9BFA-E58F-788D-F9E9905427F7}"/>
              </a:ext>
            </a:extLst>
          </p:cNvPr>
          <p:cNvCxnSpPr/>
          <p:nvPr/>
        </p:nvCxnSpPr>
        <p:spPr>
          <a:xfrm>
            <a:off x="4533331" y="3207820"/>
            <a:ext cx="2659438" cy="0"/>
          </a:xfrm>
          <a:prstGeom prst="line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57080073-5B2F-3EB9-0587-A5FB0D1B7D34}"/>
              </a:ext>
            </a:extLst>
          </p:cNvPr>
          <p:cNvCxnSpPr>
            <a:cxnSpLocks/>
          </p:cNvCxnSpPr>
          <p:nvPr/>
        </p:nvCxnSpPr>
        <p:spPr>
          <a:xfrm>
            <a:off x="4722958" y="2263270"/>
            <a:ext cx="1119052" cy="944550"/>
          </a:xfrm>
          <a:prstGeom prst="straightConnector1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B24BA897-0641-7FE2-4D98-E6A8E3C32D8B}"/>
              </a:ext>
            </a:extLst>
          </p:cNvPr>
          <p:cNvCxnSpPr/>
          <p:nvPr/>
        </p:nvCxnSpPr>
        <p:spPr>
          <a:xfrm rot="860945">
            <a:off x="4524690" y="3206732"/>
            <a:ext cx="2659438" cy="0"/>
          </a:xfrm>
          <a:prstGeom prst="line">
            <a:avLst/>
          </a:prstGeom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9727CD76-DD28-F0A9-763A-54C20CCDBF41}"/>
              </a:ext>
            </a:extLst>
          </p:cNvPr>
          <p:cNvCxnSpPr>
            <a:cxnSpLocks/>
          </p:cNvCxnSpPr>
          <p:nvPr/>
        </p:nvCxnSpPr>
        <p:spPr>
          <a:xfrm rot="860945">
            <a:off x="5842666" y="1987727"/>
            <a:ext cx="0" cy="2360023"/>
          </a:xfrm>
          <a:prstGeom prst="line">
            <a:avLst/>
          </a:prstGeom>
          <a:ln w="25400">
            <a:solidFill>
              <a:schemeClr val="accent4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8BFA0588-DD63-42F0-B756-E09D398162D6}"/>
              </a:ext>
            </a:extLst>
          </p:cNvPr>
          <p:cNvCxnSpPr/>
          <p:nvPr/>
        </p:nvCxnSpPr>
        <p:spPr>
          <a:xfrm rot="860945" flipH="1">
            <a:off x="4544122" y="2908698"/>
            <a:ext cx="272358" cy="143659"/>
          </a:xfrm>
          <a:prstGeom prst="line">
            <a:avLst/>
          </a:prstGeom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B4C96AAC-BCBE-DB8D-5F98-37F52C594AE6}"/>
              </a:ext>
            </a:extLst>
          </p:cNvPr>
          <p:cNvCxnSpPr/>
          <p:nvPr/>
        </p:nvCxnSpPr>
        <p:spPr>
          <a:xfrm rot="860945" flipH="1">
            <a:off x="4972105" y="3018180"/>
            <a:ext cx="272358" cy="143659"/>
          </a:xfrm>
          <a:prstGeom prst="line">
            <a:avLst/>
          </a:prstGeom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782F9C0C-D5C2-A985-B26C-0F202B65704D}"/>
              </a:ext>
            </a:extLst>
          </p:cNvPr>
          <p:cNvCxnSpPr/>
          <p:nvPr/>
        </p:nvCxnSpPr>
        <p:spPr>
          <a:xfrm rot="860945" flipH="1">
            <a:off x="5400088" y="3127661"/>
            <a:ext cx="272358" cy="143659"/>
          </a:xfrm>
          <a:prstGeom prst="line">
            <a:avLst/>
          </a:prstGeom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4104C45A-67FE-D7CF-5CAD-432E698EACE3}"/>
              </a:ext>
            </a:extLst>
          </p:cNvPr>
          <p:cNvCxnSpPr/>
          <p:nvPr/>
        </p:nvCxnSpPr>
        <p:spPr>
          <a:xfrm rot="860945" flipH="1">
            <a:off x="5828070" y="3237143"/>
            <a:ext cx="272358" cy="143659"/>
          </a:xfrm>
          <a:prstGeom prst="line">
            <a:avLst/>
          </a:prstGeom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926B83E7-95A0-A918-E228-4136AE541340}"/>
              </a:ext>
            </a:extLst>
          </p:cNvPr>
          <p:cNvCxnSpPr/>
          <p:nvPr/>
        </p:nvCxnSpPr>
        <p:spPr>
          <a:xfrm rot="860945" flipH="1">
            <a:off x="6256053" y="3346625"/>
            <a:ext cx="272358" cy="143659"/>
          </a:xfrm>
          <a:prstGeom prst="line">
            <a:avLst/>
          </a:prstGeom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CA4B7145-8054-72ED-FE82-3C915CD224DF}"/>
              </a:ext>
            </a:extLst>
          </p:cNvPr>
          <p:cNvCxnSpPr/>
          <p:nvPr/>
        </p:nvCxnSpPr>
        <p:spPr>
          <a:xfrm rot="860945" flipH="1">
            <a:off x="6684037" y="3456108"/>
            <a:ext cx="272358" cy="143659"/>
          </a:xfrm>
          <a:prstGeom prst="line">
            <a:avLst/>
          </a:prstGeom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9B93A26C-F174-5BEC-AD41-AEB0B82C9AA7}"/>
              </a:ext>
            </a:extLst>
          </p:cNvPr>
          <p:cNvCxnSpPr>
            <a:cxnSpLocks/>
          </p:cNvCxnSpPr>
          <p:nvPr/>
        </p:nvCxnSpPr>
        <p:spPr>
          <a:xfrm rot="860945">
            <a:off x="4849472" y="2133034"/>
            <a:ext cx="1119052" cy="944550"/>
          </a:xfrm>
          <a:prstGeom prst="straightConnector1">
            <a:avLst/>
          </a:prstGeom>
          <a:ln w="25400">
            <a:solidFill>
              <a:schemeClr val="accent4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F3625A4D-FC5E-D0F1-D633-A45E62BC7027}"/>
              </a:ext>
            </a:extLst>
          </p:cNvPr>
          <p:cNvCxnSpPr>
            <a:cxnSpLocks/>
          </p:cNvCxnSpPr>
          <p:nvPr/>
        </p:nvCxnSpPr>
        <p:spPr>
          <a:xfrm rot="860945" flipV="1">
            <a:off x="5939543" y="2363265"/>
            <a:ext cx="1277015" cy="1012283"/>
          </a:xfrm>
          <a:prstGeom prst="straightConnector1">
            <a:avLst/>
          </a:prstGeom>
          <a:ln w="25400">
            <a:solidFill>
              <a:schemeClr val="accent4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弧形 79">
            <a:extLst>
              <a:ext uri="{FF2B5EF4-FFF2-40B4-BE49-F238E27FC236}">
                <a16:creationId xmlns:a16="http://schemas.microsoft.com/office/drawing/2014/main" id="{2BF12983-74F6-4A64-055B-371E31A4D621}"/>
              </a:ext>
            </a:extLst>
          </p:cNvPr>
          <p:cNvSpPr/>
          <p:nvPr/>
        </p:nvSpPr>
        <p:spPr>
          <a:xfrm>
            <a:off x="5305163" y="2810786"/>
            <a:ext cx="659086" cy="659086"/>
          </a:xfrm>
          <a:prstGeom prst="arc">
            <a:avLst>
              <a:gd name="adj1" fmla="val 9996508"/>
              <a:gd name="adj2" fmla="val 11658238"/>
            </a:avLst>
          </a:prstGeom>
          <a:ln w="254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弧形 81">
            <a:extLst>
              <a:ext uri="{FF2B5EF4-FFF2-40B4-BE49-F238E27FC236}">
                <a16:creationId xmlns:a16="http://schemas.microsoft.com/office/drawing/2014/main" id="{00DA0B8B-7032-41FF-7115-60B17B2AF922}"/>
              </a:ext>
            </a:extLst>
          </p:cNvPr>
          <p:cNvSpPr/>
          <p:nvPr/>
        </p:nvSpPr>
        <p:spPr>
          <a:xfrm rot="3269153">
            <a:off x="5296305" y="2720398"/>
            <a:ext cx="659086" cy="659086"/>
          </a:xfrm>
          <a:prstGeom prst="arc">
            <a:avLst>
              <a:gd name="adj1" fmla="val 9996508"/>
              <a:gd name="adj2" fmla="val 11658238"/>
            </a:avLst>
          </a:prstGeom>
          <a:ln w="254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5D43C72D-3E0D-13E2-10EF-B84C30302719}"/>
                  </a:ext>
                </a:extLst>
              </p:cNvPr>
              <p:cNvSpPr txBox="1"/>
              <p:nvPr/>
            </p:nvSpPr>
            <p:spPr>
              <a:xfrm>
                <a:off x="5126934" y="3217850"/>
                <a:ext cx="2766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1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</m:oMath>
                  </m:oMathPara>
                </a14:m>
                <a:endParaRPr lang="en-US" altLang="zh-CN" b="0" dirty="0">
                  <a:solidFill>
                    <a:schemeClr val="accent3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5D43C72D-3E0D-13E2-10EF-B84C303027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6934" y="3217850"/>
                <a:ext cx="276657" cy="369332"/>
              </a:xfrm>
              <a:prstGeom prst="rect">
                <a:avLst/>
              </a:prstGeom>
              <a:blipFill>
                <a:blip r:embed="rId2"/>
                <a:stretch>
                  <a:fillRect r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20B6851D-F33A-8FC1-9675-BF5DAB1DD7F5}"/>
                  </a:ext>
                </a:extLst>
              </p:cNvPr>
              <p:cNvSpPr txBox="1"/>
              <p:nvPr/>
            </p:nvSpPr>
            <p:spPr>
              <a:xfrm>
                <a:off x="5147214" y="2441454"/>
                <a:ext cx="2766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1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</m:oMath>
                  </m:oMathPara>
                </a14:m>
                <a:endParaRPr lang="en-US" altLang="zh-CN" b="0" dirty="0">
                  <a:solidFill>
                    <a:schemeClr val="accent3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20B6851D-F33A-8FC1-9675-BF5DAB1DD7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7214" y="2441454"/>
                <a:ext cx="276657" cy="369332"/>
              </a:xfrm>
              <a:prstGeom prst="rect">
                <a:avLst/>
              </a:prstGeom>
              <a:blipFill>
                <a:blip r:embed="rId3"/>
                <a:stretch>
                  <a:fillRect r="-8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04F60D39-26A4-9FA4-689F-BC524A13644F}"/>
              </a:ext>
            </a:extLst>
          </p:cNvPr>
          <p:cNvCxnSpPr/>
          <p:nvPr/>
        </p:nvCxnSpPr>
        <p:spPr>
          <a:xfrm flipV="1">
            <a:off x="5834025" y="2877189"/>
            <a:ext cx="1665998" cy="334969"/>
          </a:xfrm>
          <a:prstGeom prst="straightConnector1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连接符 88">
            <a:extLst>
              <a:ext uri="{FF2B5EF4-FFF2-40B4-BE49-F238E27FC236}">
                <a16:creationId xmlns:a16="http://schemas.microsoft.com/office/drawing/2014/main" id="{45A1E8FD-472B-A47D-7F68-147BD4805543}"/>
              </a:ext>
            </a:extLst>
          </p:cNvPr>
          <p:cNvCxnSpPr>
            <a:cxnSpLocks/>
          </p:cNvCxnSpPr>
          <p:nvPr/>
        </p:nvCxnSpPr>
        <p:spPr>
          <a:xfrm>
            <a:off x="5833516" y="1938155"/>
            <a:ext cx="0" cy="2360023"/>
          </a:xfrm>
          <a:prstGeom prst="line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C90F81C6-D317-3730-2707-33E8FE36C6E2}"/>
              </a:ext>
            </a:extLst>
          </p:cNvPr>
          <p:cNvCxnSpPr>
            <a:cxnSpLocks/>
          </p:cNvCxnSpPr>
          <p:nvPr/>
        </p:nvCxnSpPr>
        <p:spPr>
          <a:xfrm flipV="1">
            <a:off x="2795452" y="2205567"/>
            <a:ext cx="1277015" cy="1012283"/>
          </a:xfrm>
          <a:prstGeom prst="straightConnector1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弧形 90">
            <a:extLst>
              <a:ext uri="{FF2B5EF4-FFF2-40B4-BE49-F238E27FC236}">
                <a16:creationId xmlns:a16="http://schemas.microsoft.com/office/drawing/2014/main" id="{CA4FF2C4-91BB-38DC-DD4E-A7A4B46DF252}"/>
              </a:ext>
            </a:extLst>
          </p:cNvPr>
          <p:cNvSpPr/>
          <p:nvPr/>
        </p:nvSpPr>
        <p:spPr>
          <a:xfrm rot="2086334">
            <a:off x="2423602" y="2717433"/>
            <a:ext cx="659086" cy="659086"/>
          </a:xfrm>
          <a:prstGeom prst="arc">
            <a:avLst>
              <a:gd name="adj1" fmla="val 9996508"/>
              <a:gd name="adj2" fmla="val 14274101"/>
            </a:avLst>
          </a:prstGeom>
          <a:ln w="254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298EB55C-A027-5B5C-4229-DBAB9BA937A4}"/>
                  </a:ext>
                </a:extLst>
              </p:cNvPr>
              <p:cNvSpPr txBox="1"/>
              <p:nvPr/>
            </p:nvSpPr>
            <p:spPr>
              <a:xfrm>
                <a:off x="2296561" y="2443734"/>
                <a:ext cx="4835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1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α</m:t>
                      </m:r>
                    </m:oMath>
                  </m:oMathPara>
                </a14:m>
                <a:endParaRPr lang="en-US" altLang="zh-CN" b="0" dirty="0">
                  <a:solidFill>
                    <a:schemeClr val="accent3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298EB55C-A027-5B5C-4229-DBAB9BA937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6561" y="2443734"/>
                <a:ext cx="48353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弧形 92">
            <a:extLst>
              <a:ext uri="{FF2B5EF4-FFF2-40B4-BE49-F238E27FC236}">
                <a16:creationId xmlns:a16="http://schemas.microsoft.com/office/drawing/2014/main" id="{5E24BD55-DE99-8CE6-4BAF-F5A8E8B1307F}"/>
              </a:ext>
            </a:extLst>
          </p:cNvPr>
          <p:cNvSpPr/>
          <p:nvPr/>
        </p:nvSpPr>
        <p:spPr>
          <a:xfrm rot="6611840">
            <a:off x="5454502" y="2671686"/>
            <a:ext cx="659086" cy="659086"/>
          </a:xfrm>
          <a:prstGeom prst="arc">
            <a:avLst>
              <a:gd name="adj1" fmla="val 9996508"/>
              <a:gd name="adj2" fmla="val 11658238"/>
            </a:avLst>
          </a:prstGeom>
          <a:ln w="254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6C914551-DCEF-0D02-301B-517EB5FA862B}"/>
                  </a:ext>
                </a:extLst>
              </p:cNvPr>
              <p:cNvSpPr txBox="1"/>
              <p:nvPr/>
            </p:nvSpPr>
            <p:spPr>
              <a:xfrm>
                <a:off x="5761017" y="2305969"/>
                <a:ext cx="2766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1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</m:oMath>
                  </m:oMathPara>
                </a14:m>
                <a:endParaRPr lang="en-US" altLang="zh-CN" b="0" dirty="0">
                  <a:solidFill>
                    <a:schemeClr val="accent3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6C914551-DCEF-0D02-301B-517EB5FA86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1017" y="2305969"/>
                <a:ext cx="276657" cy="369332"/>
              </a:xfrm>
              <a:prstGeom prst="rect">
                <a:avLst/>
              </a:prstGeom>
              <a:blipFill>
                <a:blip r:embed="rId5"/>
                <a:stretch>
                  <a:fillRect r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弧形 1">
            <a:extLst>
              <a:ext uri="{FF2B5EF4-FFF2-40B4-BE49-F238E27FC236}">
                <a16:creationId xmlns:a16="http://schemas.microsoft.com/office/drawing/2014/main" id="{9938E944-C5BF-8FB8-D18A-985E1A09C836}"/>
              </a:ext>
            </a:extLst>
          </p:cNvPr>
          <p:cNvSpPr/>
          <p:nvPr/>
        </p:nvSpPr>
        <p:spPr>
          <a:xfrm rot="6611840">
            <a:off x="6084504" y="2556808"/>
            <a:ext cx="659086" cy="659086"/>
          </a:xfrm>
          <a:prstGeom prst="arc">
            <a:avLst>
              <a:gd name="adj1" fmla="val 11269726"/>
              <a:gd name="adj2" fmla="val 16737795"/>
            </a:avLst>
          </a:prstGeom>
          <a:ln w="254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DBADEEE-CA36-8E0B-BF85-AA9AF8E63C98}"/>
                  </a:ext>
                </a:extLst>
              </p:cNvPr>
              <p:cNvSpPr txBox="1"/>
              <p:nvPr/>
            </p:nvSpPr>
            <p:spPr>
              <a:xfrm>
                <a:off x="6771225" y="2486993"/>
                <a:ext cx="2766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altLang="zh-CN" b="0" i="1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</m:oMath>
                  </m:oMathPara>
                </a14:m>
                <a:endParaRPr lang="en-US" altLang="zh-CN" b="0" dirty="0">
                  <a:solidFill>
                    <a:schemeClr val="accent3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0DBADEEE-CA36-8E0B-BF85-AA9AF8E63C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1225" y="2486993"/>
                <a:ext cx="276657" cy="369332"/>
              </a:xfrm>
              <a:prstGeom prst="rect">
                <a:avLst/>
              </a:prstGeom>
              <a:blipFill>
                <a:blip r:embed="rId6"/>
                <a:stretch>
                  <a:fillRect r="-57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>
            <a:extLst>
              <a:ext uri="{FF2B5EF4-FFF2-40B4-BE49-F238E27FC236}">
                <a16:creationId xmlns:a16="http://schemas.microsoft.com/office/drawing/2014/main" id="{6A39FA14-9923-55CE-84A1-8B3DDF4A61BF}"/>
              </a:ext>
            </a:extLst>
          </p:cNvPr>
          <p:cNvGrpSpPr>
            <a:grpSpLocks/>
          </p:cNvGrpSpPr>
          <p:nvPr/>
        </p:nvGrpSpPr>
        <p:grpSpPr bwMode="auto">
          <a:xfrm>
            <a:off x="372999" y="1221549"/>
            <a:ext cx="1892300" cy="1631950"/>
            <a:chOff x="1854" y="9445"/>
            <a:chExt cx="1800" cy="1404"/>
          </a:xfrm>
        </p:grpSpPr>
        <p:sp>
          <p:nvSpPr>
            <p:cNvPr id="35" name="Line 6">
              <a:extLst>
                <a:ext uri="{FF2B5EF4-FFF2-40B4-BE49-F238E27FC236}">
                  <a16:creationId xmlns:a16="http://schemas.microsoft.com/office/drawing/2014/main" id="{AA3534C5-4504-D858-BA23-579454E17E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54" y="9445"/>
              <a:ext cx="0" cy="14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sm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Line 7">
              <a:extLst>
                <a:ext uri="{FF2B5EF4-FFF2-40B4-BE49-F238E27FC236}">
                  <a16:creationId xmlns:a16="http://schemas.microsoft.com/office/drawing/2014/main" id="{B5FE78FA-9B12-7339-B550-F9E764F6666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754" y="9949"/>
              <a:ext cx="0" cy="1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sm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Group 8">
            <a:extLst>
              <a:ext uri="{FF2B5EF4-FFF2-40B4-BE49-F238E27FC236}">
                <a16:creationId xmlns:a16="http://schemas.microsoft.com/office/drawing/2014/main" id="{67C7066B-A683-5558-1D8E-68209D75122C}"/>
              </a:ext>
            </a:extLst>
          </p:cNvPr>
          <p:cNvGrpSpPr>
            <a:grpSpLocks/>
          </p:cNvGrpSpPr>
          <p:nvPr/>
        </p:nvGrpSpPr>
        <p:grpSpPr bwMode="auto">
          <a:xfrm>
            <a:off x="3054349" y="1251713"/>
            <a:ext cx="1892300" cy="1631950"/>
            <a:chOff x="2634" y="9685"/>
            <a:chExt cx="1800" cy="1404"/>
          </a:xfrm>
        </p:grpSpPr>
        <p:sp>
          <p:nvSpPr>
            <p:cNvPr id="33" name="Line 9">
              <a:extLst>
                <a:ext uri="{FF2B5EF4-FFF2-40B4-BE49-F238E27FC236}">
                  <a16:creationId xmlns:a16="http://schemas.microsoft.com/office/drawing/2014/main" id="{ACD44285-2915-AF1E-BDFA-F7EB8DF485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34" y="9685"/>
              <a:ext cx="0" cy="14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sm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Line 10">
              <a:extLst>
                <a:ext uri="{FF2B5EF4-FFF2-40B4-BE49-F238E27FC236}">
                  <a16:creationId xmlns:a16="http://schemas.microsoft.com/office/drawing/2014/main" id="{FDEFC458-1295-7663-BFD3-D1CFA5DF6C1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534" y="10189"/>
              <a:ext cx="0" cy="1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sm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" name="Group 11">
            <a:extLst>
              <a:ext uri="{FF2B5EF4-FFF2-40B4-BE49-F238E27FC236}">
                <a16:creationId xmlns:a16="http://schemas.microsoft.com/office/drawing/2014/main" id="{2678DE2D-C855-E906-E08B-15AA852CFAF8}"/>
              </a:ext>
            </a:extLst>
          </p:cNvPr>
          <p:cNvGrpSpPr>
            <a:grpSpLocks/>
          </p:cNvGrpSpPr>
          <p:nvPr/>
        </p:nvGrpSpPr>
        <p:grpSpPr bwMode="auto">
          <a:xfrm>
            <a:off x="5967351" y="1380299"/>
            <a:ext cx="1892300" cy="1631950"/>
            <a:chOff x="2874" y="9925"/>
            <a:chExt cx="1800" cy="1404"/>
          </a:xfrm>
        </p:grpSpPr>
        <p:sp>
          <p:nvSpPr>
            <p:cNvPr id="31" name="Line 12">
              <a:extLst>
                <a:ext uri="{FF2B5EF4-FFF2-40B4-BE49-F238E27FC236}">
                  <a16:creationId xmlns:a16="http://schemas.microsoft.com/office/drawing/2014/main" id="{003B18C5-EDAE-C3FB-918B-92762A8B6B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74" y="9925"/>
              <a:ext cx="0" cy="14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sm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Line 13">
              <a:extLst>
                <a:ext uri="{FF2B5EF4-FFF2-40B4-BE49-F238E27FC236}">
                  <a16:creationId xmlns:a16="http://schemas.microsoft.com/office/drawing/2014/main" id="{A7E6C7ED-77FF-B6F3-6E76-DF75C3B9664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774" y="10429"/>
              <a:ext cx="0" cy="1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sm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" name="Group 14">
            <a:extLst>
              <a:ext uri="{FF2B5EF4-FFF2-40B4-BE49-F238E27FC236}">
                <a16:creationId xmlns:a16="http://schemas.microsoft.com/office/drawing/2014/main" id="{43444BEA-50D5-5994-63DE-B67EFAD0CAB2}"/>
              </a:ext>
            </a:extLst>
          </p:cNvPr>
          <p:cNvGrpSpPr>
            <a:grpSpLocks/>
          </p:cNvGrpSpPr>
          <p:nvPr/>
        </p:nvGrpSpPr>
        <p:grpSpPr bwMode="auto">
          <a:xfrm>
            <a:off x="9028115" y="1462850"/>
            <a:ext cx="1892300" cy="1631950"/>
            <a:chOff x="6354" y="9445"/>
            <a:chExt cx="1800" cy="1404"/>
          </a:xfrm>
        </p:grpSpPr>
        <p:sp>
          <p:nvSpPr>
            <p:cNvPr id="29" name="Line 15">
              <a:extLst>
                <a:ext uri="{FF2B5EF4-FFF2-40B4-BE49-F238E27FC236}">
                  <a16:creationId xmlns:a16="http://schemas.microsoft.com/office/drawing/2014/main" id="{44CCE168-79E3-1DF2-09F5-63ECFA1873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54" y="9445"/>
              <a:ext cx="0" cy="14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sm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16">
              <a:extLst>
                <a:ext uri="{FF2B5EF4-FFF2-40B4-BE49-F238E27FC236}">
                  <a16:creationId xmlns:a16="http://schemas.microsoft.com/office/drawing/2014/main" id="{6DFB76F0-894A-003A-2931-287FAFCA9A8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7254" y="9949"/>
              <a:ext cx="0" cy="1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sm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" name="Line 17">
            <a:extLst>
              <a:ext uri="{FF2B5EF4-FFF2-40B4-BE49-F238E27FC236}">
                <a16:creationId xmlns:a16="http://schemas.microsoft.com/office/drawing/2014/main" id="{C4FAF7CF-FB09-46B2-1E44-C0AC4AB47E67}"/>
              </a:ext>
            </a:extLst>
          </p:cNvPr>
          <p:cNvSpPr>
            <a:spLocks noChangeShapeType="1"/>
          </p:cNvSpPr>
          <p:nvPr/>
        </p:nvSpPr>
        <p:spPr bwMode="auto">
          <a:xfrm>
            <a:off x="750824" y="1766062"/>
            <a:ext cx="0" cy="10874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Line 18">
            <a:extLst>
              <a:ext uri="{FF2B5EF4-FFF2-40B4-BE49-F238E27FC236}">
                <a16:creationId xmlns:a16="http://schemas.microsoft.com/office/drawing/2014/main" id="{10EAB954-95B7-E873-9A71-55A4F1FC94C6}"/>
              </a:ext>
            </a:extLst>
          </p:cNvPr>
          <p:cNvSpPr>
            <a:spLocks noChangeShapeType="1"/>
          </p:cNvSpPr>
          <p:nvPr/>
        </p:nvSpPr>
        <p:spPr bwMode="auto">
          <a:xfrm>
            <a:off x="941324" y="2308987"/>
            <a:ext cx="0" cy="5445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Line 19">
            <a:extLst>
              <a:ext uri="{FF2B5EF4-FFF2-40B4-BE49-F238E27FC236}">
                <a16:creationId xmlns:a16="http://schemas.microsoft.com/office/drawing/2014/main" id="{F53518A5-5A3F-BC5C-6C85-3F27319F657F}"/>
              </a:ext>
            </a:extLst>
          </p:cNvPr>
          <p:cNvSpPr>
            <a:spLocks noChangeShapeType="1"/>
          </p:cNvSpPr>
          <p:nvPr/>
        </p:nvSpPr>
        <p:spPr bwMode="auto">
          <a:xfrm>
            <a:off x="1508061" y="1402524"/>
            <a:ext cx="0" cy="14509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Rectangle 20">
            <a:extLst>
              <a:ext uri="{FF2B5EF4-FFF2-40B4-BE49-F238E27FC236}">
                <a16:creationId xmlns:a16="http://schemas.microsoft.com/office/drawing/2014/main" id="{2C5F6171-343F-42A7-0A3D-775BD14744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3762" y="1977201"/>
            <a:ext cx="188912" cy="90646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" name="Rectangle 21">
            <a:extLst>
              <a:ext uri="{FF2B5EF4-FFF2-40B4-BE49-F238E27FC236}">
                <a16:creationId xmlns:a16="http://schemas.microsoft.com/office/drawing/2014/main" id="{33A8E864-061D-C1E3-CC58-C90649C5C0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499" y="1613663"/>
            <a:ext cx="190500" cy="12700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" name="Freeform 22">
            <a:extLst>
              <a:ext uri="{FF2B5EF4-FFF2-40B4-BE49-F238E27FC236}">
                <a16:creationId xmlns:a16="http://schemas.microsoft.com/office/drawing/2014/main" id="{9B404414-5F52-4E4A-A0E6-747E7D9E0E39}"/>
              </a:ext>
            </a:extLst>
          </p:cNvPr>
          <p:cNvSpPr>
            <a:spLocks/>
          </p:cNvSpPr>
          <p:nvPr/>
        </p:nvSpPr>
        <p:spPr bwMode="auto">
          <a:xfrm>
            <a:off x="9091615" y="2067688"/>
            <a:ext cx="1512887" cy="846138"/>
          </a:xfrm>
          <a:custGeom>
            <a:avLst/>
            <a:gdLst>
              <a:gd name="T0" fmla="*/ 0 w 1440"/>
              <a:gd name="T1" fmla="*/ 44 h 728"/>
              <a:gd name="T2" fmla="*/ 9 w 1440"/>
              <a:gd name="T3" fmla="*/ 7 h 728"/>
              <a:gd name="T4" fmla="*/ 17 w 1440"/>
              <a:gd name="T5" fmla="*/ 7 h 728"/>
              <a:gd name="T6" fmla="*/ 26 w 1440"/>
              <a:gd name="T7" fmla="*/ 25 h 728"/>
              <a:gd name="T8" fmla="*/ 35 w 1440"/>
              <a:gd name="T9" fmla="*/ 44 h 7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0"/>
              <a:gd name="T16" fmla="*/ 0 h 728"/>
              <a:gd name="T17" fmla="*/ 1440 w 1440"/>
              <a:gd name="T18" fmla="*/ 728 h 72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0" h="728">
                <a:moveTo>
                  <a:pt x="0" y="728"/>
                </a:moveTo>
                <a:cubicBezTo>
                  <a:pt x="120" y="468"/>
                  <a:pt x="240" y="208"/>
                  <a:pt x="360" y="104"/>
                </a:cubicBezTo>
                <a:cubicBezTo>
                  <a:pt x="480" y="0"/>
                  <a:pt x="600" y="52"/>
                  <a:pt x="720" y="104"/>
                </a:cubicBezTo>
                <a:cubicBezTo>
                  <a:pt x="840" y="156"/>
                  <a:pt x="960" y="312"/>
                  <a:pt x="1080" y="416"/>
                </a:cubicBezTo>
                <a:cubicBezTo>
                  <a:pt x="1200" y="520"/>
                  <a:pt x="1380" y="676"/>
                  <a:pt x="1440" y="728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" name="Line 23">
            <a:extLst>
              <a:ext uri="{FF2B5EF4-FFF2-40B4-BE49-F238E27FC236}">
                <a16:creationId xmlns:a16="http://schemas.microsoft.com/office/drawing/2014/main" id="{8AF1244F-0918-2097-9211-2CCECB9D20A3}"/>
              </a:ext>
            </a:extLst>
          </p:cNvPr>
          <p:cNvSpPr>
            <a:spLocks noChangeShapeType="1"/>
          </p:cNvSpPr>
          <p:nvPr/>
        </p:nvSpPr>
        <p:spPr bwMode="auto">
          <a:xfrm>
            <a:off x="9217027" y="2247075"/>
            <a:ext cx="0" cy="3635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Line 24">
            <a:extLst>
              <a:ext uri="{FF2B5EF4-FFF2-40B4-BE49-F238E27FC236}">
                <a16:creationId xmlns:a16="http://schemas.microsoft.com/office/drawing/2014/main" id="{9E3BB936-5A8A-0B5C-8750-54CECDB10814}"/>
              </a:ext>
            </a:extLst>
          </p:cNvPr>
          <p:cNvSpPr>
            <a:spLocks noChangeShapeType="1"/>
          </p:cNvSpPr>
          <p:nvPr/>
        </p:nvSpPr>
        <p:spPr bwMode="auto">
          <a:xfrm>
            <a:off x="9405940" y="1707325"/>
            <a:ext cx="0" cy="542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Line 25">
            <a:extLst>
              <a:ext uri="{FF2B5EF4-FFF2-40B4-BE49-F238E27FC236}">
                <a16:creationId xmlns:a16="http://schemas.microsoft.com/office/drawing/2014/main" id="{9CC659FB-41C3-2541-AAA6-18C6CFAD2AB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974265" y="1912113"/>
            <a:ext cx="0" cy="3635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Line 26">
            <a:extLst>
              <a:ext uri="{FF2B5EF4-FFF2-40B4-BE49-F238E27FC236}">
                <a16:creationId xmlns:a16="http://schemas.microsoft.com/office/drawing/2014/main" id="{2B9047C1-6574-649F-BEE5-0F83761982A4}"/>
              </a:ext>
            </a:extLst>
          </p:cNvPr>
          <p:cNvSpPr>
            <a:spLocks noChangeShapeType="1"/>
          </p:cNvSpPr>
          <p:nvPr/>
        </p:nvSpPr>
        <p:spPr bwMode="auto">
          <a:xfrm>
            <a:off x="9974265" y="1912113"/>
            <a:ext cx="1889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Line 27">
            <a:extLst>
              <a:ext uri="{FF2B5EF4-FFF2-40B4-BE49-F238E27FC236}">
                <a16:creationId xmlns:a16="http://schemas.microsoft.com/office/drawing/2014/main" id="{D829D1FC-DC62-7D19-90AE-AF720ECA3BE7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63177" y="1912113"/>
            <a:ext cx="0" cy="5445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Freeform 28">
            <a:extLst>
              <a:ext uri="{FF2B5EF4-FFF2-40B4-BE49-F238E27FC236}">
                <a16:creationId xmlns:a16="http://schemas.microsoft.com/office/drawing/2014/main" id="{1697E2AD-E734-7870-8CAB-F73F6A0A5F60}"/>
              </a:ext>
            </a:extLst>
          </p:cNvPr>
          <p:cNvSpPr>
            <a:spLocks/>
          </p:cNvSpPr>
          <p:nvPr/>
        </p:nvSpPr>
        <p:spPr bwMode="auto">
          <a:xfrm>
            <a:off x="6067364" y="1815274"/>
            <a:ext cx="1639887" cy="1042988"/>
          </a:xfrm>
          <a:custGeom>
            <a:avLst/>
            <a:gdLst>
              <a:gd name="T0" fmla="*/ 0 w 1560"/>
              <a:gd name="T1" fmla="*/ 54 h 897"/>
              <a:gd name="T2" fmla="*/ 2 w 1560"/>
              <a:gd name="T3" fmla="*/ 46 h 897"/>
              <a:gd name="T4" fmla="*/ 7 w 1560"/>
              <a:gd name="T5" fmla="*/ 7 h 897"/>
              <a:gd name="T6" fmla="*/ 13 w 1560"/>
              <a:gd name="T7" fmla="*/ 4 h 897"/>
              <a:gd name="T8" fmla="*/ 17 w 1560"/>
              <a:gd name="T9" fmla="*/ 16 h 897"/>
              <a:gd name="T10" fmla="*/ 23 w 1560"/>
              <a:gd name="T11" fmla="*/ 29 h 897"/>
              <a:gd name="T12" fmla="*/ 33 w 1560"/>
              <a:gd name="T13" fmla="*/ 46 h 897"/>
              <a:gd name="T14" fmla="*/ 38 w 1560"/>
              <a:gd name="T15" fmla="*/ 51 h 89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1560"/>
              <a:gd name="T25" fmla="*/ 0 h 897"/>
              <a:gd name="T26" fmla="*/ 1560 w 1560"/>
              <a:gd name="T27" fmla="*/ 897 h 897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1560" h="897">
                <a:moveTo>
                  <a:pt x="0" y="897"/>
                </a:moveTo>
                <a:cubicBezTo>
                  <a:pt x="21" y="894"/>
                  <a:pt x="43" y="892"/>
                  <a:pt x="90" y="762"/>
                </a:cubicBezTo>
                <a:cubicBezTo>
                  <a:pt x="137" y="632"/>
                  <a:pt x="214" y="234"/>
                  <a:pt x="284" y="117"/>
                </a:cubicBezTo>
                <a:cubicBezTo>
                  <a:pt x="354" y="0"/>
                  <a:pt x="437" y="32"/>
                  <a:pt x="510" y="57"/>
                </a:cubicBezTo>
                <a:cubicBezTo>
                  <a:pt x="583" y="82"/>
                  <a:pt x="653" y="197"/>
                  <a:pt x="720" y="267"/>
                </a:cubicBezTo>
                <a:cubicBezTo>
                  <a:pt x="787" y="337"/>
                  <a:pt x="809" y="395"/>
                  <a:pt x="914" y="477"/>
                </a:cubicBezTo>
                <a:cubicBezTo>
                  <a:pt x="1019" y="559"/>
                  <a:pt x="1242" y="700"/>
                  <a:pt x="1350" y="762"/>
                </a:cubicBezTo>
                <a:cubicBezTo>
                  <a:pt x="1458" y="824"/>
                  <a:pt x="1525" y="837"/>
                  <a:pt x="1560" y="852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" name="Text Box 29">
            <a:extLst>
              <a:ext uri="{FF2B5EF4-FFF2-40B4-BE49-F238E27FC236}">
                <a16:creationId xmlns:a16="http://schemas.microsoft.com/office/drawing/2014/main" id="{337785DC-896F-DA70-1908-E8B84E35BC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7552" y="2685224"/>
            <a:ext cx="647700" cy="3460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eaLnBrk="1" hangingPunct="1">
              <a:spcBef>
                <a:spcPct val="50000"/>
              </a:spcBef>
              <a:buClrTx/>
              <a:buSzTx/>
              <a:buFontTx/>
              <a:buNone/>
              <a:defRPr sz="1600">
                <a:ea typeface="宋体" panose="02010600030101010101" pitchFamily="2" charset="-122"/>
                <a:cs typeface="Arial" panose="020B0604020202020204" pitchFamily="34" charset="0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</a:lvl9pPr>
          </a:lstStyle>
          <a:p>
            <a:r>
              <a:rPr lang="el-GR" altLang="zh-CN" dirty="0"/>
              <a:t>λ</a:t>
            </a:r>
          </a:p>
        </p:txBody>
      </p:sp>
      <p:sp>
        <p:nvSpPr>
          <p:cNvPr id="22" name="Text Box 30">
            <a:extLst>
              <a:ext uri="{FF2B5EF4-FFF2-40B4-BE49-F238E27FC236}">
                <a16:creationId xmlns:a16="http://schemas.microsoft.com/office/drawing/2014/main" id="{0431C266-CF9F-D71E-C88B-F36866C613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3359" y="2618803"/>
            <a:ext cx="647700" cy="3460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>
              <a:spcBef>
                <a:spcPct val="50000"/>
              </a:spcBef>
              <a:buClrTx/>
              <a:buSzTx/>
              <a:buFontTx/>
              <a:buNone/>
              <a:defRPr sz="1600">
                <a:ea typeface="宋体" panose="02010600030101010101" pitchFamily="2" charset="-122"/>
                <a:cs typeface="Arial" panose="020B0604020202020204" pitchFamily="34" charset="0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</a:lvl9pPr>
          </a:lstStyle>
          <a:p>
            <a:r>
              <a:rPr lang="el-GR" altLang="zh-CN" dirty="0"/>
              <a:t>λ</a:t>
            </a:r>
          </a:p>
        </p:txBody>
      </p:sp>
      <p:sp>
        <p:nvSpPr>
          <p:cNvPr id="23" name="Text Box 31">
            <a:extLst>
              <a:ext uri="{FF2B5EF4-FFF2-40B4-BE49-F238E27FC236}">
                <a16:creationId xmlns:a16="http://schemas.microsoft.com/office/drawing/2014/main" id="{BF5A8698-A5D0-EDEE-454F-A96811C031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2069" y="2839211"/>
            <a:ext cx="647700" cy="3460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eaLnBrk="1" hangingPunct="1">
              <a:spcBef>
                <a:spcPct val="50000"/>
              </a:spcBef>
              <a:buClrTx/>
              <a:buSzTx/>
              <a:buFontTx/>
              <a:buNone/>
              <a:defRPr sz="1600">
                <a:ea typeface="宋体" panose="02010600030101010101" pitchFamily="2" charset="-122"/>
                <a:cs typeface="Arial" panose="020B0604020202020204" pitchFamily="34" charset="0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</a:lvl9pPr>
          </a:lstStyle>
          <a:p>
            <a:r>
              <a:rPr lang="el-GR" altLang="zh-CN" dirty="0"/>
              <a:t>λ</a:t>
            </a:r>
          </a:p>
        </p:txBody>
      </p:sp>
      <p:sp>
        <p:nvSpPr>
          <p:cNvPr id="24" name="Text Box 32">
            <a:extLst>
              <a:ext uri="{FF2B5EF4-FFF2-40B4-BE49-F238E27FC236}">
                <a16:creationId xmlns:a16="http://schemas.microsoft.com/office/drawing/2014/main" id="{7281B036-E1FD-3A9F-2C3C-18AAAB9919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83914" y="2901289"/>
            <a:ext cx="647700" cy="3460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eaLnBrk="1" hangingPunct="1">
              <a:spcBef>
                <a:spcPct val="50000"/>
              </a:spcBef>
              <a:buClrTx/>
              <a:buSzTx/>
              <a:buFontTx/>
              <a:buNone/>
              <a:defRPr sz="1600">
                <a:ea typeface="宋体" panose="02010600030101010101" pitchFamily="2" charset="-122"/>
                <a:cs typeface="Arial" panose="020B0604020202020204" pitchFamily="34" charset="0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</a:lvl9pPr>
          </a:lstStyle>
          <a:p>
            <a:r>
              <a:rPr lang="el-GR" altLang="zh-CN" dirty="0"/>
              <a:t>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 Box 36">
                <a:extLst>
                  <a:ext uri="{FF2B5EF4-FFF2-40B4-BE49-F238E27FC236}">
                    <a16:creationId xmlns:a16="http://schemas.microsoft.com/office/drawing/2014/main" id="{1E5F7DFA-B27D-C24C-AD76-874B5508C82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554917" y="1142871"/>
                <a:ext cx="935037" cy="338554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defPPr>
                  <a:defRPr lang="zh-CN"/>
                </a:defPPr>
                <a:lvl1pPr eaLnBrk="1" hangingPunct="1">
                  <a:spcBef>
                    <a:spcPct val="50000"/>
                  </a:spcBef>
                  <a:buClrTx/>
                  <a:buSzTx/>
                  <a:buFontTx/>
                  <a:buNone/>
                  <a:defRPr sz="1600">
                    <a:ea typeface="宋体" panose="02010600030101010101" pitchFamily="2" charset="-122"/>
                    <a:cs typeface="Arial" panose="020B0604020202020204" pitchFamily="34" charset="0"/>
                  </a:defRPr>
                </a:lvl1pPr>
                <a:lvl2pPr marL="742950" indent="-285750" eaLnBrk="0" hangingPunct="0"/>
                <a:lvl3pPr marL="1143000" indent="-228600" eaLnBrk="0" hangingPunct="0"/>
                <a:lvl4pPr marL="1600200" indent="-228600" eaLnBrk="0" hangingPunct="0"/>
                <a:lvl5pPr marL="2057400" indent="-228600" eaLnBrk="0" hangingPunct="0"/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28" name="Text Box 36">
                <a:extLst>
                  <a:ext uri="{FF2B5EF4-FFF2-40B4-BE49-F238E27FC236}">
                    <a16:creationId xmlns:a16="http://schemas.microsoft.com/office/drawing/2014/main" id="{1E5F7DFA-B27D-C24C-AD76-874B5508C8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554917" y="1142871"/>
                <a:ext cx="935037" cy="3385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 Box 30">
                <a:extLst>
                  <a:ext uri="{FF2B5EF4-FFF2-40B4-BE49-F238E27FC236}">
                    <a16:creationId xmlns:a16="http://schemas.microsoft.com/office/drawing/2014/main" id="{DA5127CC-1F2B-5390-DCB7-44BC0B420B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133542" y="2837658"/>
                <a:ext cx="647700" cy="338554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defPPr>
                  <a:defRPr lang="zh-CN"/>
                </a:defPPr>
                <a:lvl1pPr>
                  <a:spcBef>
                    <a:spcPct val="50000"/>
                  </a:spcBef>
                  <a:buClrTx/>
                  <a:buSzTx/>
                  <a:buFontTx/>
                  <a:buNone/>
                  <a:defRPr sz="1600">
                    <a:ea typeface="宋体" panose="02010600030101010101" pitchFamily="2" charset="-122"/>
                    <a:cs typeface="Arial" panose="020B0604020202020204" pitchFamily="34" charset="0"/>
                  </a:defRPr>
                </a:lvl1pPr>
                <a:lvl2pPr marL="742950" indent="-285750" eaLnBrk="0" hangingPunct="0"/>
                <a:lvl3pPr marL="1143000" indent="-228600" eaLnBrk="0" hangingPunct="0"/>
                <a:lvl4pPr marL="1600200" indent="-228600" eaLnBrk="0" hangingPunct="0"/>
                <a:lvl5pPr marL="2057400" indent="-228600" eaLnBrk="0" hangingPunct="0"/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37" name="Text Box 30">
                <a:extLst>
                  <a:ext uri="{FF2B5EF4-FFF2-40B4-BE49-F238E27FC236}">
                    <a16:creationId xmlns:a16="http://schemas.microsoft.com/office/drawing/2014/main" id="{DA5127CC-1F2B-5390-DCB7-44BC0B420B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133542" y="2837658"/>
                <a:ext cx="647700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 Box 30">
                <a:extLst>
                  <a:ext uri="{FF2B5EF4-FFF2-40B4-BE49-F238E27FC236}">
                    <a16:creationId xmlns:a16="http://schemas.microsoft.com/office/drawing/2014/main" id="{9E95DDA6-2FD9-C572-5B5B-2F6EE1D36A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39748" y="2869201"/>
                <a:ext cx="647700" cy="338554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defPPr>
                  <a:defRPr lang="zh-CN"/>
                </a:defPPr>
                <a:lvl1pPr>
                  <a:spcBef>
                    <a:spcPct val="50000"/>
                  </a:spcBef>
                  <a:buClrTx/>
                  <a:buSzTx/>
                  <a:buFontTx/>
                  <a:buNone/>
                  <a:defRPr sz="1600">
                    <a:ea typeface="宋体" panose="02010600030101010101" pitchFamily="2" charset="-122"/>
                    <a:cs typeface="Arial" panose="020B0604020202020204" pitchFamily="34" charset="0"/>
                  </a:defRPr>
                </a:lvl1pPr>
                <a:lvl2pPr marL="742950" indent="-285750" eaLnBrk="0" hangingPunct="0"/>
                <a:lvl3pPr marL="1143000" indent="-228600" eaLnBrk="0" hangingPunct="0"/>
                <a:lvl4pPr marL="1600200" indent="-228600" eaLnBrk="0" hangingPunct="0"/>
                <a:lvl5pPr marL="2057400" indent="-228600" eaLnBrk="0" hangingPunct="0"/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38" name="Text Box 30">
                <a:extLst>
                  <a:ext uri="{FF2B5EF4-FFF2-40B4-BE49-F238E27FC236}">
                    <a16:creationId xmlns:a16="http://schemas.microsoft.com/office/drawing/2014/main" id="{9E95DDA6-2FD9-C572-5B5B-2F6EE1D36A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39748" y="2869201"/>
                <a:ext cx="647700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 Box 30">
                <a:extLst>
                  <a:ext uri="{FF2B5EF4-FFF2-40B4-BE49-F238E27FC236}">
                    <a16:creationId xmlns:a16="http://schemas.microsoft.com/office/drawing/2014/main" id="{0A959128-7EEE-AE57-DB31-FCF79F646EC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97452" y="2913826"/>
                <a:ext cx="647700" cy="338554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defPPr>
                  <a:defRPr lang="zh-CN"/>
                </a:defPPr>
                <a:lvl1pPr>
                  <a:spcBef>
                    <a:spcPct val="50000"/>
                  </a:spcBef>
                  <a:buClrTx/>
                  <a:buSzTx/>
                  <a:buFontTx/>
                  <a:buNone/>
                  <a:defRPr sz="1600">
                    <a:ea typeface="宋体" panose="02010600030101010101" pitchFamily="2" charset="-122"/>
                    <a:cs typeface="Arial" panose="020B0604020202020204" pitchFamily="34" charset="0"/>
                  </a:defRPr>
                </a:lvl1pPr>
                <a:lvl2pPr marL="742950" indent="-285750" eaLnBrk="0" hangingPunct="0"/>
                <a:lvl3pPr marL="1143000" indent="-228600" eaLnBrk="0" hangingPunct="0"/>
                <a:lvl4pPr marL="1600200" indent="-228600" eaLnBrk="0" hangingPunct="0"/>
                <a:lvl5pPr marL="2057400" indent="-228600" eaLnBrk="0" hangingPunct="0"/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39" name="Text Box 30">
                <a:extLst>
                  <a:ext uri="{FF2B5EF4-FFF2-40B4-BE49-F238E27FC236}">
                    <a16:creationId xmlns:a16="http://schemas.microsoft.com/office/drawing/2014/main" id="{0A959128-7EEE-AE57-DB31-FCF79F646E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97452" y="2913826"/>
                <a:ext cx="647700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 Box 30">
                <a:extLst>
                  <a:ext uri="{FF2B5EF4-FFF2-40B4-BE49-F238E27FC236}">
                    <a16:creationId xmlns:a16="http://schemas.microsoft.com/office/drawing/2014/main" id="{3319FB92-7A4E-9AEA-7636-C8152309A4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554917" y="2944241"/>
                <a:ext cx="647700" cy="338554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defPPr>
                  <a:defRPr lang="zh-CN"/>
                </a:defPPr>
                <a:lvl1pPr>
                  <a:spcBef>
                    <a:spcPct val="50000"/>
                  </a:spcBef>
                  <a:buClrTx/>
                  <a:buSzTx/>
                  <a:buFontTx/>
                  <a:buNone/>
                  <a:defRPr sz="1600">
                    <a:ea typeface="宋体" panose="02010600030101010101" pitchFamily="2" charset="-122"/>
                    <a:cs typeface="Arial" panose="020B0604020202020204" pitchFamily="34" charset="0"/>
                  </a:defRPr>
                </a:lvl1pPr>
                <a:lvl2pPr marL="742950" indent="-285750" eaLnBrk="0" hangingPunct="0"/>
                <a:lvl3pPr marL="1143000" indent="-228600" eaLnBrk="0" hangingPunct="0"/>
                <a:lvl4pPr marL="1600200" indent="-228600" eaLnBrk="0" hangingPunct="0"/>
                <a:lvl5pPr marL="2057400" indent="-228600" eaLnBrk="0" hangingPunct="0"/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40" name="Text Box 30">
                <a:extLst>
                  <a:ext uri="{FF2B5EF4-FFF2-40B4-BE49-F238E27FC236}">
                    <a16:creationId xmlns:a16="http://schemas.microsoft.com/office/drawing/2014/main" id="{3319FB92-7A4E-9AEA-7636-C8152309A4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554917" y="2944241"/>
                <a:ext cx="647700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 Box 36">
                <a:extLst>
                  <a:ext uri="{FF2B5EF4-FFF2-40B4-BE49-F238E27FC236}">
                    <a16:creationId xmlns:a16="http://schemas.microsoft.com/office/drawing/2014/main" id="{3CA93047-1EFF-1CBA-8DDA-D012D5B11C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86830" y="913158"/>
                <a:ext cx="935037" cy="338554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defPPr>
                  <a:defRPr lang="zh-CN"/>
                </a:defPPr>
                <a:lvl1pPr eaLnBrk="1" hangingPunct="1">
                  <a:spcBef>
                    <a:spcPct val="50000"/>
                  </a:spcBef>
                  <a:buClrTx/>
                  <a:buSzTx/>
                  <a:buFontTx/>
                  <a:buNone/>
                  <a:defRPr sz="1600">
                    <a:ea typeface="宋体" panose="02010600030101010101" pitchFamily="2" charset="-122"/>
                    <a:cs typeface="Arial" panose="020B0604020202020204" pitchFamily="34" charset="0"/>
                  </a:defRPr>
                </a:lvl1pPr>
                <a:lvl2pPr marL="742950" indent="-285750" eaLnBrk="0" hangingPunct="0"/>
                <a:lvl3pPr marL="1143000" indent="-228600" eaLnBrk="0" hangingPunct="0"/>
                <a:lvl4pPr marL="1600200" indent="-228600" eaLnBrk="0" hangingPunct="0"/>
                <a:lvl5pPr marL="2057400" indent="-228600" eaLnBrk="0" hangingPunct="0"/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41" name="Text Box 36">
                <a:extLst>
                  <a:ext uri="{FF2B5EF4-FFF2-40B4-BE49-F238E27FC236}">
                    <a16:creationId xmlns:a16="http://schemas.microsoft.com/office/drawing/2014/main" id="{3CA93047-1EFF-1CBA-8DDA-D012D5B11C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86830" y="913158"/>
                <a:ext cx="935037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 Box 36">
                <a:extLst>
                  <a:ext uri="{FF2B5EF4-FFF2-40B4-BE49-F238E27FC236}">
                    <a16:creationId xmlns:a16="http://schemas.microsoft.com/office/drawing/2014/main" id="{D7C7B028-77D2-35E1-9A22-B9ED04E1AEE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99832" y="1063970"/>
                <a:ext cx="935037" cy="338554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defPPr>
                  <a:defRPr lang="zh-CN"/>
                </a:defPPr>
                <a:lvl1pPr eaLnBrk="1" hangingPunct="1">
                  <a:spcBef>
                    <a:spcPct val="50000"/>
                  </a:spcBef>
                  <a:buClrTx/>
                  <a:buSzTx/>
                  <a:buFontTx/>
                  <a:buNone/>
                  <a:defRPr sz="1600">
                    <a:ea typeface="宋体" panose="02010600030101010101" pitchFamily="2" charset="-122"/>
                    <a:cs typeface="Arial" panose="020B0604020202020204" pitchFamily="34" charset="0"/>
                  </a:defRPr>
                </a:lvl1pPr>
                <a:lvl2pPr marL="742950" indent="-285750" eaLnBrk="0" hangingPunct="0"/>
                <a:lvl3pPr marL="1143000" indent="-228600" eaLnBrk="0" hangingPunct="0"/>
                <a:lvl4pPr marL="1600200" indent="-228600" eaLnBrk="0" hangingPunct="0"/>
                <a:lvl5pPr marL="2057400" indent="-228600" eaLnBrk="0" hangingPunct="0"/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42" name="Text Box 36">
                <a:extLst>
                  <a:ext uri="{FF2B5EF4-FFF2-40B4-BE49-F238E27FC236}">
                    <a16:creationId xmlns:a16="http://schemas.microsoft.com/office/drawing/2014/main" id="{D7C7B028-77D2-35E1-9A22-B9ED04E1AE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99832" y="1063970"/>
                <a:ext cx="935037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 Box 36">
                <a:extLst>
                  <a:ext uri="{FF2B5EF4-FFF2-40B4-BE49-F238E27FC236}">
                    <a16:creationId xmlns:a16="http://schemas.microsoft.com/office/drawing/2014/main" id="{E4EAFBEF-1820-F5DD-84B8-CE331D88D0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38466" y="987911"/>
                <a:ext cx="935037" cy="338554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defPPr>
                  <a:defRPr lang="zh-CN"/>
                </a:defPPr>
                <a:lvl1pPr eaLnBrk="1" hangingPunct="1">
                  <a:spcBef>
                    <a:spcPct val="50000"/>
                  </a:spcBef>
                  <a:buClrTx/>
                  <a:buSzTx/>
                  <a:buFontTx/>
                  <a:buNone/>
                  <a:defRPr sz="1600">
                    <a:ea typeface="宋体" panose="02010600030101010101" pitchFamily="2" charset="-122"/>
                    <a:cs typeface="Arial" panose="020B0604020202020204" pitchFamily="34" charset="0"/>
                  </a:defRPr>
                </a:lvl1pPr>
                <a:lvl2pPr marL="742950" indent="-285750" eaLnBrk="0" hangingPunct="0"/>
                <a:lvl3pPr marL="1143000" indent="-228600" eaLnBrk="0" hangingPunct="0"/>
                <a:lvl4pPr marL="1600200" indent="-228600" eaLnBrk="0" hangingPunct="0"/>
                <a:lvl5pPr marL="2057400" indent="-228600" eaLnBrk="0" hangingPunct="0"/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</m:oMath>
                  </m:oMathPara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43" name="Text Box 36">
                <a:extLst>
                  <a:ext uri="{FF2B5EF4-FFF2-40B4-BE49-F238E27FC236}">
                    <a16:creationId xmlns:a16="http://schemas.microsoft.com/office/drawing/2014/main" id="{E4EAFBEF-1820-F5DD-84B8-CE331D88D0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38466" y="987911"/>
                <a:ext cx="935037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8081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FB10D45C-769C-2B47-D9C9-99EC36D15745}"/>
              </a:ext>
            </a:extLst>
          </p:cNvPr>
          <p:cNvGrpSpPr/>
          <p:nvPr/>
        </p:nvGrpSpPr>
        <p:grpSpPr>
          <a:xfrm>
            <a:off x="868546" y="1152537"/>
            <a:ext cx="2095500" cy="2095241"/>
            <a:chOff x="868546" y="1152537"/>
            <a:chExt cx="2095500" cy="2095241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A8519659-60E1-1DD3-A39F-A9B728CB9082}"/>
                </a:ext>
              </a:extLst>
            </p:cNvPr>
            <p:cNvSpPr/>
            <p:nvPr/>
          </p:nvSpPr>
          <p:spPr>
            <a:xfrm>
              <a:off x="949238" y="1232970"/>
              <a:ext cx="2014808" cy="2014808"/>
            </a:xfrm>
            <a:prstGeom prst="ellipse">
              <a:avLst/>
            </a:prstGeom>
            <a:solidFill>
              <a:srgbClr val="8FF2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04231A20-1BEA-D8F3-894D-4C5ECE32D9B7}"/>
                </a:ext>
              </a:extLst>
            </p:cNvPr>
            <p:cNvSpPr/>
            <p:nvPr/>
          </p:nvSpPr>
          <p:spPr>
            <a:xfrm>
              <a:off x="949239" y="2239315"/>
              <a:ext cx="2014805" cy="167217"/>
            </a:xfrm>
            <a:custGeom>
              <a:avLst/>
              <a:gdLst>
                <a:gd name="connsiteX0" fmla="*/ 0 w 2014805"/>
                <a:gd name="connsiteY0" fmla="*/ 0 h 167217"/>
                <a:gd name="connsiteX1" fmla="*/ 2014805 w 2014805"/>
                <a:gd name="connsiteY1" fmla="*/ 0 h 167217"/>
                <a:gd name="connsiteX2" fmla="*/ 2014805 w 2014805"/>
                <a:gd name="connsiteY2" fmla="*/ 5 h 167217"/>
                <a:gd name="connsiteX3" fmla="*/ 1994341 w 2014805"/>
                <a:gd name="connsiteY3" fmla="*/ 33700 h 167217"/>
                <a:gd name="connsiteX4" fmla="*/ 1007404 w 2014805"/>
                <a:gd name="connsiteY4" fmla="*/ 167217 h 167217"/>
                <a:gd name="connsiteX5" fmla="*/ 0 w 2014805"/>
                <a:gd name="connsiteY5" fmla="*/ 0 h 167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4805" h="167217">
                  <a:moveTo>
                    <a:pt x="0" y="0"/>
                  </a:moveTo>
                  <a:lnTo>
                    <a:pt x="2014805" y="0"/>
                  </a:lnTo>
                  <a:lnTo>
                    <a:pt x="2014805" y="5"/>
                  </a:lnTo>
                  <a:lnTo>
                    <a:pt x="1994341" y="33700"/>
                  </a:lnTo>
                  <a:cubicBezTo>
                    <a:pt x="1900405" y="109898"/>
                    <a:pt x="1494232" y="167217"/>
                    <a:pt x="1007404" y="167217"/>
                  </a:cubicBezTo>
                  <a:cubicBezTo>
                    <a:pt x="451030" y="167217"/>
                    <a:pt x="0" y="92351"/>
                    <a:pt x="0" y="0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6E544E54-9F06-A60E-9190-C3EA78623840}"/>
                </a:ext>
              </a:extLst>
            </p:cNvPr>
            <p:cNvSpPr/>
            <p:nvPr/>
          </p:nvSpPr>
          <p:spPr>
            <a:xfrm>
              <a:off x="949237" y="2072098"/>
              <a:ext cx="2014807" cy="334434"/>
            </a:xfrm>
            <a:prstGeom prst="ellipse">
              <a:avLst/>
            </a:prstGeom>
            <a:solidFill>
              <a:srgbClr val="8FF2FF"/>
            </a:solidFill>
            <a:ln w="8890"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F2B7C750-6C7E-8217-F286-AD6ABEB01BC8}"/>
                </a:ext>
              </a:extLst>
            </p:cNvPr>
            <p:cNvSpPr/>
            <p:nvPr/>
          </p:nvSpPr>
          <p:spPr>
            <a:xfrm>
              <a:off x="1875950" y="2159682"/>
              <a:ext cx="161383" cy="16138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19A87B37-7CCB-6353-DB80-0012E9B5E4DA}"/>
                </a:ext>
              </a:extLst>
            </p:cNvPr>
            <p:cNvCxnSpPr>
              <a:stCxn id="4" idx="1"/>
            </p:cNvCxnSpPr>
            <p:nvPr/>
          </p:nvCxnSpPr>
          <p:spPr>
            <a:xfrm flipH="1" flipV="1">
              <a:off x="868546" y="1152537"/>
              <a:ext cx="1031038" cy="103077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0C6335BC-7D79-B2E7-C772-800E097EBC4C}"/>
              </a:ext>
            </a:extLst>
          </p:cNvPr>
          <p:cNvGrpSpPr/>
          <p:nvPr/>
        </p:nvGrpSpPr>
        <p:grpSpPr>
          <a:xfrm>
            <a:off x="4377837" y="1112061"/>
            <a:ext cx="2095500" cy="2095241"/>
            <a:chOff x="4377837" y="1112061"/>
            <a:chExt cx="2095500" cy="2095241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05915A08-C458-DEF4-298F-8F9F2B4CB1AA}"/>
                </a:ext>
              </a:extLst>
            </p:cNvPr>
            <p:cNvGrpSpPr/>
            <p:nvPr/>
          </p:nvGrpSpPr>
          <p:grpSpPr>
            <a:xfrm>
              <a:off x="4377837" y="1112061"/>
              <a:ext cx="2095500" cy="2095241"/>
              <a:chOff x="2832100" y="2269067"/>
              <a:chExt cx="2095500" cy="2095241"/>
            </a:xfrm>
          </p:grpSpPr>
          <p:sp>
            <p:nvSpPr>
              <p:cNvPr id="12" name="椭圆 11">
                <a:extLst>
                  <a:ext uri="{FF2B5EF4-FFF2-40B4-BE49-F238E27FC236}">
                    <a16:creationId xmlns:a16="http://schemas.microsoft.com/office/drawing/2014/main" id="{56280392-C461-28EF-D60C-C9ED70733BA9}"/>
                  </a:ext>
                </a:extLst>
              </p:cNvPr>
              <p:cNvSpPr/>
              <p:nvPr/>
            </p:nvSpPr>
            <p:spPr>
              <a:xfrm>
                <a:off x="2912792" y="2349500"/>
                <a:ext cx="2014808" cy="2014808"/>
              </a:xfrm>
              <a:prstGeom prst="ellipse">
                <a:avLst/>
              </a:prstGeom>
              <a:solidFill>
                <a:srgbClr val="8FF2F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3" name="任意多边形: 形状 12">
                <a:extLst>
                  <a:ext uri="{FF2B5EF4-FFF2-40B4-BE49-F238E27FC236}">
                    <a16:creationId xmlns:a16="http://schemas.microsoft.com/office/drawing/2014/main" id="{7E85B39F-96F2-C7CC-1D21-241E12161D90}"/>
                  </a:ext>
                </a:extLst>
              </p:cNvPr>
              <p:cNvSpPr/>
              <p:nvPr/>
            </p:nvSpPr>
            <p:spPr>
              <a:xfrm>
                <a:off x="2912793" y="3355845"/>
                <a:ext cx="2014805" cy="167217"/>
              </a:xfrm>
              <a:custGeom>
                <a:avLst/>
                <a:gdLst>
                  <a:gd name="connsiteX0" fmla="*/ 0 w 2014805"/>
                  <a:gd name="connsiteY0" fmla="*/ 0 h 167217"/>
                  <a:gd name="connsiteX1" fmla="*/ 2014805 w 2014805"/>
                  <a:gd name="connsiteY1" fmla="*/ 0 h 167217"/>
                  <a:gd name="connsiteX2" fmla="*/ 2014805 w 2014805"/>
                  <a:gd name="connsiteY2" fmla="*/ 5 h 167217"/>
                  <a:gd name="connsiteX3" fmla="*/ 1994341 w 2014805"/>
                  <a:gd name="connsiteY3" fmla="*/ 33700 h 167217"/>
                  <a:gd name="connsiteX4" fmla="*/ 1007404 w 2014805"/>
                  <a:gd name="connsiteY4" fmla="*/ 167217 h 167217"/>
                  <a:gd name="connsiteX5" fmla="*/ 0 w 2014805"/>
                  <a:gd name="connsiteY5" fmla="*/ 0 h 1672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014805" h="167217">
                    <a:moveTo>
                      <a:pt x="0" y="0"/>
                    </a:moveTo>
                    <a:lnTo>
                      <a:pt x="2014805" y="0"/>
                    </a:lnTo>
                    <a:lnTo>
                      <a:pt x="2014805" y="5"/>
                    </a:lnTo>
                    <a:lnTo>
                      <a:pt x="1994341" y="33700"/>
                    </a:lnTo>
                    <a:cubicBezTo>
                      <a:pt x="1900405" y="109898"/>
                      <a:pt x="1494232" y="167217"/>
                      <a:pt x="1007404" y="167217"/>
                    </a:cubicBezTo>
                    <a:cubicBezTo>
                      <a:pt x="451030" y="167217"/>
                      <a:pt x="0" y="92351"/>
                      <a:pt x="0" y="0"/>
                    </a:cubicBez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3E99F9CA-C55D-802B-B94C-377118AE2D5C}"/>
                  </a:ext>
                </a:extLst>
              </p:cNvPr>
              <p:cNvSpPr/>
              <p:nvPr/>
            </p:nvSpPr>
            <p:spPr>
              <a:xfrm>
                <a:off x="2912791" y="3188628"/>
                <a:ext cx="2014807" cy="334434"/>
              </a:xfrm>
              <a:prstGeom prst="ellipse">
                <a:avLst/>
              </a:prstGeom>
              <a:solidFill>
                <a:srgbClr val="8FF2FF"/>
              </a:solidFill>
              <a:ln w="8890"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F741AA17-CC23-FEA9-852E-87EA20719A85}"/>
                  </a:ext>
                </a:extLst>
              </p:cNvPr>
              <p:cNvSpPr/>
              <p:nvPr/>
            </p:nvSpPr>
            <p:spPr>
              <a:xfrm>
                <a:off x="3839504" y="3276212"/>
                <a:ext cx="161383" cy="161383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6" name="直接箭头连接符 15">
                <a:extLst>
                  <a:ext uri="{FF2B5EF4-FFF2-40B4-BE49-F238E27FC236}">
                    <a16:creationId xmlns:a16="http://schemas.microsoft.com/office/drawing/2014/main" id="{CD7C5BF1-33B2-037A-12F2-6F070EAFB75C}"/>
                  </a:ext>
                </a:extLst>
              </p:cNvPr>
              <p:cNvCxnSpPr>
                <a:stCxn id="15" idx="1"/>
              </p:cNvCxnSpPr>
              <p:nvPr/>
            </p:nvCxnSpPr>
            <p:spPr>
              <a:xfrm flipH="1" flipV="1">
                <a:off x="2832100" y="2269067"/>
                <a:ext cx="1031038" cy="103077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A576C939-6D38-C772-73B7-6430116F123E}"/>
                </a:ext>
              </a:extLst>
            </p:cNvPr>
            <p:cNvSpPr/>
            <p:nvPr/>
          </p:nvSpPr>
          <p:spPr>
            <a:xfrm>
              <a:off x="4909635" y="1658019"/>
              <a:ext cx="1065324" cy="1081639"/>
            </a:xfrm>
            <a:custGeom>
              <a:avLst/>
              <a:gdLst>
                <a:gd name="connsiteX0" fmla="*/ 673741 w 1065324"/>
                <a:gd name="connsiteY0" fmla="*/ 16956 h 1081639"/>
                <a:gd name="connsiteX1" fmla="*/ 601774 w 1065324"/>
                <a:gd name="connsiteY1" fmla="*/ 4256 h 1081639"/>
                <a:gd name="connsiteX2" fmla="*/ 417624 w 1065324"/>
                <a:gd name="connsiteY2" fmla="*/ 2139 h 1081639"/>
                <a:gd name="connsiteX3" fmla="*/ 364708 w 1065324"/>
                <a:gd name="connsiteY3" fmla="*/ 8489 h 1081639"/>
                <a:gd name="connsiteX4" fmla="*/ 277924 w 1065324"/>
                <a:gd name="connsiteY4" fmla="*/ 16956 h 1081639"/>
                <a:gd name="connsiteX5" fmla="*/ 227124 w 1065324"/>
                <a:gd name="connsiteY5" fmla="*/ 36006 h 1081639"/>
                <a:gd name="connsiteX6" fmla="*/ 172091 w 1065324"/>
                <a:gd name="connsiteY6" fmla="*/ 173589 h 1081639"/>
                <a:gd name="connsiteX7" fmla="*/ 165741 w 1065324"/>
                <a:gd name="connsiteY7" fmla="*/ 243439 h 1081639"/>
                <a:gd name="connsiteX8" fmla="*/ 121291 w 1065324"/>
                <a:gd name="connsiteY8" fmla="*/ 353506 h 1081639"/>
                <a:gd name="connsiteX9" fmla="*/ 68374 w 1065324"/>
                <a:gd name="connsiteY9" fmla="*/ 389489 h 1081639"/>
                <a:gd name="connsiteX10" fmla="*/ 17574 w 1065324"/>
                <a:gd name="connsiteY10" fmla="*/ 427589 h 1081639"/>
                <a:gd name="connsiteX11" fmla="*/ 641 w 1065324"/>
                <a:gd name="connsiteY11" fmla="*/ 476272 h 1081639"/>
                <a:gd name="connsiteX12" fmla="*/ 17574 w 1065324"/>
                <a:gd name="connsiteY12" fmla="*/ 594806 h 1081639"/>
                <a:gd name="connsiteX13" fmla="*/ 66258 w 1065324"/>
                <a:gd name="connsiteY13" fmla="*/ 768372 h 1081639"/>
                <a:gd name="connsiteX14" fmla="*/ 140341 w 1065324"/>
                <a:gd name="connsiteY14" fmla="*/ 891139 h 1081639"/>
                <a:gd name="connsiteX15" fmla="*/ 203841 w 1065324"/>
                <a:gd name="connsiteY15" fmla="*/ 980039 h 1081639"/>
                <a:gd name="connsiteX16" fmla="*/ 318141 w 1065324"/>
                <a:gd name="connsiteY16" fmla="*/ 1024489 h 1081639"/>
                <a:gd name="connsiteX17" fmla="*/ 644108 w 1065324"/>
                <a:gd name="connsiteY17" fmla="*/ 1081639 h 1081639"/>
                <a:gd name="connsiteX18" fmla="*/ 735124 w 1065324"/>
                <a:gd name="connsiteY18" fmla="*/ 1077406 h 1081639"/>
                <a:gd name="connsiteX19" fmla="*/ 764758 w 1065324"/>
                <a:gd name="connsiteY19" fmla="*/ 1075289 h 1081639"/>
                <a:gd name="connsiteX20" fmla="*/ 809208 w 1065324"/>
                <a:gd name="connsiteY20" fmla="*/ 1045656 h 1081639"/>
                <a:gd name="connsiteX21" fmla="*/ 948908 w 1065324"/>
                <a:gd name="connsiteY21" fmla="*/ 984272 h 1081639"/>
                <a:gd name="connsiteX22" fmla="*/ 980658 w 1065324"/>
                <a:gd name="connsiteY22" fmla="*/ 965222 h 1081639"/>
                <a:gd name="connsiteX23" fmla="*/ 1031458 w 1065324"/>
                <a:gd name="connsiteY23" fmla="*/ 918656 h 1081639"/>
                <a:gd name="connsiteX24" fmla="*/ 1054741 w 1065324"/>
                <a:gd name="connsiteY24" fmla="*/ 863622 h 1081639"/>
                <a:gd name="connsiteX25" fmla="*/ 1065324 w 1065324"/>
                <a:gd name="connsiteY25" fmla="*/ 683706 h 1081639"/>
                <a:gd name="connsiteX26" fmla="*/ 1046274 w 1065324"/>
                <a:gd name="connsiteY26" fmla="*/ 484739 h 1081639"/>
                <a:gd name="connsiteX27" fmla="*/ 1018758 w 1065324"/>
                <a:gd name="connsiteY27" fmla="*/ 419122 h 1081639"/>
                <a:gd name="connsiteX28" fmla="*/ 1006058 w 1065324"/>
                <a:gd name="connsiteY28" fmla="*/ 372556 h 1081639"/>
                <a:gd name="connsiteX29" fmla="*/ 991241 w 1065324"/>
                <a:gd name="connsiteY29" fmla="*/ 311172 h 1081639"/>
                <a:gd name="connsiteX30" fmla="*/ 936208 w 1065324"/>
                <a:gd name="connsiteY30" fmla="*/ 215922 h 1081639"/>
                <a:gd name="connsiteX31" fmla="*/ 840958 w 1065324"/>
                <a:gd name="connsiteY31" fmla="*/ 150306 h 1081639"/>
                <a:gd name="connsiteX32" fmla="*/ 788041 w 1065324"/>
                <a:gd name="connsiteY32" fmla="*/ 135489 h 1081639"/>
                <a:gd name="connsiteX33" fmla="*/ 760524 w 1065324"/>
                <a:gd name="connsiteY33" fmla="*/ 124906 h 1081639"/>
                <a:gd name="connsiteX34" fmla="*/ 690674 w 1065324"/>
                <a:gd name="connsiteY34" fmla="*/ 80456 h 1081639"/>
                <a:gd name="connsiteX35" fmla="*/ 677974 w 1065324"/>
                <a:gd name="connsiteY35" fmla="*/ 59289 h 1081639"/>
                <a:gd name="connsiteX36" fmla="*/ 667391 w 1065324"/>
                <a:gd name="connsiteY36" fmla="*/ 25422 h 1081639"/>
                <a:gd name="connsiteX37" fmla="*/ 673741 w 1065324"/>
                <a:gd name="connsiteY37" fmla="*/ 16956 h 1081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065324" h="1081639">
                  <a:moveTo>
                    <a:pt x="673741" y="16956"/>
                  </a:moveTo>
                  <a:cubicBezTo>
                    <a:pt x="662805" y="13428"/>
                    <a:pt x="625976" y="7022"/>
                    <a:pt x="601774" y="4256"/>
                  </a:cubicBezTo>
                  <a:cubicBezTo>
                    <a:pt x="538819" y="-2939"/>
                    <a:pt x="481431" y="888"/>
                    <a:pt x="417624" y="2139"/>
                  </a:cubicBezTo>
                  <a:lnTo>
                    <a:pt x="364708" y="8489"/>
                  </a:lnTo>
                  <a:cubicBezTo>
                    <a:pt x="335805" y="11555"/>
                    <a:pt x="306425" y="11256"/>
                    <a:pt x="277924" y="16956"/>
                  </a:cubicBezTo>
                  <a:cubicBezTo>
                    <a:pt x="260190" y="20503"/>
                    <a:pt x="244057" y="29656"/>
                    <a:pt x="227124" y="36006"/>
                  </a:cubicBezTo>
                  <a:cubicBezTo>
                    <a:pt x="194252" y="94165"/>
                    <a:pt x="188632" y="96053"/>
                    <a:pt x="172091" y="173589"/>
                  </a:cubicBezTo>
                  <a:cubicBezTo>
                    <a:pt x="167213" y="196454"/>
                    <a:pt x="169762" y="220408"/>
                    <a:pt x="165741" y="243439"/>
                  </a:cubicBezTo>
                  <a:cubicBezTo>
                    <a:pt x="159893" y="276931"/>
                    <a:pt x="147005" y="327115"/>
                    <a:pt x="121291" y="353506"/>
                  </a:cubicBezTo>
                  <a:cubicBezTo>
                    <a:pt x="106405" y="368784"/>
                    <a:pt x="85732" y="377091"/>
                    <a:pt x="68374" y="389489"/>
                  </a:cubicBezTo>
                  <a:cubicBezTo>
                    <a:pt x="51150" y="401792"/>
                    <a:pt x="34507" y="414889"/>
                    <a:pt x="17574" y="427589"/>
                  </a:cubicBezTo>
                  <a:cubicBezTo>
                    <a:pt x="11930" y="443817"/>
                    <a:pt x="2648" y="459208"/>
                    <a:pt x="641" y="476272"/>
                  </a:cubicBezTo>
                  <a:cubicBezTo>
                    <a:pt x="-3083" y="507930"/>
                    <a:pt x="10310" y="564895"/>
                    <a:pt x="17574" y="594806"/>
                  </a:cubicBezTo>
                  <a:cubicBezTo>
                    <a:pt x="24093" y="621648"/>
                    <a:pt x="55362" y="741473"/>
                    <a:pt x="66258" y="768372"/>
                  </a:cubicBezTo>
                  <a:cubicBezTo>
                    <a:pt x="97758" y="846138"/>
                    <a:pt x="99717" y="837686"/>
                    <a:pt x="140341" y="891139"/>
                  </a:cubicBezTo>
                  <a:cubicBezTo>
                    <a:pt x="163496" y="921606"/>
                    <a:pt x="166045" y="959278"/>
                    <a:pt x="203841" y="980039"/>
                  </a:cubicBezTo>
                  <a:cubicBezTo>
                    <a:pt x="239671" y="999720"/>
                    <a:pt x="278637" y="1013972"/>
                    <a:pt x="318141" y="1024489"/>
                  </a:cubicBezTo>
                  <a:cubicBezTo>
                    <a:pt x="446581" y="1058684"/>
                    <a:pt x="523006" y="1065940"/>
                    <a:pt x="644108" y="1081639"/>
                  </a:cubicBezTo>
                  <a:lnTo>
                    <a:pt x="735124" y="1077406"/>
                  </a:lnTo>
                  <a:cubicBezTo>
                    <a:pt x="745013" y="1076886"/>
                    <a:pt x="755656" y="1079190"/>
                    <a:pt x="764758" y="1075289"/>
                  </a:cubicBezTo>
                  <a:cubicBezTo>
                    <a:pt x="781126" y="1068274"/>
                    <a:pt x="793244" y="1053546"/>
                    <a:pt x="809208" y="1045656"/>
                  </a:cubicBezTo>
                  <a:cubicBezTo>
                    <a:pt x="854806" y="1023119"/>
                    <a:pt x="902860" y="1005875"/>
                    <a:pt x="948908" y="984272"/>
                  </a:cubicBezTo>
                  <a:cubicBezTo>
                    <a:pt x="960082" y="979030"/>
                    <a:pt x="970916" y="972799"/>
                    <a:pt x="980658" y="965222"/>
                  </a:cubicBezTo>
                  <a:cubicBezTo>
                    <a:pt x="1000662" y="949664"/>
                    <a:pt x="1014974" y="935140"/>
                    <a:pt x="1031458" y="918656"/>
                  </a:cubicBezTo>
                  <a:cubicBezTo>
                    <a:pt x="1039219" y="900311"/>
                    <a:pt x="1050510" y="883086"/>
                    <a:pt x="1054741" y="863622"/>
                  </a:cubicBezTo>
                  <a:cubicBezTo>
                    <a:pt x="1064111" y="820522"/>
                    <a:pt x="1064276" y="727741"/>
                    <a:pt x="1065324" y="683706"/>
                  </a:cubicBezTo>
                  <a:cubicBezTo>
                    <a:pt x="1061775" y="593187"/>
                    <a:pt x="1065266" y="570203"/>
                    <a:pt x="1046274" y="484739"/>
                  </a:cubicBezTo>
                  <a:cubicBezTo>
                    <a:pt x="1027598" y="400695"/>
                    <a:pt x="1039173" y="475262"/>
                    <a:pt x="1018758" y="419122"/>
                  </a:cubicBezTo>
                  <a:cubicBezTo>
                    <a:pt x="1013260" y="404002"/>
                    <a:pt x="1010032" y="388146"/>
                    <a:pt x="1006058" y="372556"/>
                  </a:cubicBezTo>
                  <a:cubicBezTo>
                    <a:pt x="1000859" y="352159"/>
                    <a:pt x="998856" y="330795"/>
                    <a:pt x="991241" y="311172"/>
                  </a:cubicBezTo>
                  <a:cubicBezTo>
                    <a:pt x="977721" y="276332"/>
                    <a:pt x="965271" y="239856"/>
                    <a:pt x="936208" y="215922"/>
                  </a:cubicBezTo>
                  <a:cubicBezTo>
                    <a:pt x="905214" y="190397"/>
                    <a:pt x="877506" y="166430"/>
                    <a:pt x="840958" y="150306"/>
                  </a:cubicBezTo>
                  <a:cubicBezTo>
                    <a:pt x="799400" y="131972"/>
                    <a:pt x="819452" y="145483"/>
                    <a:pt x="788041" y="135489"/>
                  </a:cubicBezTo>
                  <a:cubicBezTo>
                    <a:pt x="778676" y="132509"/>
                    <a:pt x="769260" y="129406"/>
                    <a:pt x="760524" y="124906"/>
                  </a:cubicBezTo>
                  <a:cubicBezTo>
                    <a:pt x="733485" y="110977"/>
                    <a:pt x="714868" y="97205"/>
                    <a:pt x="690674" y="80456"/>
                  </a:cubicBezTo>
                  <a:cubicBezTo>
                    <a:pt x="686441" y="73400"/>
                    <a:pt x="681511" y="66718"/>
                    <a:pt x="677974" y="59289"/>
                  </a:cubicBezTo>
                  <a:cubicBezTo>
                    <a:pt x="674164" y="51288"/>
                    <a:pt x="668563" y="35973"/>
                    <a:pt x="667391" y="25422"/>
                  </a:cubicBezTo>
                  <a:cubicBezTo>
                    <a:pt x="667079" y="22617"/>
                    <a:pt x="684677" y="20484"/>
                    <a:pt x="673741" y="16956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5A995A93-22EE-59B2-EECE-5BFDF0651769}"/>
              </a:ext>
            </a:extLst>
          </p:cNvPr>
          <p:cNvGrpSpPr/>
          <p:nvPr/>
        </p:nvGrpSpPr>
        <p:grpSpPr>
          <a:xfrm>
            <a:off x="7747182" y="2119206"/>
            <a:ext cx="3129763" cy="2221019"/>
            <a:chOff x="7747182" y="2119206"/>
            <a:chExt cx="3129763" cy="2221019"/>
          </a:xfrm>
        </p:grpSpPr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2FB3738E-D9DD-7731-BDC9-6ADBEE825559}"/>
                </a:ext>
              </a:extLst>
            </p:cNvPr>
            <p:cNvGrpSpPr/>
            <p:nvPr/>
          </p:nvGrpSpPr>
          <p:grpSpPr>
            <a:xfrm>
              <a:off x="7747182" y="2119206"/>
              <a:ext cx="3129763" cy="2221019"/>
              <a:chOff x="7747182" y="2119206"/>
              <a:chExt cx="3129763" cy="2221019"/>
            </a:xfrm>
          </p:grpSpPr>
          <p:sp>
            <p:nvSpPr>
              <p:cNvPr id="2" name="椭圆 1">
                <a:extLst>
                  <a:ext uri="{FF2B5EF4-FFF2-40B4-BE49-F238E27FC236}">
                    <a16:creationId xmlns:a16="http://schemas.microsoft.com/office/drawing/2014/main" id="{BD877C11-6056-87AB-4BFE-A52F97A89272}"/>
                  </a:ext>
                </a:extLst>
              </p:cNvPr>
              <p:cNvSpPr/>
              <p:nvPr/>
            </p:nvSpPr>
            <p:spPr>
              <a:xfrm>
                <a:off x="7747182" y="3247778"/>
                <a:ext cx="3129763" cy="443209"/>
              </a:xfrm>
              <a:prstGeom prst="ellipse">
                <a:avLst/>
              </a:prstGeom>
              <a:solidFill>
                <a:srgbClr val="8FF2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1" name="直接连接符 20">
                <a:extLst>
                  <a:ext uri="{FF2B5EF4-FFF2-40B4-BE49-F238E27FC236}">
                    <a16:creationId xmlns:a16="http://schemas.microsoft.com/office/drawing/2014/main" id="{9D5B13DB-7FB6-1BBC-64AA-6E0AB2D98DD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312064" y="2119206"/>
                <a:ext cx="0" cy="2221019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箭头连接符 27">
                <a:extLst>
                  <a:ext uri="{FF2B5EF4-FFF2-40B4-BE49-F238E27FC236}">
                    <a16:creationId xmlns:a16="http://schemas.microsoft.com/office/drawing/2014/main" id="{AA2C9214-7993-FD8F-CE39-2DA3A93373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92036" y="2658533"/>
                <a:ext cx="920027" cy="81084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箭头连接符 33">
                <a:extLst>
                  <a:ext uri="{FF2B5EF4-FFF2-40B4-BE49-F238E27FC236}">
                    <a16:creationId xmlns:a16="http://schemas.microsoft.com/office/drawing/2014/main" id="{0F8C45CE-6DF0-3C2B-CFB5-3FAFB2B222D9}"/>
                  </a:ext>
                </a:extLst>
              </p:cNvPr>
              <p:cNvCxnSpPr/>
              <p:nvPr/>
            </p:nvCxnSpPr>
            <p:spPr>
              <a:xfrm>
                <a:off x="8392036" y="2658533"/>
                <a:ext cx="920027" cy="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箭头连接符 35">
                <a:extLst>
                  <a:ext uri="{FF2B5EF4-FFF2-40B4-BE49-F238E27FC236}">
                    <a16:creationId xmlns:a16="http://schemas.microsoft.com/office/drawing/2014/main" id="{13BE860E-1351-B9C4-3F38-FD0ECD8B1553}"/>
                  </a:ext>
                </a:extLst>
              </p:cNvPr>
              <p:cNvCxnSpPr/>
              <p:nvPr/>
            </p:nvCxnSpPr>
            <p:spPr>
              <a:xfrm>
                <a:off x="8392036" y="2658533"/>
                <a:ext cx="0" cy="81084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id="{0286D3F2-A130-1CF5-16ED-197A8DC826B4}"/>
                  </a:ext>
                </a:extLst>
              </p:cNvPr>
              <p:cNvCxnSpPr/>
              <p:nvPr/>
            </p:nvCxnSpPr>
            <p:spPr>
              <a:xfrm flipH="1">
                <a:off x="8377238" y="3469382"/>
                <a:ext cx="919162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弧形 41">
                <a:extLst>
                  <a:ext uri="{FF2B5EF4-FFF2-40B4-BE49-F238E27FC236}">
                    <a16:creationId xmlns:a16="http://schemas.microsoft.com/office/drawing/2014/main" id="{44E759AD-A038-6DDF-AB7F-4D41B1C94CD6}"/>
                  </a:ext>
                </a:extLst>
              </p:cNvPr>
              <p:cNvSpPr/>
              <p:nvPr/>
            </p:nvSpPr>
            <p:spPr>
              <a:xfrm rot="6611840">
                <a:off x="9110087" y="3231698"/>
                <a:ext cx="402222" cy="402222"/>
              </a:xfrm>
              <a:prstGeom prst="arc">
                <a:avLst>
                  <a:gd name="adj1" fmla="val 6070113"/>
                  <a:gd name="adj2" fmla="val 9764235"/>
                </a:avLst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337B9450-69BB-CADF-75D8-F9D227854D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11198" y="2658532"/>
              <a:ext cx="920027" cy="81084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文本框 47">
                  <a:extLst>
                    <a:ext uri="{FF2B5EF4-FFF2-40B4-BE49-F238E27FC236}">
                      <a16:creationId xmlns:a16="http://schemas.microsoft.com/office/drawing/2014/main" id="{51E95A62-6AA8-EBA9-8D50-42007CA7A310}"/>
                    </a:ext>
                  </a:extLst>
                </p:cNvPr>
                <p:cNvSpPr txBox="1"/>
                <p:nvPr/>
              </p:nvSpPr>
              <p:spPr>
                <a:xfrm>
                  <a:off x="8907481" y="2878443"/>
                  <a:ext cx="50215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zh-CN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文本框 47">
                  <a:extLst>
                    <a:ext uri="{FF2B5EF4-FFF2-40B4-BE49-F238E27FC236}">
                      <a16:creationId xmlns:a16="http://schemas.microsoft.com/office/drawing/2014/main" id="{51E95A62-6AA8-EBA9-8D50-42007CA7A3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7481" y="2878443"/>
                  <a:ext cx="502157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弧形 49">
              <a:extLst>
                <a:ext uri="{FF2B5EF4-FFF2-40B4-BE49-F238E27FC236}">
                  <a16:creationId xmlns:a16="http://schemas.microsoft.com/office/drawing/2014/main" id="{9F2A8C84-29D6-ABBF-7347-136048B28D7C}"/>
                </a:ext>
              </a:extLst>
            </p:cNvPr>
            <p:cNvSpPr/>
            <p:nvPr/>
          </p:nvSpPr>
          <p:spPr>
            <a:xfrm rot="6611840">
              <a:off x="9114954" y="3231697"/>
              <a:ext cx="402222" cy="402222"/>
            </a:xfrm>
            <a:prstGeom prst="arc">
              <a:avLst>
                <a:gd name="adj1" fmla="val 9555464"/>
                <a:gd name="adj2" fmla="val 13068313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27418F0E-8952-ED5F-5A31-5D2EA2496831}"/>
                </a:ext>
              </a:extLst>
            </p:cNvPr>
            <p:cNvCxnSpPr>
              <a:cxnSpLocks/>
            </p:cNvCxnSpPr>
            <p:nvPr/>
          </p:nvCxnSpPr>
          <p:spPr>
            <a:xfrm>
              <a:off x="9310332" y="3469381"/>
              <a:ext cx="436856" cy="84401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弧形 57">
              <a:extLst>
                <a:ext uri="{FF2B5EF4-FFF2-40B4-BE49-F238E27FC236}">
                  <a16:creationId xmlns:a16="http://schemas.microsoft.com/office/drawing/2014/main" id="{8952058E-FCE8-73E4-D95F-4392E266FBB4}"/>
                </a:ext>
              </a:extLst>
            </p:cNvPr>
            <p:cNvSpPr/>
            <p:nvPr/>
          </p:nvSpPr>
          <p:spPr>
            <a:xfrm rot="6611840">
              <a:off x="9118160" y="3231694"/>
              <a:ext cx="402222" cy="402222"/>
            </a:xfrm>
            <a:prstGeom prst="arc">
              <a:avLst>
                <a:gd name="adj1" fmla="val 19204319"/>
                <a:gd name="adj2" fmla="val 20475067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文本框 58">
                  <a:extLst>
                    <a:ext uri="{FF2B5EF4-FFF2-40B4-BE49-F238E27FC236}">
                      <a16:creationId xmlns:a16="http://schemas.microsoft.com/office/drawing/2014/main" id="{C6A89DFD-DCA7-F30E-75EE-B2F288823882}"/>
                    </a:ext>
                  </a:extLst>
                </p:cNvPr>
                <p:cNvSpPr txBox="1"/>
                <p:nvPr/>
              </p:nvSpPr>
              <p:spPr>
                <a:xfrm>
                  <a:off x="9237498" y="2891858"/>
                  <a:ext cx="50215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zh-CN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文本框 58">
                  <a:extLst>
                    <a:ext uri="{FF2B5EF4-FFF2-40B4-BE49-F238E27FC236}">
                      <a16:creationId xmlns:a16="http://schemas.microsoft.com/office/drawing/2014/main" id="{C6A89DFD-DCA7-F30E-75EE-B2F2888238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37498" y="2891858"/>
                  <a:ext cx="502157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文本框 59">
                  <a:extLst>
                    <a:ext uri="{FF2B5EF4-FFF2-40B4-BE49-F238E27FC236}">
                      <a16:creationId xmlns:a16="http://schemas.microsoft.com/office/drawing/2014/main" id="{71DBAD42-FFEF-94FE-CE76-99A805E5B9D5}"/>
                    </a:ext>
                  </a:extLst>
                </p:cNvPr>
                <p:cNvSpPr txBox="1"/>
                <p:nvPr/>
              </p:nvSpPr>
              <p:spPr>
                <a:xfrm>
                  <a:off x="9190056" y="3744780"/>
                  <a:ext cx="50215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θ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zh-CN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0" name="文本框 59">
                  <a:extLst>
                    <a:ext uri="{FF2B5EF4-FFF2-40B4-BE49-F238E27FC236}">
                      <a16:creationId xmlns:a16="http://schemas.microsoft.com/office/drawing/2014/main" id="{71DBAD42-FFEF-94FE-CE76-99A805E5B9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0056" y="3744780"/>
                  <a:ext cx="502157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3C0AD7A1-3C26-0675-210B-BC7C3B8835CA}"/>
              </a:ext>
            </a:extLst>
          </p:cNvPr>
          <p:cNvGrpSpPr/>
          <p:nvPr/>
        </p:nvGrpSpPr>
        <p:grpSpPr>
          <a:xfrm>
            <a:off x="1473046" y="3881967"/>
            <a:ext cx="2647437" cy="1743063"/>
            <a:chOff x="1473046" y="3881967"/>
            <a:chExt cx="2647437" cy="1743063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69ECF0EE-F059-A40F-EC15-03ECA51931A5}"/>
                </a:ext>
              </a:extLst>
            </p:cNvPr>
            <p:cNvGrpSpPr/>
            <p:nvPr/>
          </p:nvGrpSpPr>
          <p:grpSpPr>
            <a:xfrm>
              <a:off x="1473046" y="3881967"/>
              <a:ext cx="2647437" cy="1743063"/>
              <a:chOff x="1473046" y="3881967"/>
              <a:chExt cx="2647437" cy="1743063"/>
            </a:xfrm>
          </p:grpSpPr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90E5CA62-592E-BFC5-1BA8-C67AE3652C32}"/>
                  </a:ext>
                </a:extLst>
              </p:cNvPr>
              <p:cNvSpPr/>
              <p:nvPr/>
            </p:nvSpPr>
            <p:spPr>
              <a:xfrm>
                <a:off x="1473046" y="5463647"/>
                <a:ext cx="161383" cy="161383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23" name="直接箭头连接符 22">
                <a:extLst>
                  <a:ext uri="{FF2B5EF4-FFF2-40B4-BE49-F238E27FC236}">
                    <a16:creationId xmlns:a16="http://schemas.microsoft.com/office/drawing/2014/main" id="{B02AA1C5-D6A5-98D5-916B-5CB4E4558C06}"/>
                  </a:ext>
                </a:extLst>
              </p:cNvPr>
              <p:cNvCxnSpPr>
                <a:cxnSpLocks/>
                <a:stCxn id="18" idx="0"/>
              </p:cNvCxnSpPr>
              <p:nvPr/>
            </p:nvCxnSpPr>
            <p:spPr>
              <a:xfrm flipV="1">
                <a:off x="1553738" y="3881967"/>
                <a:ext cx="1506962" cy="158168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9" name="组合 38">
                <a:extLst>
                  <a:ext uri="{FF2B5EF4-FFF2-40B4-BE49-F238E27FC236}">
                    <a16:creationId xmlns:a16="http://schemas.microsoft.com/office/drawing/2014/main" id="{26F90324-2E4D-2474-8FC6-92D0F19B026E}"/>
                  </a:ext>
                </a:extLst>
              </p:cNvPr>
              <p:cNvGrpSpPr/>
              <p:nvPr/>
            </p:nvGrpSpPr>
            <p:grpSpPr>
              <a:xfrm>
                <a:off x="2287567" y="3929446"/>
                <a:ext cx="1546266" cy="1626709"/>
                <a:chOff x="4584700" y="4139091"/>
                <a:chExt cx="1546266" cy="1626709"/>
              </a:xfrm>
            </p:grpSpPr>
            <p:sp>
              <p:nvSpPr>
                <p:cNvPr id="38" name="任意多边形: 形状 37">
                  <a:extLst>
                    <a:ext uri="{FF2B5EF4-FFF2-40B4-BE49-F238E27FC236}">
                      <a16:creationId xmlns:a16="http://schemas.microsoft.com/office/drawing/2014/main" id="{A4A681FD-B330-FD52-314B-60C778EFAEBA}"/>
                    </a:ext>
                  </a:extLst>
                </p:cNvPr>
                <p:cNvSpPr/>
                <p:nvPr/>
              </p:nvSpPr>
              <p:spPr>
                <a:xfrm>
                  <a:off x="4584700" y="4139091"/>
                  <a:ext cx="1546266" cy="1626709"/>
                </a:xfrm>
                <a:custGeom>
                  <a:avLst/>
                  <a:gdLst>
                    <a:gd name="connsiteX0" fmla="*/ 965200 w 1546266"/>
                    <a:gd name="connsiteY0" fmla="*/ 26509 h 1626709"/>
                    <a:gd name="connsiteX1" fmla="*/ 800100 w 1546266"/>
                    <a:gd name="connsiteY1" fmla="*/ 56142 h 1626709"/>
                    <a:gd name="connsiteX2" fmla="*/ 592667 w 1546266"/>
                    <a:gd name="connsiteY2" fmla="*/ 200076 h 1626709"/>
                    <a:gd name="connsiteX3" fmla="*/ 512233 w 1546266"/>
                    <a:gd name="connsiteY3" fmla="*/ 250876 h 1626709"/>
                    <a:gd name="connsiteX4" fmla="*/ 342900 w 1546266"/>
                    <a:gd name="connsiteY4" fmla="*/ 449842 h 1626709"/>
                    <a:gd name="connsiteX5" fmla="*/ 292100 w 1546266"/>
                    <a:gd name="connsiteY5" fmla="*/ 593776 h 1626709"/>
                    <a:gd name="connsiteX6" fmla="*/ 266700 w 1546266"/>
                    <a:gd name="connsiteY6" fmla="*/ 767342 h 1626709"/>
                    <a:gd name="connsiteX7" fmla="*/ 211667 w 1546266"/>
                    <a:gd name="connsiteY7" fmla="*/ 805442 h 1626709"/>
                    <a:gd name="connsiteX8" fmla="*/ 165100 w 1546266"/>
                    <a:gd name="connsiteY8" fmla="*/ 847776 h 1626709"/>
                    <a:gd name="connsiteX9" fmla="*/ 97367 w 1546266"/>
                    <a:gd name="connsiteY9" fmla="*/ 894342 h 1626709"/>
                    <a:gd name="connsiteX10" fmla="*/ 50800 w 1546266"/>
                    <a:gd name="connsiteY10" fmla="*/ 962076 h 1626709"/>
                    <a:gd name="connsiteX11" fmla="*/ 0 w 1546266"/>
                    <a:gd name="connsiteY11" fmla="*/ 1161042 h 1626709"/>
                    <a:gd name="connsiteX12" fmla="*/ 12700 w 1546266"/>
                    <a:gd name="connsiteY12" fmla="*/ 1360009 h 1626709"/>
                    <a:gd name="connsiteX13" fmla="*/ 46567 w 1546266"/>
                    <a:gd name="connsiteY13" fmla="*/ 1448909 h 1626709"/>
                    <a:gd name="connsiteX14" fmla="*/ 215900 w 1546266"/>
                    <a:gd name="connsiteY14" fmla="*/ 1550509 h 1626709"/>
                    <a:gd name="connsiteX15" fmla="*/ 520700 w 1546266"/>
                    <a:gd name="connsiteY15" fmla="*/ 1626709 h 1626709"/>
                    <a:gd name="connsiteX16" fmla="*/ 609600 w 1546266"/>
                    <a:gd name="connsiteY16" fmla="*/ 1622476 h 1626709"/>
                    <a:gd name="connsiteX17" fmla="*/ 698500 w 1546266"/>
                    <a:gd name="connsiteY17" fmla="*/ 1605542 h 1626709"/>
                    <a:gd name="connsiteX18" fmla="*/ 952500 w 1546266"/>
                    <a:gd name="connsiteY18" fmla="*/ 1597076 h 1626709"/>
                    <a:gd name="connsiteX19" fmla="*/ 1083733 w 1546266"/>
                    <a:gd name="connsiteY19" fmla="*/ 1575909 h 1626709"/>
                    <a:gd name="connsiteX20" fmla="*/ 1371600 w 1546266"/>
                    <a:gd name="connsiteY20" fmla="*/ 1288042 h 1626709"/>
                    <a:gd name="connsiteX21" fmla="*/ 1519767 w 1546266"/>
                    <a:gd name="connsiteY21" fmla="*/ 1072142 h 1626709"/>
                    <a:gd name="connsiteX22" fmla="*/ 1540933 w 1546266"/>
                    <a:gd name="connsiteY22" fmla="*/ 970542 h 1626709"/>
                    <a:gd name="connsiteX23" fmla="*/ 1540933 w 1546266"/>
                    <a:gd name="connsiteY23" fmla="*/ 830842 h 1626709"/>
                    <a:gd name="connsiteX24" fmla="*/ 1524000 w 1546266"/>
                    <a:gd name="connsiteY24" fmla="*/ 644576 h 1626709"/>
                    <a:gd name="connsiteX25" fmla="*/ 1498600 w 1546266"/>
                    <a:gd name="connsiteY25" fmla="*/ 305909 h 1626709"/>
                    <a:gd name="connsiteX26" fmla="*/ 1447800 w 1546266"/>
                    <a:gd name="connsiteY26" fmla="*/ 200076 h 1626709"/>
                    <a:gd name="connsiteX27" fmla="*/ 1401233 w 1546266"/>
                    <a:gd name="connsiteY27" fmla="*/ 149276 h 1626709"/>
                    <a:gd name="connsiteX28" fmla="*/ 1244600 w 1546266"/>
                    <a:gd name="connsiteY28" fmla="*/ 51909 h 1626709"/>
                    <a:gd name="connsiteX29" fmla="*/ 1206500 w 1546266"/>
                    <a:gd name="connsiteY29" fmla="*/ 43442 h 1626709"/>
                    <a:gd name="connsiteX30" fmla="*/ 1172633 w 1546266"/>
                    <a:gd name="connsiteY30" fmla="*/ 34976 h 1626709"/>
                    <a:gd name="connsiteX31" fmla="*/ 1100667 w 1546266"/>
                    <a:gd name="connsiteY31" fmla="*/ 22276 h 1626709"/>
                    <a:gd name="connsiteX32" fmla="*/ 1020233 w 1546266"/>
                    <a:gd name="connsiteY32" fmla="*/ 9576 h 1626709"/>
                    <a:gd name="connsiteX33" fmla="*/ 994833 w 1546266"/>
                    <a:gd name="connsiteY33" fmla="*/ 1109 h 1626709"/>
                    <a:gd name="connsiteX34" fmla="*/ 965200 w 1546266"/>
                    <a:gd name="connsiteY34" fmla="*/ 26509 h 16267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1546266" h="1626709">
                      <a:moveTo>
                        <a:pt x="965200" y="26509"/>
                      </a:moveTo>
                      <a:cubicBezTo>
                        <a:pt x="932744" y="35681"/>
                        <a:pt x="841573" y="37291"/>
                        <a:pt x="800100" y="56142"/>
                      </a:cubicBezTo>
                      <a:cubicBezTo>
                        <a:pt x="733066" y="86612"/>
                        <a:pt x="645988" y="166400"/>
                        <a:pt x="592667" y="200076"/>
                      </a:cubicBezTo>
                      <a:cubicBezTo>
                        <a:pt x="565856" y="217009"/>
                        <a:pt x="536936" y="230993"/>
                        <a:pt x="512233" y="250876"/>
                      </a:cubicBezTo>
                      <a:cubicBezTo>
                        <a:pt x="436477" y="311851"/>
                        <a:pt x="391900" y="365561"/>
                        <a:pt x="342900" y="449842"/>
                      </a:cubicBezTo>
                      <a:cubicBezTo>
                        <a:pt x="320261" y="488780"/>
                        <a:pt x="304669" y="551040"/>
                        <a:pt x="292100" y="593776"/>
                      </a:cubicBezTo>
                      <a:cubicBezTo>
                        <a:pt x="291347" y="604323"/>
                        <a:pt x="290882" y="736047"/>
                        <a:pt x="266700" y="767342"/>
                      </a:cubicBezTo>
                      <a:cubicBezTo>
                        <a:pt x="253058" y="784997"/>
                        <a:pt x="229160" y="791593"/>
                        <a:pt x="211667" y="805442"/>
                      </a:cubicBezTo>
                      <a:cubicBezTo>
                        <a:pt x="195219" y="818463"/>
                        <a:pt x="181146" y="834263"/>
                        <a:pt x="165100" y="847776"/>
                      </a:cubicBezTo>
                      <a:cubicBezTo>
                        <a:pt x="139470" y="869359"/>
                        <a:pt x="125382" y="876833"/>
                        <a:pt x="97367" y="894342"/>
                      </a:cubicBezTo>
                      <a:cubicBezTo>
                        <a:pt x="81845" y="916920"/>
                        <a:pt x="62812" y="937451"/>
                        <a:pt x="50800" y="962076"/>
                      </a:cubicBezTo>
                      <a:cubicBezTo>
                        <a:pt x="8797" y="1048181"/>
                        <a:pt x="12159" y="1071879"/>
                        <a:pt x="0" y="1161042"/>
                      </a:cubicBezTo>
                      <a:cubicBezTo>
                        <a:pt x="4233" y="1227364"/>
                        <a:pt x="2087" y="1294405"/>
                        <a:pt x="12700" y="1360009"/>
                      </a:cubicBezTo>
                      <a:cubicBezTo>
                        <a:pt x="17764" y="1391313"/>
                        <a:pt x="29691" y="1422061"/>
                        <a:pt x="46567" y="1448909"/>
                      </a:cubicBezTo>
                      <a:cubicBezTo>
                        <a:pt x="89408" y="1517066"/>
                        <a:pt x="141974" y="1524747"/>
                        <a:pt x="215900" y="1550509"/>
                      </a:cubicBezTo>
                      <a:cubicBezTo>
                        <a:pt x="402702" y="1615606"/>
                        <a:pt x="346613" y="1599508"/>
                        <a:pt x="520700" y="1626709"/>
                      </a:cubicBezTo>
                      <a:cubicBezTo>
                        <a:pt x="550333" y="1625298"/>
                        <a:pt x="580141" y="1625983"/>
                        <a:pt x="609600" y="1622476"/>
                      </a:cubicBezTo>
                      <a:cubicBezTo>
                        <a:pt x="639555" y="1618910"/>
                        <a:pt x="668416" y="1607770"/>
                        <a:pt x="698500" y="1605542"/>
                      </a:cubicBezTo>
                      <a:cubicBezTo>
                        <a:pt x="782982" y="1599284"/>
                        <a:pt x="867833" y="1599898"/>
                        <a:pt x="952500" y="1597076"/>
                      </a:cubicBezTo>
                      <a:cubicBezTo>
                        <a:pt x="996244" y="1590020"/>
                        <a:pt x="1042277" y="1591553"/>
                        <a:pt x="1083733" y="1575909"/>
                      </a:cubicBezTo>
                      <a:cubicBezTo>
                        <a:pt x="1189200" y="1536110"/>
                        <a:pt x="1335381" y="1331288"/>
                        <a:pt x="1371600" y="1288042"/>
                      </a:cubicBezTo>
                      <a:cubicBezTo>
                        <a:pt x="1464662" y="1176922"/>
                        <a:pt x="1452351" y="1187711"/>
                        <a:pt x="1519767" y="1072142"/>
                      </a:cubicBezTo>
                      <a:cubicBezTo>
                        <a:pt x="1526822" y="1038275"/>
                        <a:pt x="1536361" y="1004832"/>
                        <a:pt x="1540933" y="970542"/>
                      </a:cubicBezTo>
                      <a:cubicBezTo>
                        <a:pt x="1550560" y="898339"/>
                        <a:pt x="1545005" y="891922"/>
                        <a:pt x="1540933" y="830842"/>
                      </a:cubicBezTo>
                      <a:cubicBezTo>
                        <a:pt x="1531674" y="691960"/>
                        <a:pt x="1543939" y="817379"/>
                        <a:pt x="1524000" y="644576"/>
                      </a:cubicBezTo>
                      <a:cubicBezTo>
                        <a:pt x="1520778" y="509231"/>
                        <a:pt x="1525404" y="437493"/>
                        <a:pt x="1498600" y="305909"/>
                      </a:cubicBezTo>
                      <a:cubicBezTo>
                        <a:pt x="1488731" y="257462"/>
                        <a:pt x="1473352" y="236985"/>
                        <a:pt x="1447800" y="200076"/>
                      </a:cubicBezTo>
                      <a:cubicBezTo>
                        <a:pt x="1434690" y="181139"/>
                        <a:pt x="1419344" y="163765"/>
                        <a:pt x="1401233" y="149276"/>
                      </a:cubicBezTo>
                      <a:cubicBezTo>
                        <a:pt x="1350557" y="108736"/>
                        <a:pt x="1302777" y="80997"/>
                        <a:pt x="1244600" y="51909"/>
                      </a:cubicBezTo>
                      <a:cubicBezTo>
                        <a:pt x="1240412" y="49815"/>
                        <a:pt x="1208976" y="44013"/>
                        <a:pt x="1206500" y="43442"/>
                      </a:cubicBezTo>
                      <a:cubicBezTo>
                        <a:pt x="1195162" y="40825"/>
                        <a:pt x="1183971" y="37593"/>
                        <a:pt x="1172633" y="34976"/>
                      </a:cubicBezTo>
                      <a:cubicBezTo>
                        <a:pt x="1151754" y="30158"/>
                        <a:pt x="1117718" y="25285"/>
                        <a:pt x="1100667" y="22276"/>
                      </a:cubicBezTo>
                      <a:cubicBezTo>
                        <a:pt x="1031391" y="10051"/>
                        <a:pt x="1165779" y="30367"/>
                        <a:pt x="1020233" y="9576"/>
                      </a:cubicBezTo>
                      <a:cubicBezTo>
                        <a:pt x="1011766" y="6754"/>
                        <a:pt x="1002582" y="-3319"/>
                        <a:pt x="994833" y="1109"/>
                      </a:cubicBezTo>
                      <a:cubicBezTo>
                        <a:pt x="974984" y="12451"/>
                        <a:pt x="997656" y="17337"/>
                        <a:pt x="965200" y="26509"/>
                      </a:cubicBezTo>
                      <a:close/>
                    </a:path>
                  </a:pathLst>
                </a:custGeom>
                <a:solidFill>
                  <a:srgbClr val="8FF2F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33" name="组合 32">
                  <a:extLst>
                    <a:ext uri="{FF2B5EF4-FFF2-40B4-BE49-F238E27FC236}">
                      <a16:creationId xmlns:a16="http://schemas.microsoft.com/office/drawing/2014/main" id="{B9558AB9-88B8-E2EC-1743-6E87F765CCFD}"/>
                    </a:ext>
                  </a:extLst>
                </p:cNvPr>
                <p:cNvGrpSpPr/>
                <p:nvPr/>
              </p:nvGrpSpPr>
              <p:grpSpPr>
                <a:xfrm rot="3410062">
                  <a:off x="4721118" y="4874901"/>
                  <a:ext cx="1378619" cy="334434"/>
                  <a:chOff x="4401471" y="4384436"/>
                  <a:chExt cx="2014807" cy="334434"/>
                </a:xfrm>
              </p:grpSpPr>
              <p:sp>
                <p:nvSpPr>
                  <p:cNvPr id="30" name="任意多边形: 形状 29">
                    <a:extLst>
                      <a:ext uri="{FF2B5EF4-FFF2-40B4-BE49-F238E27FC236}">
                        <a16:creationId xmlns:a16="http://schemas.microsoft.com/office/drawing/2014/main" id="{BF6A70B1-447B-9BD0-F56D-22FCDD8E10BD}"/>
                      </a:ext>
                    </a:extLst>
                  </p:cNvPr>
                  <p:cNvSpPr/>
                  <p:nvPr/>
                </p:nvSpPr>
                <p:spPr>
                  <a:xfrm>
                    <a:off x="4401473" y="4551653"/>
                    <a:ext cx="2014805" cy="167217"/>
                  </a:xfrm>
                  <a:custGeom>
                    <a:avLst/>
                    <a:gdLst>
                      <a:gd name="connsiteX0" fmla="*/ 0 w 2014805"/>
                      <a:gd name="connsiteY0" fmla="*/ 0 h 167217"/>
                      <a:gd name="connsiteX1" fmla="*/ 2014805 w 2014805"/>
                      <a:gd name="connsiteY1" fmla="*/ 0 h 167217"/>
                      <a:gd name="connsiteX2" fmla="*/ 2014805 w 2014805"/>
                      <a:gd name="connsiteY2" fmla="*/ 5 h 167217"/>
                      <a:gd name="connsiteX3" fmla="*/ 1994341 w 2014805"/>
                      <a:gd name="connsiteY3" fmla="*/ 33700 h 167217"/>
                      <a:gd name="connsiteX4" fmla="*/ 1007404 w 2014805"/>
                      <a:gd name="connsiteY4" fmla="*/ 167217 h 167217"/>
                      <a:gd name="connsiteX5" fmla="*/ 0 w 2014805"/>
                      <a:gd name="connsiteY5" fmla="*/ 0 h 1672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014805" h="167217">
                        <a:moveTo>
                          <a:pt x="0" y="0"/>
                        </a:moveTo>
                        <a:lnTo>
                          <a:pt x="2014805" y="0"/>
                        </a:lnTo>
                        <a:lnTo>
                          <a:pt x="2014805" y="5"/>
                        </a:lnTo>
                        <a:lnTo>
                          <a:pt x="1994341" y="33700"/>
                        </a:lnTo>
                        <a:cubicBezTo>
                          <a:pt x="1900405" y="109898"/>
                          <a:pt x="1494232" y="167217"/>
                          <a:pt x="1007404" y="167217"/>
                        </a:cubicBezTo>
                        <a:cubicBezTo>
                          <a:pt x="451030" y="167217"/>
                          <a:pt x="0" y="92351"/>
                          <a:pt x="0" y="0"/>
                        </a:cubicBezTo>
                        <a:close/>
                      </a:path>
                    </a:pathLst>
                  </a:custGeom>
                  <a:no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1" name="椭圆 30">
                    <a:extLst>
                      <a:ext uri="{FF2B5EF4-FFF2-40B4-BE49-F238E27FC236}">
                        <a16:creationId xmlns:a16="http://schemas.microsoft.com/office/drawing/2014/main" id="{578EACA2-9C64-E270-0E56-EEEB643C02DB}"/>
                      </a:ext>
                    </a:extLst>
                  </p:cNvPr>
                  <p:cNvSpPr/>
                  <p:nvPr/>
                </p:nvSpPr>
                <p:spPr>
                  <a:xfrm>
                    <a:off x="4401471" y="4384436"/>
                    <a:ext cx="2014807" cy="334434"/>
                  </a:xfrm>
                  <a:prstGeom prst="ellipse">
                    <a:avLst/>
                  </a:prstGeom>
                  <a:solidFill>
                    <a:srgbClr val="8FF2FF"/>
                  </a:solidFill>
                  <a:ln w="8890">
                    <a:prstDash val="sysDot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</p:grpSp>
          </p:grpSp>
          <p:cxnSp>
            <p:nvCxnSpPr>
              <p:cNvPr id="41" name="直接箭头连接符 40">
                <a:extLst>
                  <a:ext uri="{FF2B5EF4-FFF2-40B4-BE49-F238E27FC236}">
                    <a16:creationId xmlns:a16="http://schemas.microsoft.com/office/drawing/2014/main" id="{FBB3E4F5-9B5A-D535-9187-1987D30F63FE}"/>
                  </a:ext>
                </a:extLst>
              </p:cNvPr>
              <p:cNvCxnSpPr>
                <a:cxnSpLocks/>
                <a:stCxn id="18" idx="6"/>
              </p:cNvCxnSpPr>
              <p:nvPr/>
            </p:nvCxnSpPr>
            <p:spPr>
              <a:xfrm>
                <a:off x="1634429" y="5544339"/>
                <a:ext cx="2230604" cy="1181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>
                <a:extLst>
                  <a:ext uri="{FF2B5EF4-FFF2-40B4-BE49-F238E27FC236}">
                    <a16:creationId xmlns:a16="http://schemas.microsoft.com/office/drawing/2014/main" id="{DEAB1BF2-B65D-F3DD-7E19-D614F9E92E66}"/>
                  </a:ext>
                </a:extLst>
              </p:cNvPr>
              <p:cNvCxnSpPr>
                <a:cxnSpLocks/>
                <a:stCxn id="18" idx="7"/>
              </p:cNvCxnSpPr>
              <p:nvPr/>
            </p:nvCxnSpPr>
            <p:spPr>
              <a:xfrm flipV="1">
                <a:off x="1610795" y="5052501"/>
                <a:ext cx="945080" cy="43478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箭头连接符 50">
                <a:extLst>
                  <a:ext uri="{FF2B5EF4-FFF2-40B4-BE49-F238E27FC236}">
                    <a16:creationId xmlns:a16="http://schemas.microsoft.com/office/drawing/2014/main" id="{DA340670-74C8-666D-5262-50524FC59F7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90755" y="4313396"/>
                <a:ext cx="729728" cy="34432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0DBFF25B-6DA9-BA4B-E47B-559C002BE132}"/>
                </a:ext>
              </a:extLst>
            </p:cNvPr>
            <p:cNvCxnSpPr/>
            <p:nvPr/>
          </p:nvCxnSpPr>
          <p:spPr>
            <a:xfrm flipV="1">
              <a:off x="2555875" y="4657725"/>
              <a:ext cx="834880" cy="394776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59974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9DC87B-729F-8AAA-8405-51761201A7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组合 114">
            <a:extLst>
              <a:ext uri="{FF2B5EF4-FFF2-40B4-BE49-F238E27FC236}">
                <a16:creationId xmlns:a16="http://schemas.microsoft.com/office/drawing/2014/main" id="{E776C44C-204A-D51A-04E5-8544D52E2911}"/>
              </a:ext>
            </a:extLst>
          </p:cNvPr>
          <p:cNvGrpSpPr/>
          <p:nvPr/>
        </p:nvGrpSpPr>
        <p:grpSpPr>
          <a:xfrm>
            <a:off x="949237" y="1082878"/>
            <a:ext cx="2014809" cy="2164900"/>
            <a:chOff x="949237" y="1082878"/>
            <a:chExt cx="2014809" cy="2164900"/>
          </a:xfrm>
        </p:grpSpPr>
        <p:grpSp>
          <p:nvGrpSpPr>
            <p:cNvPr id="72" name="组合 71">
              <a:extLst>
                <a:ext uri="{FF2B5EF4-FFF2-40B4-BE49-F238E27FC236}">
                  <a16:creationId xmlns:a16="http://schemas.microsoft.com/office/drawing/2014/main" id="{F6CA35BF-E48D-1019-F5DF-45E608ED4907}"/>
                </a:ext>
              </a:extLst>
            </p:cNvPr>
            <p:cNvGrpSpPr/>
            <p:nvPr/>
          </p:nvGrpSpPr>
          <p:grpSpPr>
            <a:xfrm>
              <a:off x="949237" y="1232970"/>
              <a:ext cx="2014809" cy="2014808"/>
              <a:chOff x="949237" y="1232970"/>
              <a:chExt cx="2014809" cy="2014808"/>
            </a:xfrm>
          </p:grpSpPr>
          <p:sp>
            <p:nvSpPr>
              <p:cNvPr id="73" name="椭圆 72">
                <a:extLst>
                  <a:ext uri="{FF2B5EF4-FFF2-40B4-BE49-F238E27FC236}">
                    <a16:creationId xmlns:a16="http://schemas.microsoft.com/office/drawing/2014/main" id="{B7F168DD-DAE8-896E-C292-1192CD498F14}"/>
                  </a:ext>
                </a:extLst>
              </p:cNvPr>
              <p:cNvSpPr/>
              <p:nvPr/>
            </p:nvSpPr>
            <p:spPr>
              <a:xfrm>
                <a:off x="949238" y="1232970"/>
                <a:ext cx="2014808" cy="2014808"/>
              </a:xfrm>
              <a:prstGeom prst="ellipse">
                <a:avLst/>
              </a:prstGeom>
              <a:solidFill>
                <a:srgbClr val="8FF2F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74" name="任意多边形: 形状 73">
                <a:extLst>
                  <a:ext uri="{FF2B5EF4-FFF2-40B4-BE49-F238E27FC236}">
                    <a16:creationId xmlns:a16="http://schemas.microsoft.com/office/drawing/2014/main" id="{22F2930E-87F5-45A1-DE3E-80A01B149DC6}"/>
                  </a:ext>
                </a:extLst>
              </p:cNvPr>
              <p:cNvSpPr/>
              <p:nvPr/>
            </p:nvSpPr>
            <p:spPr>
              <a:xfrm>
                <a:off x="949239" y="2239315"/>
                <a:ext cx="2014805" cy="167217"/>
              </a:xfrm>
              <a:custGeom>
                <a:avLst/>
                <a:gdLst>
                  <a:gd name="connsiteX0" fmla="*/ 0 w 2014805"/>
                  <a:gd name="connsiteY0" fmla="*/ 0 h 167217"/>
                  <a:gd name="connsiteX1" fmla="*/ 2014805 w 2014805"/>
                  <a:gd name="connsiteY1" fmla="*/ 0 h 167217"/>
                  <a:gd name="connsiteX2" fmla="*/ 2014805 w 2014805"/>
                  <a:gd name="connsiteY2" fmla="*/ 5 h 167217"/>
                  <a:gd name="connsiteX3" fmla="*/ 1994341 w 2014805"/>
                  <a:gd name="connsiteY3" fmla="*/ 33700 h 167217"/>
                  <a:gd name="connsiteX4" fmla="*/ 1007404 w 2014805"/>
                  <a:gd name="connsiteY4" fmla="*/ 167217 h 167217"/>
                  <a:gd name="connsiteX5" fmla="*/ 0 w 2014805"/>
                  <a:gd name="connsiteY5" fmla="*/ 0 h 1672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014805" h="167217">
                    <a:moveTo>
                      <a:pt x="0" y="0"/>
                    </a:moveTo>
                    <a:lnTo>
                      <a:pt x="2014805" y="0"/>
                    </a:lnTo>
                    <a:lnTo>
                      <a:pt x="2014805" y="5"/>
                    </a:lnTo>
                    <a:lnTo>
                      <a:pt x="1994341" y="33700"/>
                    </a:lnTo>
                    <a:cubicBezTo>
                      <a:pt x="1900405" y="109898"/>
                      <a:pt x="1494232" y="167217"/>
                      <a:pt x="1007404" y="167217"/>
                    </a:cubicBezTo>
                    <a:cubicBezTo>
                      <a:pt x="451030" y="167217"/>
                      <a:pt x="0" y="92351"/>
                      <a:pt x="0" y="0"/>
                    </a:cubicBez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椭圆 74">
                <a:extLst>
                  <a:ext uri="{FF2B5EF4-FFF2-40B4-BE49-F238E27FC236}">
                    <a16:creationId xmlns:a16="http://schemas.microsoft.com/office/drawing/2014/main" id="{B7C5C0B4-F9FD-815B-1BF8-1A2ECB505E15}"/>
                  </a:ext>
                </a:extLst>
              </p:cNvPr>
              <p:cNvSpPr/>
              <p:nvPr/>
            </p:nvSpPr>
            <p:spPr>
              <a:xfrm>
                <a:off x="949237" y="2072098"/>
                <a:ext cx="2014807" cy="334434"/>
              </a:xfrm>
              <a:prstGeom prst="ellipse">
                <a:avLst/>
              </a:prstGeom>
              <a:solidFill>
                <a:srgbClr val="8FF2FF"/>
              </a:solidFill>
              <a:ln w="8890">
                <a:prstDash val="sys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92F7D91B-8955-5ABA-E325-2F37F5EACE88}"/>
                </a:ext>
              </a:extLst>
            </p:cNvPr>
            <p:cNvSpPr/>
            <p:nvPr/>
          </p:nvSpPr>
          <p:spPr>
            <a:xfrm flipH="1">
              <a:off x="1575118" y="1462203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乘号 78">
              <a:extLst>
                <a:ext uri="{FF2B5EF4-FFF2-40B4-BE49-F238E27FC236}">
                  <a16:creationId xmlns:a16="http://schemas.microsoft.com/office/drawing/2014/main" id="{B09D4B75-8096-4ADD-A454-5CF7AE061259}"/>
                </a:ext>
              </a:extLst>
            </p:cNvPr>
            <p:cNvSpPr/>
            <p:nvPr/>
          </p:nvSpPr>
          <p:spPr>
            <a:xfrm rot="2218051">
              <a:off x="1344611" y="1771652"/>
              <a:ext cx="53975" cy="53975"/>
            </a:xfrm>
            <a:prstGeom prst="mathMultiply">
              <a:avLst>
                <a:gd name="adj1" fmla="val 0"/>
              </a:avLst>
            </a:prstGeom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任意多边形: 形状 95">
              <a:extLst>
                <a:ext uri="{FF2B5EF4-FFF2-40B4-BE49-F238E27FC236}">
                  <a16:creationId xmlns:a16="http://schemas.microsoft.com/office/drawing/2014/main" id="{3E9A56CB-DEBD-BBC5-9EC8-9C5116E6671F}"/>
                </a:ext>
              </a:extLst>
            </p:cNvPr>
            <p:cNvSpPr/>
            <p:nvPr/>
          </p:nvSpPr>
          <p:spPr>
            <a:xfrm>
              <a:off x="1158402" y="1338835"/>
              <a:ext cx="486566" cy="503579"/>
            </a:xfrm>
            <a:custGeom>
              <a:avLst/>
              <a:gdLst>
                <a:gd name="connsiteX0" fmla="*/ 344293 w 486566"/>
                <a:gd name="connsiteY0" fmla="*/ 0 h 503579"/>
                <a:gd name="connsiteX1" fmla="*/ 387427 w 486566"/>
                <a:gd name="connsiteY1" fmla="*/ 61619 h 503579"/>
                <a:gd name="connsiteX2" fmla="*/ 435357 w 486566"/>
                <a:gd name="connsiteY2" fmla="*/ 478139 h 503579"/>
                <a:gd name="connsiteX3" fmla="*/ 43576 w 486566"/>
                <a:gd name="connsiteY3" fmla="*/ 328827 h 503579"/>
                <a:gd name="connsiteX4" fmla="*/ 0 w 486566"/>
                <a:gd name="connsiteY4" fmla="*/ 278182 h 503579"/>
                <a:gd name="connsiteX5" fmla="*/ 12238 w 486566"/>
                <a:gd name="connsiteY5" fmla="*/ 261816 h 503579"/>
                <a:gd name="connsiteX6" fmla="*/ 309411 w 486566"/>
                <a:gd name="connsiteY6" fmla="*/ 16803 h 503579"/>
                <a:gd name="connsiteX7" fmla="*/ 344293 w 486566"/>
                <a:gd name="connsiteY7" fmla="*/ 0 h 503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6566" h="503579">
                  <a:moveTo>
                    <a:pt x="344293" y="0"/>
                  </a:moveTo>
                  <a:lnTo>
                    <a:pt x="387427" y="61619"/>
                  </a:lnTo>
                  <a:cubicBezTo>
                    <a:pt x="496534" y="235796"/>
                    <a:pt x="520162" y="412236"/>
                    <a:pt x="435357" y="478139"/>
                  </a:cubicBezTo>
                  <a:cubicBezTo>
                    <a:pt x="350551" y="544042"/>
                    <a:pt x="185412" y="477571"/>
                    <a:pt x="43576" y="328827"/>
                  </a:cubicBezTo>
                  <a:lnTo>
                    <a:pt x="0" y="278182"/>
                  </a:lnTo>
                  <a:lnTo>
                    <a:pt x="12238" y="261816"/>
                  </a:lnTo>
                  <a:cubicBezTo>
                    <a:pt x="94360" y="162309"/>
                    <a:pt x="195218" y="78837"/>
                    <a:pt x="309411" y="16803"/>
                  </a:cubicBezTo>
                  <a:lnTo>
                    <a:pt x="344293" y="0"/>
                  </a:lnTo>
                  <a:close/>
                </a:path>
              </a:pathLst>
            </a:custGeom>
            <a:solidFill>
              <a:srgbClr val="8FF2FF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95" name="任意多边形: 形状 94">
              <a:extLst>
                <a:ext uri="{FF2B5EF4-FFF2-40B4-BE49-F238E27FC236}">
                  <a16:creationId xmlns:a16="http://schemas.microsoft.com/office/drawing/2014/main" id="{4B958AAC-F76F-3E69-3851-CE8385E8F6B2}"/>
                </a:ext>
              </a:extLst>
            </p:cNvPr>
            <p:cNvSpPr/>
            <p:nvPr/>
          </p:nvSpPr>
          <p:spPr>
            <a:xfrm>
              <a:off x="993198" y="1082878"/>
              <a:ext cx="510842" cy="534133"/>
            </a:xfrm>
            <a:custGeom>
              <a:avLst/>
              <a:gdLst>
                <a:gd name="connsiteX0" fmla="*/ 141157 w 510842"/>
                <a:gd name="connsiteY0" fmla="*/ 202 h 534133"/>
                <a:gd name="connsiteX1" fmla="*/ 502049 w 510842"/>
                <a:gd name="connsiteY1" fmla="*/ 243391 h 534133"/>
                <a:gd name="connsiteX2" fmla="*/ 510842 w 510842"/>
                <a:gd name="connsiteY2" fmla="*/ 255951 h 534133"/>
                <a:gd name="connsiteX3" fmla="*/ 475960 w 510842"/>
                <a:gd name="connsiteY3" fmla="*/ 272754 h 534133"/>
                <a:gd name="connsiteX4" fmla="*/ 178787 w 510842"/>
                <a:gd name="connsiteY4" fmla="*/ 517767 h 534133"/>
                <a:gd name="connsiteX5" fmla="*/ 166549 w 510842"/>
                <a:gd name="connsiteY5" fmla="*/ 534133 h 534133"/>
                <a:gd name="connsiteX6" fmla="*/ 151067 w 510842"/>
                <a:gd name="connsiteY6" fmla="*/ 516140 h 534133"/>
                <a:gd name="connsiteX7" fmla="*/ 51210 w 510842"/>
                <a:gd name="connsiteY7" fmla="*/ 25441 h 534133"/>
                <a:gd name="connsiteX8" fmla="*/ 141157 w 510842"/>
                <a:gd name="connsiteY8" fmla="*/ 202 h 534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0842" h="534133">
                  <a:moveTo>
                    <a:pt x="141157" y="202"/>
                  </a:moveTo>
                  <a:cubicBezTo>
                    <a:pt x="245944" y="5045"/>
                    <a:pt x="387996" y="96625"/>
                    <a:pt x="502049" y="243391"/>
                  </a:cubicBezTo>
                  <a:lnTo>
                    <a:pt x="510842" y="255951"/>
                  </a:lnTo>
                  <a:lnTo>
                    <a:pt x="475960" y="272754"/>
                  </a:lnTo>
                  <a:cubicBezTo>
                    <a:pt x="361767" y="334788"/>
                    <a:pt x="260909" y="418260"/>
                    <a:pt x="178787" y="517767"/>
                  </a:cubicBezTo>
                  <a:lnTo>
                    <a:pt x="166549" y="534133"/>
                  </a:lnTo>
                  <a:lnTo>
                    <a:pt x="151067" y="516140"/>
                  </a:lnTo>
                  <a:cubicBezTo>
                    <a:pt x="-1003" y="320452"/>
                    <a:pt x="-45710" y="100759"/>
                    <a:pt x="51210" y="25441"/>
                  </a:cubicBezTo>
                  <a:cubicBezTo>
                    <a:pt x="75440" y="6611"/>
                    <a:pt x="106229" y="-1412"/>
                    <a:pt x="141157" y="202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114" name="椭圆 113">
              <a:extLst>
                <a:ext uri="{FF2B5EF4-FFF2-40B4-BE49-F238E27FC236}">
                  <a16:creationId xmlns:a16="http://schemas.microsoft.com/office/drawing/2014/main" id="{F51A75D1-07DE-AACA-AB09-F191A8A37280}"/>
                </a:ext>
              </a:extLst>
            </p:cNvPr>
            <p:cNvSpPr/>
            <p:nvPr/>
          </p:nvSpPr>
          <p:spPr>
            <a:xfrm rot="19253677">
              <a:off x="1480755" y="2047876"/>
              <a:ext cx="1035050" cy="444500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05097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70363532-B06A-0C53-E339-6430255C0CED}"/>
              </a:ext>
            </a:extLst>
          </p:cNvPr>
          <p:cNvGrpSpPr/>
          <p:nvPr/>
        </p:nvGrpSpPr>
        <p:grpSpPr>
          <a:xfrm>
            <a:off x="1299041" y="4531304"/>
            <a:ext cx="2565309" cy="859700"/>
            <a:chOff x="1299041" y="4531304"/>
            <a:chExt cx="2565309" cy="859700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F8542A11-C2F1-5070-BAA2-39B559ECAE79}"/>
                </a:ext>
              </a:extLst>
            </p:cNvPr>
            <p:cNvSpPr/>
            <p:nvPr/>
          </p:nvSpPr>
          <p:spPr>
            <a:xfrm>
              <a:off x="1748950" y="4940982"/>
              <a:ext cx="161383" cy="16138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 dirty="0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23DC17EB-FEA3-664A-024D-AD5BECD70C5B}"/>
                </a:ext>
              </a:extLst>
            </p:cNvPr>
            <p:cNvSpPr/>
            <p:nvPr/>
          </p:nvSpPr>
          <p:spPr>
            <a:xfrm>
              <a:off x="3333750" y="4940981"/>
              <a:ext cx="161383" cy="161383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F5EEC050-6571-5A19-5A4C-D13AD3A3B001}"/>
                </a:ext>
              </a:extLst>
            </p:cNvPr>
            <p:cNvCxnSpPr>
              <a:cxnSpLocks/>
              <a:stCxn id="4" idx="6"/>
            </p:cNvCxnSpPr>
            <p:nvPr/>
          </p:nvCxnSpPr>
          <p:spPr>
            <a:xfrm>
              <a:off x="1910333" y="5021674"/>
              <a:ext cx="142341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911D3C76-85A1-3569-7770-4AA92E82D58D}"/>
                </a:ext>
              </a:extLst>
            </p:cNvPr>
            <p:cNvSpPr txBox="1"/>
            <p:nvPr/>
          </p:nvSpPr>
          <p:spPr>
            <a:xfrm>
              <a:off x="2091441" y="5021672"/>
              <a:ext cx="1061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54787157-AE75-C6B6-09E9-A1F180E65F82}"/>
                </a:ext>
              </a:extLst>
            </p:cNvPr>
            <p:cNvSpPr txBox="1"/>
            <p:nvPr/>
          </p:nvSpPr>
          <p:spPr>
            <a:xfrm>
              <a:off x="1299041" y="4531304"/>
              <a:ext cx="1061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+q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8B11D420-ABA2-AFA0-BB21-36D7AA714FA2}"/>
                </a:ext>
              </a:extLst>
            </p:cNvPr>
            <p:cNvSpPr txBox="1"/>
            <p:nvPr/>
          </p:nvSpPr>
          <p:spPr>
            <a:xfrm>
              <a:off x="2803150" y="4531304"/>
              <a:ext cx="1061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-q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3397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组合 163">
            <a:extLst>
              <a:ext uri="{FF2B5EF4-FFF2-40B4-BE49-F238E27FC236}">
                <a16:creationId xmlns:a16="http://schemas.microsoft.com/office/drawing/2014/main" id="{19B46C62-DD27-FA7F-ECCF-60EBBF25A0FC}"/>
              </a:ext>
            </a:extLst>
          </p:cNvPr>
          <p:cNvGrpSpPr/>
          <p:nvPr/>
        </p:nvGrpSpPr>
        <p:grpSpPr>
          <a:xfrm>
            <a:off x="248024" y="778897"/>
            <a:ext cx="1318847" cy="1318847"/>
            <a:chOff x="248024" y="778897"/>
            <a:chExt cx="1318847" cy="1318847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ECDFF1E3-B3FC-6644-E9D7-900504C875B4}"/>
                </a:ext>
              </a:extLst>
            </p:cNvPr>
            <p:cNvSpPr/>
            <p:nvPr/>
          </p:nvSpPr>
          <p:spPr>
            <a:xfrm>
              <a:off x="248024" y="778897"/>
              <a:ext cx="1318847" cy="1318847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65B21204-9641-7880-3668-1A4D59236F7A}"/>
                </a:ext>
              </a:extLst>
            </p:cNvPr>
            <p:cNvCxnSpPr>
              <a:stCxn id="4" idx="2"/>
              <a:endCxn id="4" idx="6"/>
            </p:cNvCxnSpPr>
            <p:nvPr/>
          </p:nvCxnSpPr>
          <p:spPr>
            <a:xfrm>
              <a:off x="248024" y="1438321"/>
              <a:ext cx="131884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257611F3-B0B1-6DE3-E4A8-0244527C29EF}"/>
                </a:ext>
              </a:extLst>
            </p:cNvPr>
            <p:cNvCxnSpPr>
              <a:cxnSpLocks/>
              <a:stCxn id="4" idx="0"/>
              <a:endCxn id="4" idx="4"/>
            </p:cNvCxnSpPr>
            <p:nvPr/>
          </p:nvCxnSpPr>
          <p:spPr>
            <a:xfrm>
              <a:off x="907448" y="778897"/>
              <a:ext cx="0" cy="131884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5" name="组合 164">
            <a:extLst>
              <a:ext uri="{FF2B5EF4-FFF2-40B4-BE49-F238E27FC236}">
                <a16:creationId xmlns:a16="http://schemas.microsoft.com/office/drawing/2014/main" id="{9312E099-0B00-5FAD-CB85-E60F4B5C5E9B}"/>
              </a:ext>
            </a:extLst>
          </p:cNvPr>
          <p:cNvGrpSpPr/>
          <p:nvPr/>
        </p:nvGrpSpPr>
        <p:grpSpPr>
          <a:xfrm>
            <a:off x="2698812" y="778898"/>
            <a:ext cx="1318847" cy="1318847"/>
            <a:chOff x="2698812" y="778898"/>
            <a:chExt cx="1318847" cy="1318847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1E254C08-9194-FC4F-1B77-0A80DD7A6FBA}"/>
                </a:ext>
              </a:extLst>
            </p:cNvPr>
            <p:cNvSpPr/>
            <p:nvPr/>
          </p:nvSpPr>
          <p:spPr>
            <a:xfrm>
              <a:off x="2698812" y="778898"/>
              <a:ext cx="1318847" cy="1318847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44543A7B-FFE0-3472-F844-F8C36A9B553D}"/>
                </a:ext>
              </a:extLst>
            </p:cNvPr>
            <p:cNvCxnSpPr>
              <a:cxnSpLocks/>
              <a:stCxn id="5" idx="2"/>
              <a:endCxn id="5" idx="6"/>
            </p:cNvCxnSpPr>
            <p:nvPr/>
          </p:nvCxnSpPr>
          <p:spPr>
            <a:xfrm>
              <a:off x="2698812" y="1438322"/>
              <a:ext cx="131884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6" name="组合 165">
            <a:extLst>
              <a:ext uri="{FF2B5EF4-FFF2-40B4-BE49-F238E27FC236}">
                <a16:creationId xmlns:a16="http://schemas.microsoft.com/office/drawing/2014/main" id="{68055D0F-C363-7D0F-FC77-7FF54FEEE83F}"/>
              </a:ext>
            </a:extLst>
          </p:cNvPr>
          <p:cNvGrpSpPr/>
          <p:nvPr/>
        </p:nvGrpSpPr>
        <p:grpSpPr>
          <a:xfrm>
            <a:off x="5149600" y="778899"/>
            <a:ext cx="1318847" cy="1318847"/>
            <a:chOff x="5149600" y="778899"/>
            <a:chExt cx="1318847" cy="1318847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AA5EB3FD-6A08-D4DB-CB54-2A87FFC5DBD9}"/>
                </a:ext>
              </a:extLst>
            </p:cNvPr>
            <p:cNvSpPr/>
            <p:nvPr/>
          </p:nvSpPr>
          <p:spPr>
            <a:xfrm>
              <a:off x="5149600" y="778899"/>
              <a:ext cx="1318847" cy="1318847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830B33B0-AE7B-AFF5-C5BD-DFC87DD7B184}"/>
                </a:ext>
              </a:extLst>
            </p:cNvPr>
            <p:cNvCxnSpPr>
              <a:cxnSpLocks/>
            </p:cNvCxnSpPr>
            <p:nvPr/>
          </p:nvCxnSpPr>
          <p:spPr>
            <a:xfrm>
              <a:off x="5211233" y="1159933"/>
              <a:ext cx="12065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5350CC2C-6C13-F1F9-526B-15020F494946}"/>
                </a:ext>
              </a:extLst>
            </p:cNvPr>
            <p:cNvCxnSpPr>
              <a:cxnSpLocks/>
            </p:cNvCxnSpPr>
            <p:nvPr/>
          </p:nvCxnSpPr>
          <p:spPr>
            <a:xfrm>
              <a:off x="5211233" y="1718733"/>
              <a:ext cx="118956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7" name="组合 166">
            <a:extLst>
              <a:ext uri="{FF2B5EF4-FFF2-40B4-BE49-F238E27FC236}">
                <a16:creationId xmlns:a16="http://schemas.microsoft.com/office/drawing/2014/main" id="{FC38721E-2E9B-52A5-D919-13C598F37D44}"/>
              </a:ext>
            </a:extLst>
          </p:cNvPr>
          <p:cNvGrpSpPr/>
          <p:nvPr/>
        </p:nvGrpSpPr>
        <p:grpSpPr>
          <a:xfrm>
            <a:off x="7600388" y="778896"/>
            <a:ext cx="1318847" cy="1318847"/>
            <a:chOff x="7600388" y="778896"/>
            <a:chExt cx="1318847" cy="1318847"/>
          </a:xfrm>
        </p:grpSpPr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83A733BC-ECE1-A82D-F477-16AA21A4B0A6}"/>
                </a:ext>
              </a:extLst>
            </p:cNvPr>
            <p:cNvSpPr/>
            <p:nvPr/>
          </p:nvSpPr>
          <p:spPr>
            <a:xfrm>
              <a:off x="7600388" y="778896"/>
              <a:ext cx="1318847" cy="1318847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4CCDA0E4-AB2B-FCA4-9F12-5630488C00F5}"/>
                </a:ext>
              </a:extLst>
            </p:cNvPr>
            <p:cNvCxnSpPr>
              <a:cxnSpLocks/>
            </p:cNvCxnSpPr>
            <p:nvPr/>
          </p:nvCxnSpPr>
          <p:spPr>
            <a:xfrm>
              <a:off x="7662021" y="1159930"/>
              <a:ext cx="120650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5725799D-3120-2AE6-1807-512BB6E20350}"/>
                </a:ext>
              </a:extLst>
            </p:cNvPr>
            <p:cNvCxnSpPr>
              <a:cxnSpLocks/>
              <a:endCxn id="51" idx="3"/>
            </p:cNvCxnSpPr>
            <p:nvPr/>
          </p:nvCxnSpPr>
          <p:spPr>
            <a:xfrm flipH="1">
              <a:off x="7793529" y="1157845"/>
              <a:ext cx="466283" cy="74675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4E0EC406-04D7-4EF5-2B36-C62FBE5AA8E6}"/>
                </a:ext>
              </a:extLst>
            </p:cNvPr>
            <p:cNvCxnSpPr>
              <a:cxnSpLocks/>
              <a:endCxn id="51" idx="5"/>
            </p:cNvCxnSpPr>
            <p:nvPr/>
          </p:nvCxnSpPr>
          <p:spPr>
            <a:xfrm>
              <a:off x="8259812" y="1157845"/>
              <a:ext cx="466282" cy="746757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8" name="组合 167">
            <a:extLst>
              <a:ext uri="{FF2B5EF4-FFF2-40B4-BE49-F238E27FC236}">
                <a16:creationId xmlns:a16="http://schemas.microsoft.com/office/drawing/2014/main" id="{F68A5560-4A5D-C4C7-79B2-0A46136BC7D0}"/>
              </a:ext>
            </a:extLst>
          </p:cNvPr>
          <p:cNvGrpSpPr/>
          <p:nvPr/>
        </p:nvGrpSpPr>
        <p:grpSpPr>
          <a:xfrm>
            <a:off x="10051175" y="778896"/>
            <a:ext cx="1318847" cy="1318847"/>
            <a:chOff x="10051175" y="778896"/>
            <a:chExt cx="1318847" cy="1318847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02B720F0-71A6-5A89-8338-744A48B87862}"/>
                </a:ext>
              </a:extLst>
            </p:cNvPr>
            <p:cNvSpPr/>
            <p:nvPr/>
          </p:nvSpPr>
          <p:spPr>
            <a:xfrm>
              <a:off x="10051175" y="778896"/>
              <a:ext cx="1318847" cy="1318847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7F8EC5EF-47C2-DCFD-E80F-B6378B150146}"/>
                </a:ext>
              </a:extLst>
            </p:cNvPr>
            <p:cNvCxnSpPr>
              <a:cxnSpLocks/>
              <a:stCxn id="8" idx="4"/>
              <a:endCxn id="8" idx="1"/>
            </p:cNvCxnSpPr>
            <p:nvPr/>
          </p:nvCxnSpPr>
          <p:spPr>
            <a:xfrm flipH="1" flipV="1">
              <a:off x="10244316" y="972037"/>
              <a:ext cx="466283" cy="11257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3CC5FBD5-96D5-1556-0EE3-99D862D3FDBC}"/>
                </a:ext>
              </a:extLst>
            </p:cNvPr>
            <p:cNvCxnSpPr>
              <a:cxnSpLocks/>
              <a:stCxn id="8" idx="4"/>
              <a:endCxn id="8" idx="7"/>
            </p:cNvCxnSpPr>
            <p:nvPr/>
          </p:nvCxnSpPr>
          <p:spPr>
            <a:xfrm flipV="1">
              <a:off x="10710599" y="972037"/>
              <a:ext cx="466282" cy="112570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9" name="组合 168">
            <a:extLst>
              <a:ext uri="{FF2B5EF4-FFF2-40B4-BE49-F238E27FC236}">
                <a16:creationId xmlns:a16="http://schemas.microsoft.com/office/drawing/2014/main" id="{7D7C1E18-3821-54B3-35B5-294C6F61A7EA}"/>
              </a:ext>
            </a:extLst>
          </p:cNvPr>
          <p:cNvGrpSpPr/>
          <p:nvPr/>
        </p:nvGrpSpPr>
        <p:grpSpPr>
          <a:xfrm>
            <a:off x="248024" y="3631967"/>
            <a:ext cx="1318847" cy="1318847"/>
            <a:chOff x="248024" y="3631967"/>
            <a:chExt cx="1318847" cy="1318847"/>
          </a:xfrm>
        </p:grpSpPr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3FFDA381-9FBF-3A06-B767-A70D2C7A1DB8}"/>
                </a:ext>
              </a:extLst>
            </p:cNvPr>
            <p:cNvSpPr/>
            <p:nvPr/>
          </p:nvSpPr>
          <p:spPr>
            <a:xfrm>
              <a:off x="248024" y="3631967"/>
              <a:ext cx="1318847" cy="1318847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5A03517B-AA15-4BAA-A463-BB8F92DA8748}"/>
                </a:ext>
              </a:extLst>
            </p:cNvPr>
            <p:cNvCxnSpPr>
              <a:cxnSpLocks/>
            </p:cNvCxnSpPr>
            <p:nvPr/>
          </p:nvCxnSpPr>
          <p:spPr>
            <a:xfrm>
              <a:off x="300567" y="4028017"/>
              <a:ext cx="491066" cy="91069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225C9FC1-27B7-4FAF-027E-F461B1891FEE}"/>
                </a:ext>
              </a:extLst>
            </p:cNvPr>
            <p:cNvCxnSpPr>
              <a:cxnSpLocks/>
              <a:endCxn id="9" idx="7"/>
            </p:cNvCxnSpPr>
            <p:nvPr/>
          </p:nvCxnSpPr>
          <p:spPr>
            <a:xfrm flipV="1">
              <a:off x="791633" y="3825108"/>
              <a:ext cx="582097" cy="112570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067AD0F9-3063-5EAA-816B-13E2CB70EA3B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>
              <a:off x="441165" y="3825108"/>
              <a:ext cx="582097" cy="111360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>
              <a:extLst>
                <a:ext uri="{FF2B5EF4-FFF2-40B4-BE49-F238E27FC236}">
                  <a16:creationId xmlns:a16="http://schemas.microsoft.com/office/drawing/2014/main" id="{C4F826D6-EE9E-5FBA-3F8D-D26125F055E4}"/>
                </a:ext>
              </a:extLst>
            </p:cNvPr>
            <p:cNvCxnSpPr/>
            <p:nvPr/>
          </p:nvCxnSpPr>
          <p:spPr>
            <a:xfrm flipV="1">
              <a:off x="1023262" y="4004733"/>
              <a:ext cx="481688" cy="93398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0" name="组合 169">
            <a:extLst>
              <a:ext uri="{FF2B5EF4-FFF2-40B4-BE49-F238E27FC236}">
                <a16:creationId xmlns:a16="http://schemas.microsoft.com/office/drawing/2014/main" id="{D5487A61-BB3E-CC10-2C9D-1E59E30F98BE}"/>
              </a:ext>
            </a:extLst>
          </p:cNvPr>
          <p:cNvGrpSpPr/>
          <p:nvPr/>
        </p:nvGrpSpPr>
        <p:grpSpPr>
          <a:xfrm>
            <a:off x="2698812" y="3631968"/>
            <a:ext cx="1318847" cy="1318847"/>
            <a:chOff x="2698812" y="3631968"/>
            <a:chExt cx="1318847" cy="1318847"/>
          </a:xfrm>
        </p:grpSpPr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4E65A090-70D5-EB8F-A120-78A71553ED59}"/>
                </a:ext>
              </a:extLst>
            </p:cNvPr>
            <p:cNvSpPr/>
            <p:nvPr/>
          </p:nvSpPr>
          <p:spPr>
            <a:xfrm>
              <a:off x="2698812" y="3631968"/>
              <a:ext cx="1318847" cy="1318847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22226F34-CCA3-EE66-8635-13759255388B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>
              <a:off x="2891953" y="3825109"/>
              <a:ext cx="466281" cy="46628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>
              <a:extLst>
                <a:ext uri="{FF2B5EF4-FFF2-40B4-BE49-F238E27FC236}">
                  <a16:creationId xmlns:a16="http://schemas.microsoft.com/office/drawing/2014/main" id="{751FED8A-8E28-E0F3-0F0D-723C73B331D2}"/>
                </a:ext>
              </a:extLst>
            </p:cNvPr>
            <p:cNvCxnSpPr>
              <a:cxnSpLocks/>
              <a:endCxn id="10" idx="4"/>
            </p:cNvCxnSpPr>
            <p:nvPr/>
          </p:nvCxnSpPr>
          <p:spPr>
            <a:xfrm>
              <a:off x="3358234" y="4291392"/>
              <a:ext cx="2" cy="65942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接连接符 93">
              <a:extLst>
                <a:ext uri="{FF2B5EF4-FFF2-40B4-BE49-F238E27FC236}">
                  <a16:creationId xmlns:a16="http://schemas.microsoft.com/office/drawing/2014/main" id="{BD869C33-34E9-8901-81DF-3A25DDD682B7}"/>
                </a:ext>
              </a:extLst>
            </p:cNvPr>
            <p:cNvCxnSpPr>
              <a:stCxn id="10" idx="7"/>
            </p:cNvCxnSpPr>
            <p:nvPr/>
          </p:nvCxnSpPr>
          <p:spPr>
            <a:xfrm flipH="1">
              <a:off x="3358234" y="3825109"/>
              <a:ext cx="466284" cy="46628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1" name="组合 170">
            <a:extLst>
              <a:ext uri="{FF2B5EF4-FFF2-40B4-BE49-F238E27FC236}">
                <a16:creationId xmlns:a16="http://schemas.microsoft.com/office/drawing/2014/main" id="{2249468F-06D5-DF8C-7D89-98799ACFCEED}"/>
              </a:ext>
            </a:extLst>
          </p:cNvPr>
          <p:cNvGrpSpPr/>
          <p:nvPr/>
        </p:nvGrpSpPr>
        <p:grpSpPr>
          <a:xfrm>
            <a:off x="5149599" y="3631968"/>
            <a:ext cx="1318847" cy="1318847"/>
            <a:chOff x="5149599" y="3631968"/>
            <a:chExt cx="1318847" cy="1318847"/>
          </a:xfrm>
        </p:grpSpPr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11EE524E-00CD-98B2-22E3-1315D1BE3C21}"/>
                </a:ext>
              </a:extLst>
            </p:cNvPr>
            <p:cNvSpPr/>
            <p:nvPr/>
          </p:nvSpPr>
          <p:spPr>
            <a:xfrm>
              <a:off x="5149599" y="3631968"/>
              <a:ext cx="1318847" cy="1318847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104" name="直接连接符 103">
              <a:extLst>
                <a:ext uri="{FF2B5EF4-FFF2-40B4-BE49-F238E27FC236}">
                  <a16:creationId xmlns:a16="http://schemas.microsoft.com/office/drawing/2014/main" id="{BB83B806-1BD2-A94C-61E9-E0529E40FF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11233" y="4020512"/>
              <a:ext cx="59779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>
              <a:extLst>
                <a:ext uri="{FF2B5EF4-FFF2-40B4-BE49-F238E27FC236}">
                  <a16:creationId xmlns:a16="http://schemas.microsoft.com/office/drawing/2014/main" id="{756E1E7D-A27A-B715-307E-68B34C9E85A3}"/>
                </a:ext>
              </a:extLst>
            </p:cNvPr>
            <p:cNvCxnSpPr>
              <a:cxnSpLocks/>
            </p:cNvCxnSpPr>
            <p:nvPr/>
          </p:nvCxnSpPr>
          <p:spPr>
            <a:xfrm>
              <a:off x="5809023" y="4019501"/>
              <a:ext cx="0" cy="54378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>
              <a:extLst>
                <a:ext uri="{FF2B5EF4-FFF2-40B4-BE49-F238E27FC236}">
                  <a16:creationId xmlns:a16="http://schemas.microsoft.com/office/drawing/2014/main" id="{98953008-370C-2F98-5A94-65652A00CBE3}"/>
                </a:ext>
              </a:extLst>
            </p:cNvPr>
            <p:cNvCxnSpPr>
              <a:cxnSpLocks/>
            </p:cNvCxnSpPr>
            <p:nvPr/>
          </p:nvCxnSpPr>
          <p:spPr>
            <a:xfrm>
              <a:off x="5795963" y="4564293"/>
              <a:ext cx="62177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2" name="组合 171">
            <a:extLst>
              <a:ext uri="{FF2B5EF4-FFF2-40B4-BE49-F238E27FC236}">
                <a16:creationId xmlns:a16="http://schemas.microsoft.com/office/drawing/2014/main" id="{8552CD4E-CE81-AC1C-E008-B0FF01BD305E}"/>
              </a:ext>
            </a:extLst>
          </p:cNvPr>
          <p:cNvGrpSpPr/>
          <p:nvPr/>
        </p:nvGrpSpPr>
        <p:grpSpPr>
          <a:xfrm>
            <a:off x="7600388" y="3631970"/>
            <a:ext cx="1318847" cy="1318847"/>
            <a:chOff x="7600388" y="3631970"/>
            <a:chExt cx="1318847" cy="1318847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46E2A46A-2DAC-BE5E-4CDA-6281AA318B4E}"/>
                </a:ext>
              </a:extLst>
            </p:cNvPr>
            <p:cNvSpPr/>
            <p:nvPr/>
          </p:nvSpPr>
          <p:spPr>
            <a:xfrm>
              <a:off x="7600388" y="3631970"/>
              <a:ext cx="1318847" cy="1318847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122" name="直接连接符 121">
              <a:extLst>
                <a:ext uri="{FF2B5EF4-FFF2-40B4-BE49-F238E27FC236}">
                  <a16:creationId xmlns:a16="http://schemas.microsoft.com/office/drawing/2014/main" id="{C8DADD5C-D4CF-CFAB-437B-64A1F829BFBF}"/>
                </a:ext>
              </a:extLst>
            </p:cNvPr>
            <p:cNvCxnSpPr>
              <a:stCxn id="12" idx="2"/>
              <a:endCxn id="12" idx="6"/>
            </p:cNvCxnSpPr>
            <p:nvPr/>
          </p:nvCxnSpPr>
          <p:spPr>
            <a:xfrm>
              <a:off x="7600388" y="4291394"/>
              <a:ext cx="131884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>
              <a:extLst>
                <a:ext uri="{FF2B5EF4-FFF2-40B4-BE49-F238E27FC236}">
                  <a16:creationId xmlns:a16="http://schemas.microsoft.com/office/drawing/2014/main" id="{6AE3B6E4-E315-246B-02EA-9EB99C354A14}"/>
                </a:ext>
              </a:extLst>
            </p:cNvPr>
            <p:cNvCxnSpPr>
              <a:stCxn id="12" idx="0"/>
            </p:cNvCxnSpPr>
            <p:nvPr/>
          </p:nvCxnSpPr>
          <p:spPr>
            <a:xfrm>
              <a:off x="8259812" y="3631970"/>
              <a:ext cx="0" cy="65942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3" name="组合 172">
            <a:extLst>
              <a:ext uri="{FF2B5EF4-FFF2-40B4-BE49-F238E27FC236}">
                <a16:creationId xmlns:a16="http://schemas.microsoft.com/office/drawing/2014/main" id="{9F14E61E-C104-E85F-E389-E4E7464FA008}"/>
              </a:ext>
            </a:extLst>
          </p:cNvPr>
          <p:cNvGrpSpPr/>
          <p:nvPr/>
        </p:nvGrpSpPr>
        <p:grpSpPr>
          <a:xfrm>
            <a:off x="10051174" y="3619866"/>
            <a:ext cx="1318847" cy="1318847"/>
            <a:chOff x="10051174" y="3619866"/>
            <a:chExt cx="1318847" cy="1318847"/>
          </a:xfrm>
        </p:grpSpPr>
        <p:sp>
          <p:nvSpPr>
            <p:cNvPr id="125" name="椭圆 124">
              <a:extLst>
                <a:ext uri="{FF2B5EF4-FFF2-40B4-BE49-F238E27FC236}">
                  <a16:creationId xmlns:a16="http://schemas.microsoft.com/office/drawing/2014/main" id="{5863B3E8-5F24-B8CE-649E-60A275DCF27C}"/>
                </a:ext>
              </a:extLst>
            </p:cNvPr>
            <p:cNvSpPr/>
            <p:nvPr/>
          </p:nvSpPr>
          <p:spPr>
            <a:xfrm>
              <a:off x="10051174" y="3619866"/>
              <a:ext cx="1318847" cy="1318847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143" name="直接连接符 142">
              <a:extLst>
                <a:ext uri="{FF2B5EF4-FFF2-40B4-BE49-F238E27FC236}">
                  <a16:creationId xmlns:a16="http://schemas.microsoft.com/office/drawing/2014/main" id="{7D4ACDC1-E9D2-C70E-7725-AD723CA55B25}"/>
                </a:ext>
              </a:extLst>
            </p:cNvPr>
            <p:cNvCxnSpPr>
              <a:cxnSpLocks/>
              <a:stCxn id="125" idx="2"/>
            </p:cNvCxnSpPr>
            <p:nvPr/>
          </p:nvCxnSpPr>
          <p:spPr>
            <a:xfrm>
              <a:off x="10051174" y="4279290"/>
              <a:ext cx="19314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连接符 144">
              <a:extLst>
                <a:ext uri="{FF2B5EF4-FFF2-40B4-BE49-F238E27FC236}">
                  <a16:creationId xmlns:a16="http://schemas.microsoft.com/office/drawing/2014/main" id="{F9C35116-D787-34A8-BCFD-CB88939E41EE}"/>
                </a:ext>
              </a:extLst>
            </p:cNvPr>
            <p:cNvCxnSpPr>
              <a:cxnSpLocks/>
            </p:cNvCxnSpPr>
            <p:nvPr/>
          </p:nvCxnSpPr>
          <p:spPr>
            <a:xfrm>
              <a:off x="11065057" y="4658173"/>
              <a:ext cx="19314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直接连接符 150">
              <a:extLst>
                <a:ext uri="{FF2B5EF4-FFF2-40B4-BE49-F238E27FC236}">
                  <a16:creationId xmlns:a16="http://schemas.microsoft.com/office/drawing/2014/main" id="{A1C1EBA6-4E05-4452-DE79-0651CA9E7144}"/>
                </a:ext>
              </a:extLst>
            </p:cNvPr>
            <p:cNvCxnSpPr>
              <a:cxnSpLocks/>
            </p:cNvCxnSpPr>
            <p:nvPr/>
          </p:nvCxnSpPr>
          <p:spPr>
            <a:xfrm rot="1800000" flipH="1" flipV="1">
              <a:off x="10233025" y="4279297"/>
              <a:ext cx="832032" cy="37888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接连接符 153">
              <a:extLst>
                <a:ext uri="{FF2B5EF4-FFF2-40B4-BE49-F238E27FC236}">
                  <a16:creationId xmlns:a16="http://schemas.microsoft.com/office/drawing/2014/main" id="{2B4399BF-ECD2-0F25-CFB2-014B6A80A866}"/>
                </a:ext>
              </a:extLst>
            </p:cNvPr>
            <p:cNvCxnSpPr/>
            <p:nvPr/>
          </p:nvCxnSpPr>
          <p:spPr>
            <a:xfrm flipV="1">
              <a:off x="10236728" y="4096669"/>
              <a:ext cx="156633" cy="1826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接连接符 155">
              <a:extLst>
                <a:ext uri="{FF2B5EF4-FFF2-40B4-BE49-F238E27FC236}">
                  <a16:creationId xmlns:a16="http://schemas.microsoft.com/office/drawing/2014/main" id="{48AE77BB-3A97-0D3D-2433-9F823839BD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05067" y="4658173"/>
              <a:ext cx="159990" cy="18263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41899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>
            <a:extLst>
              <a:ext uri="{FF2B5EF4-FFF2-40B4-BE49-F238E27FC236}">
                <a16:creationId xmlns:a16="http://schemas.microsoft.com/office/drawing/2014/main" id="{F5F79C27-6BA4-A48A-4A62-1878FA70D3DE}"/>
              </a:ext>
            </a:extLst>
          </p:cNvPr>
          <p:cNvGrpSpPr/>
          <p:nvPr/>
        </p:nvGrpSpPr>
        <p:grpSpPr>
          <a:xfrm>
            <a:off x="2849995" y="4135966"/>
            <a:ext cx="2183437" cy="1452034"/>
            <a:chOff x="2849995" y="4135966"/>
            <a:chExt cx="2183437" cy="1452034"/>
          </a:xfrm>
        </p:grpSpPr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D249A2B5-95A6-8B94-13BB-8BF1A8A67978}"/>
                </a:ext>
              </a:extLst>
            </p:cNvPr>
            <p:cNvCxnSpPr>
              <a:cxnSpLocks/>
            </p:cNvCxnSpPr>
            <p:nvPr/>
          </p:nvCxnSpPr>
          <p:spPr>
            <a:xfrm>
              <a:off x="2936488" y="4817327"/>
              <a:ext cx="192761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F0FCF3B6-446E-ED62-72FD-2B1962F63B82}"/>
                </a:ext>
              </a:extLst>
            </p:cNvPr>
            <p:cNvCxnSpPr>
              <a:cxnSpLocks/>
            </p:cNvCxnSpPr>
            <p:nvPr/>
          </p:nvCxnSpPr>
          <p:spPr>
            <a:xfrm>
              <a:off x="3413202" y="4159250"/>
              <a:ext cx="0" cy="65807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89A0172B-4B1D-D3AF-8B46-F4F2F6DFA0EC}"/>
                </a:ext>
              </a:extLst>
            </p:cNvPr>
            <p:cNvCxnSpPr/>
            <p:nvPr/>
          </p:nvCxnSpPr>
          <p:spPr>
            <a:xfrm flipV="1">
              <a:off x="4292600" y="4135967"/>
              <a:ext cx="0" cy="68136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C1F4E261-D993-32B3-1224-85ECFEB4501F}"/>
                </a:ext>
              </a:extLst>
            </p:cNvPr>
            <p:cNvCxnSpPr/>
            <p:nvPr/>
          </p:nvCxnSpPr>
          <p:spPr>
            <a:xfrm>
              <a:off x="3852333" y="4817327"/>
              <a:ext cx="0" cy="77067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5D74A4DD-928E-6BB2-EEAA-F218A547D42B}"/>
                    </a:ext>
                  </a:extLst>
                </p:cNvPr>
                <p:cNvSpPr txBox="1"/>
                <p:nvPr/>
              </p:nvSpPr>
              <p:spPr>
                <a:xfrm>
                  <a:off x="2849995" y="4160205"/>
                  <a:ext cx="502157" cy="4447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Sup>
                              <m:sSubSup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bSup>
                          </m:e>
                        </m:acc>
                      </m:oMath>
                    </m:oMathPara>
                  </a14:m>
                  <a:endParaRPr lang="en-US" altLang="zh-CN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5D74A4DD-928E-6BB2-EEAA-F218A547D4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9995" y="4160205"/>
                  <a:ext cx="502157" cy="444737"/>
                </a:xfrm>
                <a:prstGeom prst="rect">
                  <a:avLst/>
                </a:prstGeom>
                <a:blipFill>
                  <a:blip r:embed="rId2"/>
                  <a:stretch>
                    <a:fillRect b="-137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95F77259-DB98-11E0-90FB-4A821AABE9F1}"/>
                    </a:ext>
                  </a:extLst>
                </p:cNvPr>
                <p:cNvSpPr txBox="1"/>
                <p:nvPr/>
              </p:nvSpPr>
              <p:spPr>
                <a:xfrm>
                  <a:off x="4292600" y="4135966"/>
                  <a:ext cx="502157" cy="4124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Sup>
                              <m:sSubSup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bSup>
                          </m:e>
                        </m:acc>
                      </m:oMath>
                    </m:oMathPara>
                  </a14:m>
                  <a:endParaRPr lang="en-US" altLang="zh-CN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95F77259-DB98-11E0-90FB-4A821AABE9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2600" y="4135966"/>
                  <a:ext cx="502157" cy="412485"/>
                </a:xfrm>
                <a:prstGeom prst="rect">
                  <a:avLst/>
                </a:prstGeom>
                <a:blipFill>
                  <a:blip r:embed="rId3"/>
                  <a:stretch>
                    <a:fillRect b="-14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F438B0FA-288D-0525-DB1B-74EC28FE0356}"/>
                    </a:ext>
                  </a:extLst>
                </p:cNvPr>
                <p:cNvSpPr txBox="1"/>
                <p:nvPr/>
              </p:nvSpPr>
              <p:spPr>
                <a:xfrm>
                  <a:off x="3900294" y="5053950"/>
                  <a:ext cx="1133138" cy="4426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⃗"/>
                            <m:ctrl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Sup>
                              <m:sSubSupPr>
                                <m:ctrlP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bSup>
                          </m:e>
                        </m:acc>
                      </m:oMath>
                    </m:oMathPara>
                  </a14:m>
                  <a:endParaRPr lang="en-US" altLang="zh-CN" b="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F438B0FA-288D-0525-DB1B-74EC28FE03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0294" y="5053950"/>
                  <a:ext cx="1133138" cy="442685"/>
                </a:xfrm>
                <a:prstGeom prst="rect">
                  <a:avLst/>
                </a:prstGeom>
                <a:blipFill>
                  <a:blip r:embed="rId4"/>
                  <a:stretch>
                    <a:fillRect b="-137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8738736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WNkOTg5MjZlZjEzNTdlYjk5YTg3ZTczZTZlMGJkOGM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54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2110</TotalTime>
  <Words>34</Words>
  <Application>Microsoft Office PowerPoint</Application>
  <PresentationFormat>宽屏</PresentationFormat>
  <Paragraphs>26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Arial</vt:lpstr>
      <vt:lpstr>Calibri</vt:lpstr>
      <vt:lpstr>Cambria Math</vt:lpstr>
      <vt:lpstr>Times New Roman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喻锦鹏</dc:creator>
  <cp:lastModifiedBy>Ash Fish</cp:lastModifiedBy>
  <cp:revision>19</cp:revision>
  <dcterms:created xsi:type="dcterms:W3CDTF">2023-08-09T12:44:00Z</dcterms:created>
  <dcterms:modified xsi:type="dcterms:W3CDTF">2024-11-04T17:01:28Z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2052-12.1.0.16929</vt:lpwstr>
  </property>
</Properties>
</file>