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Montserrat SemiBold"/>
      <p:regular r:id="rId30"/>
      <p:bold r:id="rId31"/>
      <p:italic r:id="rId32"/>
      <p:boldItalic r:id="rId33"/>
    </p:embeddedFont>
    <p:embeddedFont>
      <p:font typeface="Montserrat"/>
      <p:regular r:id="rId34"/>
      <p:bold r:id="rId35"/>
      <p:italic r:id="rId36"/>
      <p:boldItalic r:id="rId37"/>
    </p:embeddedFont>
    <p:embeddedFont>
      <p:font typeface="Montserrat Medium"/>
      <p:regular r:id="rId38"/>
      <p:bold r:id="rId39"/>
      <p:italic r:id="rId40"/>
      <p:boldItalic r:id="rId41"/>
    </p:embeddedFont>
    <p:embeddedFont>
      <p:font typeface="Arvo"/>
      <p:regular r:id="rId42"/>
      <p:bold r:id="rId43"/>
      <p:italic r:id="rId44"/>
      <p:boldItalic r:id="rId45"/>
    </p:embeddedFont>
    <p:embeddedFont>
      <p:font typeface="Montserrat Light"/>
      <p:regular r:id="rId46"/>
      <p:bold r:id="rId47"/>
      <p:italic r:id="rId48"/>
      <p:boldItalic r:id="rId49"/>
    </p:embeddedFont>
    <p:embeddedFont>
      <p:font typeface="Montserrat ExtraBold"/>
      <p:bold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13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3134"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Medium-italic.fntdata"/><Relationship Id="rId42" Type="http://schemas.openxmlformats.org/officeDocument/2006/relationships/font" Target="fonts/Arvo-regular.fntdata"/><Relationship Id="rId41" Type="http://schemas.openxmlformats.org/officeDocument/2006/relationships/font" Target="fonts/MontserratMedium-boldItalic.fntdata"/><Relationship Id="rId44" Type="http://schemas.openxmlformats.org/officeDocument/2006/relationships/font" Target="fonts/Arvo-italic.fntdata"/><Relationship Id="rId43" Type="http://schemas.openxmlformats.org/officeDocument/2006/relationships/font" Target="fonts/Arvo-bold.fntdata"/><Relationship Id="rId46" Type="http://schemas.openxmlformats.org/officeDocument/2006/relationships/font" Target="fonts/MontserratLight-regular.fntdata"/><Relationship Id="rId45" Type="http://schemas.openxmlformats.org/officeDocument/2006/relationships/font" Target="fonts/Arv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MontserratLight-italic.fntdata"/><Relationship Id="rId47" Type="http://schemas.openxmlformats.org/officeDocument/2006/relationships/font" Target="fonts/MontserratLight-bold.fntdata"/><Relationship Id="rId49" Type="http://schemas.openxmlformats.org/officeDocument/2006/relationships/font" Target="fonts/MontserratLight-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SemiBold-bold.fntdata"/><Relationship Id="rId30" Type="http://schemas.openxmlformats.org/officeDocument/2006/relationships/font" Target="fonts/MontserratSemiBold-regular.fntdata"/><Relationship Id="rId33" Type="http://schemas.openxmlformats.org/officeDocument/2006/relationships/font" Target="fonts/MontserratSemiBold-boldItalic.fntdata"/><Relationship Id="rId32" Type="http://schemas.openxmlformats.org/officeDocument/2006/relationships/font" Target="fonts/MontserratSemiBold-italic.fntdata"/><Relationship Id="rId35" Type="http://schemas.openxmlformats.org/officeDocument/2006/relationships/font" Target="fonts/Montserrat-bold.fntdata"/><Relationship Id="rId34" Type="http://schemas.openxmlformats.org/officeDocument/2006/relationships/font" Target="fonts/Montserrat-regular.fntdata"/><Relationship Id="rId37" Type="http://schemas.openxmlformats.org/officeDocument/2006/relationships/font" Target="fonts/Montserrat-boldItalic.fntdata"/><Relationship Id="rId36" Type="http://schemas.openxmlformats.org/officeDocument/2006/relationships/font" Target="fonts/Montserrat-italic.fntdata"/><Relationship Id="rId39" Type="http://schemas.openxmlformats.org/officeDocument/2006/relationships/font" Target="fonts/MontserratMedium-bold.fntdata"/><Relationship Id="rId38" Type="http://schemas.openxmlformats.org/officeDocument/2006/relationships/font" Target="fonts/MontserratMedium-regular.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MontserratExtraBold-boldItalic.fntdata"/><Relationship Id="rId50" Type="http://schemas.openxmlformats.org/officeDocument/2006/relationships/font" Target="fonts/MontserratExtraBold-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5a63c08026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5a63c08026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5a63c08026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5a63c08026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g5a63c08026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5a63c08026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5a63c08026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5a63c08026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g5a63c08026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5a63c08026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g5a63c08026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5a63c08026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Google Shape;340;g5a63c08026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5a63c08026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Google Shape;352;g5a63c08026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5a63c08026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Google Shape;365;g5a63c08026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5a63c08026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Google Shape;379;g5a63c08026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5a63c08026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3de7457949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3de7457949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Google Shape;394;g5a63c08026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5a63c08026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0" name="Shape 400"/>
        <p:cNvGrpSpPr/>
        <p:nvPr/>
      </p:nvGrpSpPr>
      <p:grpSpPr>
        <a:xfrm>
          <a:off x="0" y="0"/>
          <a:ext cx="0" cy="0"/>
          <a:chOff x="0" y="0"/>
          <a:chExt cx="0" cy="0"/>
        </a:xfrm>
      </p:grpSpPr>
      <p:sp>
        <p:nvSpPr>
          <p:cNvPr id="401" name="Google Shape;401;g5a63c08026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5a63c08026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6" name="Shape 406"/>
        <p:cNvGrpSpPr/>
        <p:nvPr/>
      </p:nvGrpSpPr>
      <p:grpSpPr>
        <a:xfrm>
          <a:off x="0" y="0"/>
          <a:ext cx="0" cy="0"/>
          <a:chOff x="0" y="0"/>
          <a:chExt cx="0" cy="0"/>
        </a:xfrm>
      </p:grpSpPr>
      <p:sp>
        <p:nvSpPr>
          <p:cNvPr id="407" name="Google Shape;407;g5a63c08026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5a63c08026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9" name="Shape 419"/>
        <p:cNvGrpSpPr/>
        <p:nvPr/>
      </p:nvGrpSpPr>
      <p:grpSpPr>
        <a:xfrm>
          <a:off x="0" y="0"/>
          <a:ext cx="0" cy="0"/>
          <a:chOff x="0" y="0"/>
          <a:chExt cx="0" cy="0"/>
        </a:xfrm>
      </p:grpSpPr>
      <p:sp>
        <p:nvSpPr>
          <p:cNvPr id="420" name="Google Shape;420;g5a63c08026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5a63c08026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9" name="Shape 429"/>
        <p:cNvGrpSpPr/>
        <p:nvPr/>
      </p:nvGrpSpPr>
      <p:grpSpPr>
        <a:xfrm>
          <a:off x="0" y="0"/>
          <a:ext cx="0" cy="0"/>
          <a:chOff x="0" y="0"/>
          <a:chExt cx="0" cy="0"/>
        </a:xfrm>
      </p:grpSpPr>
      <p:sp>
        <p:nvSpPr>
          <p:cNvPr id="430" name="Google Shape;430;g3de7457949_0_7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3de7457949_0_7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3de7457949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3de7457949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5a54d4d41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5a54d4d41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5a54d4d414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5a54d4d414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5a54d4d41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5a54d4d41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5a54d4d414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5a54d4d41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5a54d4d41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5a54d4d41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5a54d4d414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5a54d4d414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840900" y="1856275"/>
            <a:ext cx="6809100" cy="1431000"/>
          </a:xfrm>
          <a:prstGeom prst="rect">
            <a:avLst/>
          </a:prstGeom>
        </p:spPr>
        <p:txBody>
          <a:bodyPr anchorCtr="0" anchor="ctr" bIns="91425" lIns="91425" spcFirstLastPara="1" rIns="91425" wrap="square" tIns="91425"/>
          <a:lstStyle>
            <a:lvl1pPr lvl="0" rtl="0" algn="r">
              <a:spcBef>
                <a:spcPts val="0"/>
              </a:spcBef>
              <a:spcAft>
                <a:spcPts val="0"/>
              </a:spcAft>
              <a:buSzPts val="3000"/>
              <a:buFont typeface="Montserrat ExtraBold"/>
              <a:buNone/>
              <a:defRPr sz="3000">
                <a:latin typeface="Montserrat ExtraBold"/>
                <a:ea typeface="Montserrat ExtraBold"/>
                <a:cs typeface="Montserrat ExtraBold"/>
                <a:sym typeface="Montserrat ExtraBold"/>
              </a:defRPr>
            </a:lvl1pPr>
            <a:lvl2pPr lvl="1" rtl="0" algn="r">
              <a:spcBef>
                <a:spcPts val="0"/>
              </a:spcBef>
              <a:spcAft>
                <a:spcPts val="0"/>
              </a:spcAft>
              <a:buSzPts val="3000"/>
              <a:buFont typeface="Montserrat ExtraBold"/>
              <a:buNone/>
              <a:defRPr sz="3000">
                <a:latin typeface="Montserrat ExtraBold"/>
                <a:ea typeface="Montserrat ExtraBold"/>
                <a:cs typeface="Montserrat ExtraBold"/>
                <a:sym typeface="Montserrat ExtraBold"/>
              </a:defRPr>
            </a:lvl2pPr>
            <a:lvl3pPr lvl="2" rtl="0" algn="r">
              <a:spcBef>
                <a:spcPts val="0"/>
              </a:spcBef>
              <a:spcAft>
                <a:spcPts val="0"/>
              </a:spcAft>
              <a:buSzPts val="3000"/>
              <a:buFont typeface="Montserrat ExtraBold"/>
              <a:buNone/>
              <a:defRPr sz="3000">
                <a:latin typeface="Montserrat ExtraBold"/>
                <a:ea typeface="Montserrat ExtraBold"/>
                <a:cs typeface="Montserrat ExtraBold"/>
                <a:sym typeface="Montserrat ExtraBold"/>
              </a:defRPr>
            </a:lvl3pPr>
            <a:lvl4pPr lvl="3" rtl="0" algn="r">
              <a:spcBef>
                <a:spcPts val="0"/>
              </a:spcBef>
              <a:spcAft>
                <a:spcPts val="0"/>
              </a:spcAft>
              <a:buSzPts val="3000"/>
              <a:buFont typeface="Montserrat ExtraBold"/>
              <a:buNone/>
              <a:defRPr sz="3000">
                <a:latin typeface="Montserrat ExtraBold"/>
                <a:ea typeface="Montserrat ExtraBold"/>
                <a:cs typeface="Montserrat ExtraBold"/>
                <a:sym typeface="Montserrat ExtraBold"/>
              </a:defRPr>
            </a:lvl4pPr>
            <a:lvl5pPr lvl="4" rtl="0" algn="r">
              <a:spcBef>
                <a:spcPts val="0"/>
              </a:spcBef>
              <a:spcAft>
                <a:spcPts val="0"/>
              </a:spcAft>
              <a:buSzPts val="3000"/>
              <a:buFont typeface="Montserrat ExtraBold"/>
              <a:buNone/>
              <a:defRPr sz="3000">
                <a:latin typeface="Montserrat ExtraBold"/>
                <a:ea typeface="Montserrat ExtraBold"/>
                <a:cs typeface="Montserrat ExtraBold"/>
                <a:sym typeface="Montserrat ExtraBold"/>
              </a:defRPr>
            </a:lvl5pPr>
            <a:lvl6pPr lvl="5" rtl="0" algn="r">
              <a:spcBef>
                <a:spcPts val="0"/>
              </a:spcBef>
              <a:spcAft>
                <a:spcPts val="0"/>
              </a:spcAft>
              <a:buSzPts val="3000"/>
              <a:buFont typeface="Montserrat ExtraBold"/>
              <a:buNone/>
              <a:defRPr sz="3000">
                <a:latin typeface="Montserrat ExtraBold"/>
                <a:ea typeface="Montserrat ExtraBold"/>
                <a:cs typeface="Montserrat ExtraBold"/>
                <a:sym typeface="Montserrat ExtraBold"/>
              </a:defRPr>
            </a:lvl6pPr>
            <a:lvl7pPr lvl="6" rtl="0" algn="r">
              <a:spcBef>
                <a:spcPts val="0"/>
              </a:spcBef>
              <a:spcAft>
                <a:spcPts val="0"/>
              </a:spcAft>
              <a:buSzPts val="3000"/>
              <a:buFont typeface="Montserrat ExtraBold"/>
              <a:buNone/>
              <a:defRPr sz="3000">
                <a:latin typeface="Montserrat ExtraBold"/>
                <a:ea typeface="Montserrat ExtraBold"/>
                <a:cs typeface="Montserrat ExtraBold"/>
                <a:sym typeface="Montserrat ExtraBold"/>
              </a:defRPr>
            </a:lvl7pPr>
            <a:lvl8pPr lvl="7" rtl="0" algn="r">
              <a:spcBef>
                <a:spcPts val="0"/>
              </a:spcBef>
              <a:spcAft>
                <a:spcPts val="0"/>
              </a:spcAft>
              <a:buSzPts val="3000"/>
              <a:buFont typeface="Montserrat ExtraBold"/>
              <a:buNone/>
              <a:defRPr sz="3000">
                <a:latin typeface="Montserrat ExtraBold"/>
                <a:ea typeface="Montserrat ExtraBold"/>
                <a:cs typeface="Montserrat ExtraBold"/>
                <a:sym typeface="Montserrat ExtraBold"/>
              </a:defRPr>
            </a:lvl8pPr>
            <a:lvl9pPr lvl="8" rtl="0" algn="r">
              <a:spcBef>
                <a:spcPts val="0"/>
              </a:spcBef>
              <a:spcAft>
                <a:spcPts val="0"/>
              </a:spcAft>
              <a:buSzPts val="3000"/>
              <a:buFont typeface="Montserrat ExtraBold"/>
              <a:buNone/>
              <a:defRPr sz="3000">
                <a:latin typeface="Montserrat ExtraBold"/>
                <a:ea typeface="Montserrat ExtraBold"/>
                <a:cs typeface="Montserrat ExtraBold"/>
                <a:sym typeface="Montserrat ExtraBold"/>
              </a:defRPr>
            </a:lvl9pPr>
          </a:lstStyle>
          <a:p/>
        </p:txBody>
      </p:sp>
      <p:grpSp>
        <p:nvGrpSpPr>
          <p:cNvPr id="11" name="Google Shape;11;p2"/>
          <p:cNvGrpSpPr/>
          <p:nvPr/>
        </p:nvGrpSpPr>
        <p:grpSpPr>
          <a:xfrm>
            <a:off x="-9053" y="-19506"/>
            <a:ext cx="9174378" cy="5239395"/>
            <a:chOff x="918675" y="1874825"/>
            <a:chExt cx="1583400" cy="909475"/>
          </a:xfrm>
        </p:grpSpPr>
        <p:sp>
          <p:nvSpPr>
            <p:cNvPr id="12" name="Google Shape;12;p2"/>
            <p:cNvSpPr/>
            <p:nvPr/>
          </p:nvSpPr>
          <p:spPr>
            <a:xfrm>
              <a:off x="961825" y="1874825"/>
              <a:ext cx="1540175" cy="228475"/>
            </a:xfrm>
            <a:custGeom>
              <a:rect b="b" l="l" r="r" t="t"/>
              <a:pathLst>
                <a:path extrusionOk="0" h="9139" w="61607">
                  <a:moveTo>
                    <a:pt x="0" y="1"/>
                  </a:moveTo>
                  <a:cubicBezTo>
                    <a:pt x="0" y="1"/>
                    <a:pt x="8577" y="9085"/>
                    <a:pt x="18717" y="9138"/>
                  </a:cubicBezTo>
                  <a:cubicBezTo>
                    <a:pt x="18758" y="9138"/>
                    <a:pt x="18800" y="9138"/>
                    <a:pt x="18841" y="9138"/>
                  </a:cubicBezTo>
                  <a:cubicBezTo>
                    <a:pt x="28811" y="9138"/>
                    <a:pt x="34708" y="2774"/>
                    <a:pt x="42198" y="2250"/>
                  </a:cubicBezTo>
                  <a:cubicBezTo>
                    <a:pt x="42725" y="2213"/>
                    <a:pt x="43251" y="2196"/>
                    <a:pt x="43773" y="2196"/>
                  </a:cubicBezTo>
                  <a:cubicBezTo>
                    <a:pt x="53257" y="2196"/>
                    <a:pt x="61606" y="7948"/>
                    <a:pt x="61606" y="7948"/>
                  </a:cubicBezTo>
                  <a:lnTo>
                    <a:pt x="61606" y="1"/>
                  </a:lnTo>
                  <a:close/>
                </a:path>
              </a:pathLst>
            </a:custGeom>
            <a:solidFill>
              <a:srgbClr val="FF88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918675" y="2170075"/>
              <a:ext cx="1098100" cy="489400"/>
            </a:xfrm>
            <a:custGeom>
              <a:rect b="b" l="l" r="r" t="t"/>
              <a:pathLst>
                <a:path extrusionOk="0" h="19576" w="43924">
                  <a:moveTo>
                    <a:pt x="0" y="0"/>
                  </a:moveTo>
                  <a:lnTo>
                    <a:pt x="0" y="6149"/>
                  </a:lnTo>
                  <a:cubicBezTo>
                    <a:pt x="890" y="8943"/>
                    <a:pt x="4970" y="19576"/>
                    <a:pt x="16264" y="19576"/>
                  </a:cubicBezTo>
                  <a:cubicBezTo>
                    <a:pt x="17493" y="19576"/>
                    <a:pt x="18808" y="19450"/>
                    <a:pt x="20214" y="19174"/>
                  </a:cubicBezTo>
                  <a:cubicBezTo>
                    <a:pt x="30826" y="17094"/>
                    <a:pt x="35168" y="13000"/>
                    <a:pt x="43884" y="13000"/>
                  </a:cubicBezTo>
                  <a:cubicBezTo>
                    <a:pt x="43897" y="13000"/>
                    <a:pt x="43910" y="13000"/>
                    <a:pt x="43924" y="13000"/>
                  </a:cubicBezTo>
                  <a:cubicBezTo>
                    <a:pt x="43924" y="13000"/>
                    <a:pt x="43038" y="12663"/>
                    <a:pt x="40990" y="12663"/>
                  </a:cubicBezTo>
                  <a:cubicBezTo>
                    <a:pt x="38870" y="12663"/>
                    <a:pt x="35506" y="13024"/>
                    <a:pt x="30592" y="14491"/>
                  </a:cubicBezTo>
                  <a:cubicBezTo>
                    <a:pt x="26720" y="15648"/>
                    <a:pt x="23321" y="16141"/>
                    <a:pt x="20340" y="16141"/>
                  </a:cubicBezTo>
                  <a:cubicBezTo>
                    <a:pt x="3572" y="16141"/>
                    <a:pt x="51" y="548"/>
                    <a:pt x="0" y="0"/>
                  </a:cubicBezTo>
                  <a:close/>
                </a:path>
              </a:pathLst>
            </a:custGeom>
            <a:solidFill>
              <a:srgbClr val="FB58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1769525" y="1951075"/>
              <a:ext cx="732550" cy="228250"/>
            </a:xfrm>
            <a:custGeom>
              <a:rect b="b" l="l" r="r" t="t"/>
              <a:pathLst>
                <a:path extrusionOk="0" h="9130" w="29302">
                  <a:moveTo>
                    <a:pt x="11904" y="1"/>
                  </a:moveTo>
                  <a:cubicBezTo>
                    <a:pt x="8174" y="1"/>
                    <a:pt x="4164" y="979"/>
                    <a:pt x="1" y="3607"/>
                  </a:cubicBezTo>
                  <a:cubicBezTo>
                    <a:pt x="3309" y="2311"/>
                    <a:pt x="6516" y="1798"/>
                    <a:pt x="9520" y="1798"/>
                  </a:cubicBezTo>
                  <a:cubicBezTo>
                    <a:pt x="20255" y="1798"/>
                    <a:pt x="28398" y="8349"/>
                    <a:pt x="29302" y="9130"/>
                  </a:cubicBezTo>
                  <a:lnTo>
                    <a:pt x="29302" y="6004"/>
                  </a:lnTo>
                  <a:cubicBezTo>
                    <a:pt x="25095" y="3549"/>
                    <a:pt x="19007" y="1"/>
                    <a:pt x="11904" y="1"/>
                  </a:cubicBezTo>
                  <a:close/>
                </a:path>
              </a:pathLst>
            </a:custGeom>
            <a:solidFill>
              <a:srgbClr val="F769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918675" y="2371325"/>
              <a:ext cx="1582000" cy="412975"/>
            </a:xfrm>
            <a:custGeom>
              <a:rect b="b" l="l" r="r" t="t"/>
              <a:pathLst>
                <a:path extrusionOk="0" h="16519" w="63280">
                  <a:moveTo>
                    <a:pt x="0" y="1"/>
                  </a:moveTo>
                  <a:lnTo>
                    <a:pt x="0" y="16518"/>
                  </a:lnTo>
                  <a:lnTo>
                    <a:pt x="63279" y="16518"/>
                  </a:lnTo>
                  <a:lnTo>
                    <a:pt x="63279" y="10620"/>
                  </a:lnTo>
                  <a:cubicBezTo>
                    <a:pt x="59488" y="6783"/>
                    <a:pt x="54932" y="5446"/>
                    <a:pt x="50011" y="5446"/>
                  </a:cubicBezTo>
                  <a:cubicBezTo>
                    <a:pt x="38672" y="5446"/>
                    <a:pt x="25389" y="12545"/>
                    <a:pt x="15035" y="12545"/>
                  </a:cubicBezTo>
                  <a:cubicBezTo>
                    <a:pt x="8386" y="12545"/>
                    <a:pt x="2944" y="9617"/>
                    <a:pt x="0" y="1"/>
                  </a:cubicBezTo>
                  <a:close/>
                </a:path>
              </a:pathLst>
            </a:custGeom>
            <a:solidFill>
              <a:srgbClr val="CC4A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918675" y="2597125"/>
              <a:ext cx="1582000" cy="187175"/>
            </a:xfrm>
            <a:custGeom>
              <a:rect b="b" l="l" r="r" t="t"/>
              <a:pathLst>
                <a:path extrusionOk="0" h="7487" w="63280">
                  <a:moveTo>
                    <a:pt x="47545" y="1"/>
                  </a:moveTo>
                  <a:cubicBezTo>
                    <a:pt x="36005" y="1"/>
                    <a:pt x="23715" y="6271"/>
                    <a:pt x="13072" y="6271"/>
                  </a:cubicBezTo>
                  <a:cubicBezTo>
                    <a:pt x="8315" y="6271"/>
                    <a:pt x="3886" y="5019"/>
                    <a:pt x="0" y="1393"/>
                  </a:cubicBezTo>
                  <a:lnTo>
                    <a:pt x="0" y="7486"/>
                  </a:lnTo>
                  <a:lnTo>
                    <a:pt x="63279" y="7486"/>
                  </a:lnTo>
                  <a:lnTo>
                    <a:pt x="63279" y="5635"/>
                  </a:lnTo>
                  <a:cubicBezTo>
                    <a:pt x="58378" y="1426"/>
                    <a:pt x="53047" y="1"/>
                    <a:pt x="47545" y="1"/>
                  </a:cubicBezTo>
                  <a:close/>
                </a:path>
              </a:pathLst>
            </a:custGeom>
            <a:solidFill>
              <a:srgbClr val="AD3A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1204200" y="1874825"/>
              <a:ext cx="594400" cy="77400"/>
            </a:xfrm>
            <a:custGeom>
              <a:rect b="b" l="l" r="r" t="t"/>
              <a:pathLst>
                <a:path extrusionOk="0" h="3096" w="23776">
                  <a:moveTo>
                    <a:pt x="0" y="1"/>
                  </a:moveTo>
                  <a:cubicBezTo>
                    <a:pt x="3023" y="1501"/>
                    <a:pt x="5861" y="3096"/>
                    <a:pt x="11888" y="3096"/>
                  </a:cubicBezTo>
                  <a:cubicBezTo>
                    <a:pt x="17915" y="3096"/>
                    <a:pt x="20753" y="1498"/>
                    <a:pt x="23776" y="1"/>
                  </a:cubicBezTo>
                  <a:close/>
                </a:path>
              </a:pathLst>
            </a:custGeom>
            <a:solidFill>
              <a:srgbClr val="FFC1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xt &amp; subtitle">
  <p:cSld name="TITLE_AND_BODY_1_1_1">
    <p:spTree>
      <p:nvGrpSpPr>
        <p:cNvPr id="80" name="Shape 80"/>
        <p:cNvGrpSpPr/>
        <p:nvPr/>
      </p:nvGrpSpPr>
      <p:grpSpPr>
        <a:xfrm>
          <a:off x="0" y="0"/>
          <a:ext cx="0" cy="0"/>
          <a:chOff x="0" y="0"/>
          <a:chExt cx="0" cy="0"/>
        </a:xfrm>
      </p:grpSpPr>
      <p:sp>
        <p:nvSpPr>
          <p:cNvPr id="81" name="Google Shape;81;p11"/>
          <p:cNvSpPr txBox="1"/>
          <p:nvPr>
            <p:ph idx="12" type="sldNum"/>
          </p:nvPr>
        </p:nvSpPr>
        <p:spPr>
          <a:xfrm>
            <a:off x="8548658" y="4663217"/>
            <a:ext cx="548700" cy="393600"/>
          </a:xfrm>
          <a:prstGeom prst="rect">
            <a:avLst/>
          </a:prstGeom>
        </p:spPr>
        <p:txBody>
          <a:bodyPr anchorCtr="0" anchor="t" bIns="91425" lIns="91425" spcFirstLastPara="1" rIns="91425" wrap="square" tIns="91425">
            <a:noAutofit/>
          </a:bodyPr>
          <a:lstStyle>
            <a:lvl1pPr lvl="0" rtl="0">
              <a:buNone/>
              <a:defRPr sz="1200">
                <a:latin typeface="Arvo"/>
                <a:ea typeface="Arvo"/>
                <a:cs typeface="Arvo"/>
                <a:sym typeface="Arvo"/>
              </a:defRPr>
            </a:lvl1pPr>
            <a:lvl2pPr lvl="1" rtl="0">
              <a:buNone/>
              <a:defRPr sz="1200">
                <a:latin typeface="Arvo"/>
                <a:ea typeface="Arvo"/>
                <a:cs typeface="Arvo"/>
                <a:sym typeface="Arvo"/>
              </a:defRPr>
            </a:lvl2pPr>
            <a:lvl3pPr lvl="2" rtl="0">
              <a:buNone/>
              <a:defRPr sz="1200">
                <a:latin typeface="Arvo"/>
                <a:ea typeface="Arvo"/>
                <a:cs typeface="Arvo"/>
                <a:sym typeface="Arvo"/>
              </a:defRPr>
            </a:lvl3pPr>
            <a:lvl4pPr lvl="3" rtl="0">
              <a:buNone/>
              <a:defRPr sz="1200">
                <a:latin typeface="Arvo"/>
                <a:ea typeface="Arvo"/>
                <a:cs typeface="Arvo"/>
                <a:sym typeface="Arvo"/>
              </a:defRPr>
            </a:lvl4pPr>
            <a:lvl5pPr lvl="4" rtl="0">
              <a:buNone/>
              <a:defRPr sz="1200">
                <a:latin typeface="Arvo"/>
                <a:ea typeface="Arvo"/>
                <a:cs typeface="Arvo"/>
                <a:sym typeface="Arvo"/>
              </a:defRPr>
            </a:lvl5pPr>
            <a:lvl6pPr lvl="5" rtl="0">
              <a:buNone/>
              <a:defRPr sz="1200">
                <a:latin typeface="Arvo"/>
                <a:ea typeface="Arvo"/>
                <a:cs typeface="Arvo"/>
                <a:sym typeface="Arvo"/>
              </a:defRPr>
            </a:lvl6pPr>
            <a:lvl7pPr lvl="6" rtl="0">
              <a:buNone/>
              <a:defRPr sz="1200">
                <a:latin typeface="Arvo"/>
                <a:ea typeface="Arvo"/>
                <a:cs typeface="Arvo"/>
                <a:sym typeface="Arvo"/>
              </a:defRPr>
            </a:lvl7pPr>
            <a:lvl8pPr lvl="7" rtl="0">
              <a:buNone/>
              <a:defRPr sz="1200">
                <a:latin typeface="Arvo"/>
                <a:ea typeface="Arvo"/>
                <a:cs typeface="Arvo"/>
                <a:sym typeface="Arvo"/>
              </a:defRPr>
            </a:lvl8pPr>
            <a:lvl9pPr lvl="8" rtl="0">
              <a:buNone/>
              <a:defRPr sz="1200">
                <a:latin typeface="Arvo"/>
                <a:ea typeface="Arvo"/>
                <a:cs typeface="Arvo"/>
                <a:sym typeface="Arvo"/>
              </a:defRPr>
            </a:lvl9pPr>
          </a:lstStyle>
          <a:p>
            <a:pPr indent="0" lvl="0" marL="0" rtl="0" algn="r">
              <a:spcBef>
                <a:spcPts val="0"/>
              </a:spcBef>
              <a:spcAft>
                <a:spcPts val="0"/>
              </a:spcAft>
              <a:buNone/>
            </a:pPr>
            <a:fld id="{00000000-1234-1234-1234-123412341234}" type="slidenum">
              <a:rPr lang="es"/>
              <a:t>‹#›</a:t>
            </a:fld>
            <a:endParaRPr/>
          </a:p>
        </p:txBody>
      </p:sp>
      <p:grpSp>
        <p:nvGrpSpPr>
          <p:cNvPr id="82" name="Google Shape;82;p11"/>
          <p:cNvGrpSpPr/>
          <p:nvPr/>
        </p:nvGrpSpPr>
        <p:grpSpPr>
          <a:xfrm rot="5400000">
            <a:off x="5840082" y="1853202"/>
            <a:ext cx="5170773" cy="1437088"/>
            <a:chOff x="961825" y="1874825"/>
            <a:chExt cx="1540250" cy="304500"/>
          </a:xfrm>
        </p:grpSpPr>
        <p:sp>
          <p:nvSpPr>
            <p:cNvPr id="83" name="Google Shape;83;p11"/>
            <p:cNvSpPr/>
            <p:nvPr/>
          </p:nvSpPr>
          <p:spPr>
            <a:xfrm>
              <a:off x="961825" y="1874825"/>
              <a:ext cx="1540175" cy="228475"/>
            </a:xfrm>
            <a:custGeom>
              <a:rect b="b" l="l" r="r" t="t"/>
              <a:pathLst>
                <a:path extrusionOk="0" h="9139" w="61607">
                  <a:moveTo>
                    <a:pt x="0" y="1"/>
                  </a:moveTo>
                  <a:cubicBezTo>
                    <a:pt x="0" y="1"/>
                    <a:pt x="8577" y="9085"/>
                    <a:pt x="18717" y="9138"/>
                  </a:cubicBezTo>
                  <a:cubicBezTo>
                    <a:pt x="18758" y="9138"/>
                    <a:pt x="18800" y="9138"/>
                    <a:pt x="18841" y="9138"/>
                  </a:cubicBezTo>
                  <a:cubicBezTo>
                    <a:pt x="28811" y="9138"/>
                    <a:pt x="34708" y="2774"/>
                    <a:pt x="42198" y="2250"/>
                  </a:cubicBezTo>
                  <a:cubicBezTo>
                    <a:pt x="42725" y="2213"/>
                    <a:pt x="43251" y="2196"/>
                    <a:pt x="43773" y="2196"/>
                  </a:cubicBezTo>
                  <a:cubicBezTo>
                    <a:pt x="53257" y="2196"/>
                    <a:pt x="61606" y="7948"/>
                    <a:pt x="61606" y="7948"/>
                  </a:cubicBezTo>
                  <a:lnTo>
                    <a:pt x="61606" y="1"/>
                  </a:lnTo>
                  <a:close/>
                </a:path>
              </a:pathLst>
            </a:custGeom>
            <a:solidFill>
              <a:srgbClr val="FF88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1"/>
            <p:cNvSpPr/>
            <p:nvPr/>
          </p:nvSpPr>
          <p:spPr>
            <a:xfrm>
              <a:off x="1769525" y="1951075"/>
              <a:ext cx="732550" cy="228250"/>
            </a:xfrm>
            <a:custGeom>
              <a:rect b="b" l="l" r="r" t="t"/>
              <a:pathLst>
                <a:path extrusionOk="0" h="9130" w="29302">
                  <a:moveTo>
                    <a:pt x="11904" y="1"/>
                  </a:moveTo>
                  <a:cubicBezTo>
                    <a:pt x="8174" y="1"/>
                    <a:pt x="4164" y="979"/>
                    <a:pt x="1" y="3607"/>
                  </a:cubicBezTo>
                  <a:cubicBezTo>
                    <a:pt x="3309" y="2311"/>
                    <a:pt x="6516" y="1798"/>
                    <a:pt x="9520" y="1798"/>
                  </a:cubicBezTo>
                  <a:cubicBezTo>
                    <a:pt x="20255" y="1798"/>
                    <a:pt x="28398" y="8349"/>
                    <a:pt x="29302" y="9130"/>
                  </a:cubicBezTo>
                  <a:lnTo>
                    <a:pt x="29302" y="6004"/>
                  </a:lnTo>
                  <a:cubicBezTo>
                    <a:pt x="25095" y="3549"/>
                    <a:pt x="19007" y="1"/>
                    <a:pt x="11904" y="1"/>
                  </a:cubicBezTo>
                  <a:close/>
                </a:path>
              </a:pathLst>
            </a:custGeom>
            <a:solidFill>
              <a:srgbClr val="F769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1"/>
            <p:cNvSpPr/>
            <p:nvPr/>
          </p:nvSpPr>
          <p:spPr>
            <a:xfrm>
              <a:off x="1204200" y="1874825"/>
              <a:ext cx="594400" cy="77400"/>
            </a:xfrm>
            <a:custGeom>
              <a:rect b="b" l="l" r="r" t="t"/>
              <a:pathLst>
                <a:path extrusionOk="0" h="3096" w="23776">
                  <a:moveTo>
                    <a:pt x="0" y="1"/>
                  </a:moveTo>
                  <a:cubicBezTo>
                    <a:pt x="3023" y="1501"/>
                    <a:pt x="5861" y="3096"/>
                    <a:pt x="11888" y="3096"/>
                  </a:cubicBezTo>
                  <a:cubicBezTo>
                    <a:pt x="17915" y="3096"/>
                    <a:pt x="20753" y="1498"/>
                    <a:pt x="23776" y="1"/>
                  </a:cubicBezTo>
                  <a:close/>
                </a:path>
              </a:pathLst>
            </a:custGeom>
            <a:solidFill>
              <a:srgbClr val="FFC1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 name="Google Shape;86;p11"/>
          <p:cNvSpPr txBox="1"/>
          <p:nvPr>
            <p:ph type="title"/>
          </p:nvPr>
        </p:nvSpPr>
        <p:spPr>
          <a:xfrm>
            <a:off x="3261402" y="2243825"/>
            <a:ext cx="2326500" cy="497100"/>
          </a:xfrm>
          <a:prstGeom prst="rect">
            <a:avLst/>
          </a:prstGeom>
        </p:spPr>
        <p:txBody>
          <a:bodyPr anchorCtr="0" anchor="b" bIns="91425" lIns="91425" spcFirstLastPara="1" rIns="91425" wrap="square" tIns="91425"/>
          <a:lstStyle>
            <a:lvl1pPr lvl="0" rtl="0">
              <a:spcBef>
                <a:spcPts val="0"/>
              </a:spcBef>
              <a:spcAft>
                <a:spcPts val="0"/>
              </a:spcAft>
              <a:buClr>
                <a:srgbClr val="666666"/>
              </a:buClr>
              <a:buSzPts val="1800"/>
              <a:buNone/>
              <a:defRPr b="1" sz="1800">
                <a:solidFill>
                  <a:srgbClr val="666666"/>
                </a:solidFill>
              </a:defRPr>
            </a:lvl1pPr>
            <a:lvl2pPr lvl="1" rtl="0">
              <a:spcBef>
                <a:spcPts val="0"/>
              </a:spcBef>
              <a:spcAft>
                <a:spcPts val="0"/>
              </a:spcAft>
              <a:buClr>
                <a:srgbClr val="FF883E"/>
              </a:buClr>
              <a:buSzPts val="1400"/>
              <a:buNone/>
              <a:defRPr sz="1400">
                <a:solidFill>
                  <a:srgbClr val="FF883E"/>
                </a:solidFill>
              </a:defRPr>
            </a:lvl2pPr>
            <a:lvl3pPr lvl="2" rtl="0">
              <a:spcBef>
                <a:spcPts val="0"/>
              </a:spcBef>
              <a:spcAft>
                <a:spcPts val="0"/>
              </a:spcAft>
              <a:buClr>
                <a:srgbClr val="FF883E"/>
              </a:buClr>
              <a:buSzPts val="1400"/>
              <a:buNone/>
              <a:defRPr sz="1400">
                <a:solidFill>
                  <a:srgbClr val="FF883E"/>
                </a:solidFill>
              </a:defRPr>
            </a:lvl3pPr>
            <a:lvl4pPr lvl="3" rtl="0">
              <a:spcBef>
                <a:spcPts val="0"/>
              </a:spcBef>
              <a:spcAft>
                <a:spcPts val="0"/>
              </a:spcAft>
              <a:buClr>
                <a:srgbClr val="FF883E"/>
              </a:buClr>
              <a:buSzPts val="1400"/>
              <a:buNone/>
              <a:defRPr sz="1400">
                <a:solidFill>
                  <a:srgbClr val="FF883E"/>
                </a:solidFill>
              </a:defRPr>
            </a:lvl4pPr>
            <a:lvl5pPr lvl="4" rtl="0">
              <a:spcBef>
                <a:spcPts val="0"/>
              </a:spcBef>
              <a:spcAft>
                <a:spcPts val="0"/>
              </a:spcAft>
              <a:buClr>
                <a:srgbClr val="FF883E"/>
              </a:buClr>
              <a:buSzPts val="1400"/>
              <a:buNone/>
              <a:defRPr sz="1400">
                <a:solidFill>
                  <a:srgbClr val="FF883E"/>
                </a:solidFill>
              </a:defRPr>
            </a:lvl5pPr>
            <a:lvl6pPr lvl="5" rtl="0">
              <a:spcBef>
                <a:spcPts val="0"/>
              </a:spcBef>
              <a:spcAft>
                <a:spcPts val="0"/>
              </a:spcAft>
              <a:buClr>
                <a:srgbClr val="FF883E"/>
              </a:buClr>
              <a:buSzPts val="1400"/>
              <a:buNone/>
              <a:defRPr sz="1400">
                <a:solidFill>
                  <a:srgbClr val="FF883E"/>
                </a:solidFill>
              </a:defRPr>
            </a:lvl6pPr>
            <a:lvl7pPr lvl="6" rtl="0">
              <a:spcBef>
                <a:spcPts val="0"/>
              </a:spcBef>
              <a:spcAft>
                <a:spcPts val="0"/>
              </a:spcAft>
              <a:buClr>
                <a:srgbClr val="FF883E"/>
              </a:buClr>
              <a:buSzPts val="1400"/>
              <a:buNone/>
              <a:defRPr sz="1400">
                <a:solidFill>
                  <a:srgbClr val="FF883E"/>
                </a:solidFill>
              </a:defRPr>
            </a:lvl7pPr>
            <a:lvl8pPr lvl="7" rtl="0">
              <a:spcBef>
                <a:spcPts val="0"/>
              </a:spcBef>
              <a:spcAft>
                <a:spcPts val="0"/>
              </a:spcAft>
              <a:buClr>
                <a:srgbClr val="FF883E"/>
              </a:buClr>
              <a:buSzPts val="1400"/>
              <a:buNone/>
              <a:defRPr sz="1400">
                <a:solidFill>
                  <a:srgbClr val="FF883E"/>
                </a:solidFill>
              </a:defRPr>
            </a:lvl8pPr>
            <a:lvl9pPr lvl="8" rtl="0">
              <a:spcBef>
                <a:spcPts val="0"/>
              </a:spcBef>
              <a:spcAft>
                <a:spcPts val="0"/>
              </a:spcAft>
              <a:buClr>
                <a:srgbClr val="FF883E"/>
              </a:buClr>
              <a:buSzPts val="1400"/>
              <a:buNone/>
              <a:defRPr sz="1400">
                <a:solidFill>
                  <a:srgbClr val="FF883E"/>
                </a:solidFill>
              </a:defRPr>
            </a:lvl9pPr>
          </a:lstStyle>
          <a:p/>
        </p:txBody>
      </p:sp>
      <p:sp>
        <p:nvSpPr>
          <p:cNvPr id="87" name="Google Shape;87;p11"/>
          <p:cNvSpPr txBox="1"/>
          <p:nvPr>
            <p:ph idx="1" type="subTitle"/>
          </p:nvPr>
        </p:nvSpPr>
        <p:spPr>
          <a:xfrm>
            <a:off x="3261402" y="2702671"/>
            <a:ext cx="2326500" cy="704100"/>
          </a:xfrm>
          <a:prstGeom prst="rect">
            <a:avLst/>
          </a:prstGeom>
        </p:spPr>
        <p:txBody>
          <a:bodyPr anchorCtr="0" anchor="t" bIns="91425" lIns="91425" spcFirstLastPara="1" rIns="91425" wrap="square" tIns="91425"/>
          <a:lstStyle>
            <a:lvl1pPr lvl="0" rtl="0">
              <a:spcBef>
                <a:spcPts val="0"/>
              </a:spcBef>
              <a:spcAft>
                <a:spcPts val="0"/>
              </a:spcAft>
              <a:buNone/>
              <a:defRPr sz="1200">
                <a:solidFill>
                  <a:srgbClr val="666666"/>
                </a:solidFill>
                <a:latin typeface="Montserrat Light"/>
                <a:ea typeface="Montserrat Light"/>
                <a:cs typeface="Montserrat Light"/>
                <a:sym typeface="Montserrat Light"/>
              </a:defRPr>
            </a:lvl1pPr>
            <a:lvl2pPr lvl="1" rtl="0">
              <a:spcBef>
                <a:spcPts val="0"/>
              </a:spcBef>
              <a:spcAft>
                <a:spcPts val="0"/>
              </a:spcAft>
              <a:buNone/>
              <a:defRPr sz="1200">
                <a:solidFill>
                  <a:srgbClr val="666666"/>
                </a:solidFill>
              </a:defRPr>
            </a:lvl2pPr>
            <a:lvl3pPr lvl="2" rtl="0">
              <a:spcBef>
                <a:spcPts val="0"/>
              </a:spcBef>
              <a:spcAft>
                <a:spcPts val="0"/>
              </a:spcAft>
              <a:buNone/>
              <a:defRPr sz="1200">
                <a:solidFill>
                  <a:srgbClr val="666666"/>
                </a:solidFill>
              </a:defRPr>
            </a:lvl3pPr>
            <a:lvl4pPr lvl="3" rtl="0">
              <a:spcBef>
                <a:spcPts val="0"/>
              </a:spcBef>
              <a:spcAft>
                <a:spcPts val="0"/>
              </a:spcAft>
              <a:buNone/>
              <a:defRPr sz="1200">
                <a:solidFill>
                  <a:srgbClr val="666666"/>
                </a:solidFill>
              </a:defRPr>
            </a:lvl4pPr>
            <a:lvl5pPr lvl="4" rtl="0">
              <a:spcBef>
                <a:spcPts val="0"/>
              </a:spcBef>
              <a:spcAft>
                <a:spcPts val="0"/>
              </a:spcAft>
              <a:buNone/>
              <a:defRPr sz="1200">
                <a:solidFill>
                  <a:srgbClr val="666666"/>
                </a:solidFill>
              </a:defRPr>
            </a:lvl5pPr>
            <a:lvl6pPr lvl="5" rtl="0">
              <a:spcBef>
                <a:spcPts val="0"/>
              </a:spcBef>
              <a:spcAft>
                <a:spcPts val="0"/>
              </a:spcAft>
              <a:buNone/>
              <a:defRPr sz="1200">
                <a:solidFill>
                  <a:srgbClr val="666666"/>
                </a:solidFill>
              </a:defRPr>
            </a:lvl6pPr>
            <a:lvl7pPr lvl="6" rtl="0">
              <a:spcBef>
                <a:spcPts val="0"/>
              </a:spcBef>
              <a:spcAft>
                <a:spcPts val="0"/>
              </a:spcAft>
              <a:buNone/>
              <a:defRPr sz="1200">
                <a:solidFill>
                  <a:srgbClr val="666666"/>
                </a:solidFill>
              </a:defRPr>
            </a:lvl7pPr>
            <a:lvl8pPr lvl="7" rtl="0">
              <a:spcBef>
                <a:spcPts val="0"/>
              </a:spcBef>
              <a:spcAft>
                <a:spcPts val="0"/>
              </a:spcAft>
              <a:buNone/>
              <a:defRPr sz="1200">
                <a:solidFill>
                  <a:srgbClr val="666666"/>
                </a:solidFill>
              </a:defRPr>
            </a:lvl8pPr>
            <a:lvl9pPr lvl="8" rtl="0">
              <a:spcBef>
                <a:spcPts val="0"/>
              </a:spcBef>
              <a:spcAft>
                <a:spcPts val="0"/>
              </a:spcAft>
              <a:buNone/>
              <a:defRPr sz="1200">
                <a:solidFill>
                  <a:srgbClr val="666666"/>
                </a:solidFill>
              </a:defRPr>
            </a:lvl9pPr>
          </a:lstStyle>
          <a:p/>
        </p:txBody>
      </p:sp>
      <p:sp>
        <p:nvSpPr>
          <p:cNvPr id="88" name="Google Shape;88;p11"/>
          <p:cNvSpPr txBox="1"/>
          <p:nvPr>
            <p:ph idx="2" type="sldNum"/>
          </p:nvPr>
        </p:nvSpPr>
        <p:spPr>
          <a:xfrm>
            <a:off x="8299934" y="4591801"/>
            <a:ext cx="548700" cy="393600"/>
          </a:xfrm>
          <a:prstGeom prst="rect">
            <a:avLst/>
          </a:prstGeom>
        </p:spPr>
        <p:txBody>
          <a:bodyPr anchorCtr="0" anchor="t" bIns="91425" lIns="91425" spcFirstLastPara="1" rIns="91425" wrap="square" tIns="91425">
            <a:noAutofit/>
          </a:bodyPr>
          <a:lstStyle>
            <a:lvl1pPr lvl="0" rtl="0" algn="r">
              <a:buNone/>
              <a:defRPr sz="1300">
                <a:solidFill>
                  <a:srgbClr val="666666"/>
                </a:solidFill>
                <a:latin typeface="Montserrat Medium"/>
                <a:ea typeface="Montserrat Medium"/>
                <a:cs typeface="Montserrat Medium"/>
                <a:sym typeface="Montserrat Medium"/>
              </a:defRPr>
            </a:lvl1pPr>
            <a:lvl2pPr lvl="1" rtl="0" algn="r">
              <a:buNone/>
              <a:defRPr sz="1300">
                <a:solidFill>
                  <a:srgbClr val="666666"/>
                </a:solidFill>
                <a:latin typeface="Montserrat Medium"/>
                <a:ea typeface="Montserrat Medium"/>
                <a:cs typeface="Montserrat Medium"/>
                <a:sym typeface="Montserrat Medium"/>
              </a:defRPr>
            </a:lvl2pPr>
            <a:lvl3pPr lvl="2" rtl="0" algn="r">
              <a:buNone/>
              <a:defRPr sz="1300">
                <a:solidFill>
                  <a:srgbClr val="666666"/>
                </a:solidFill>
                <a:latin typeface="Montserrat Medium"/>
                <a:ea typeface="Montserrat Medium"/>
                <a:cs typeface="Montserrat Medium"/>
                <a:sym typeface="Montserrat Medium"/>
              </a:defRPr>
            </a:lvl3pPr>
            <a:lvl4pPr lvl="3" rtl="0" algn="r">
              <a:buNone/>
              <a:defRPr sz="1300">
                <a:solidFill>
                  <a:srgbClr val="666666"/>
                </a:solidFill>
                <a:latin typeface="Montserrat Medium"/>
                <a:ea typeface="Montserrat Medium"/>
                <a:cs typeface="Montserrat Medium"/>
                <a:sym typeface="Montserrat Medium"/>
              </a:defRPr>
            </a:lvl4pPr>
            <a:lvl5pPr lvl="4" rtl="0" algn="r">
              <a:buNone/>
              <a:defRPr sz="1300">
                <a:solidFill>
                  <a:srgbClr val="666666"/>
                </a:solidFill>
                <a:latin typeface="Montserrat Medium"/>
                <a:ea typeface="Montserrat Medium"/>
                <a:cs typeface="Montserrat Medium"/>
                <a:sym typeface="Montserrat Medium"/>
              </a:defRPr>
            </a:lvl5pPr>
            <a:lvl6pPr lvl="5" rtl="0" algn="r">
              <a:buNone/>
              <a:defRPr sz="1300">
                <a:solidFill>
                  <a:srgbClr val="666666"/>
                </a:solidFill>
                <a:latin typeface="Montserrat Medium"/>
                <a:ea typeface="Montserrat Medium"/>
                <a:cs typeface="Montserrat Medium"/>
                <a:sym typeface="Montserrat Medium"/>
              </a:defRPr>
            </a:lvl6pPr>
            <a:lvl7pPr lvl="6" rtl="0" algn="r">
              <a:buNone/>
              <a:defRPr sz="1300">
                <a:solidFill>
                  <a:srgbClr val="666666"/>
                </a:solidFill>
                <a:latin typeface="Montserrat Medium"/>
                <a:ea typeface="Montserrat Medium"/>
                <a:cs typeface="Montserrat Medium"/>
                <a:sym typeface="Montserrat Medium"/>
              </a:defRPr>
            </a:lvl7pPr>
            <a:lvl8pPr lvl="7" rtl="0" algn="r">
              <a:buNone/>
              <a:defRPr sz="1300">
                <a:solidFill>
                  <a:srgbClr val="666666"/>
                </a:solidFill>
                <a:latin typeface="Montserrat Medium"/>
                <a:ea typeface="Montserrat Medium"/>
                <a:cs typeface="Montserrat Medium"/>
                <a:sym typeface="Montserrat Medium"/>
              </a:defRPr>
            </a:lvl8pPr>
            <a:lvl9pPr lvl="8" rtl="0" algn="r">
              <a:buNone/>
              <a:defRPr sz="1300">
                <a:solidFill>
                  <a:srgbClr val="666666"/>
                </a:solidFill>
                <a:latin typeface="Montserrat Medium"/>
                <a:ea typeface="Montserrat Medium"/>
                <a:cs typeface="Montserrat Medium"/>
                <a:sym typeface="Montserrat Medium"/>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extLst>
    <p:ext uri="{DCECCB84-F9BA-43D5-87BE-67443E8EF086}">
      <p15:sldGuideLst>
        <p15:guide id="1" orient="horz" pos="2070">
          <p15:clr>
            <a:srgbClr val="FA7B17"/>
          </p15:clr>
        </p15:guide>
      </p15:sldGuideLst>
    </p:ext>
  </p:extLs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mp; 2 columns slide" type="twoColTx">
  <p:cSld name="TITLE_AND_TWO_COLUMNS">
    <p:spTree>
      <p:nvGrpSpPr>
        <p:cNvPr id="89" name="Shape 89"/>
        <p:cNvGrpSpPr/>
        <p:nvPr/>
      </p:nvGrpSpPr>
      <p:grpSpPr>
        <a:xfrm>
          <a:off x="0" y="0"/>
          <a:ext cx="0" cy="0"/>
          <a:chOff x="0" y="0"/>
          <a:chExt cx="0" cy="0"/>
        </a:xfrm>
      </p:grpSpPr>
      <p:sp>
        <p:nvSpPr>
          <p:cNvPr id="90" name="Google Shape;90;p12"/>
          <p:cNvSpPr txBox="1"/>
          <p:nvPr>
            <p:ph type="title"/>
          </p:nvPr>
        </p:nvSpPr>
        <p:spPr>
          <a:xfrm>
            <a:off x="19750" y="400000"/>
            <a:ext cx="9144000" cy="482400"/>
          </a:xfrm>
          <a:prstGeom prst="rect">
            <a:avLst/>
          </a:prstGeom>
        </p:spPr>
        <p:txBody>
          <a:bodyPr anchorCtr="0" anchor="t" bIns="91425" lIns="91425" spcFirstLastPara="1" rIns="91425" wrap="square" tIns="91425"/>
          <a:lstStyle>
            <a:lvl1pPr lvl="0" algn="ctr">
              <a:spcBef>
                <a:spcPts val="0"/>
              </a:spcBef>
              <a:spcAft>
                <a:spcPts val="0"/>
              </a:spcAft>
              <a:buSzPts val="2400"/>
              <a:buNone/>
              <a:defRPr b="1"/>
            </a:lvl1pPr>
            <a:lvl2pPr lvl="1">
              <a:spcBef>
                <a:spcPts val="0"/>
              </a:spcBef>
              <a:spcAft>
                <a:spcPts val="0"/>
              </a:spcAft>
              <a:buClr>
                <a:srgbClr val="EFD67E"/>
              </a:buClr>
              <a:buSzPts val="2400"/>
              <a:buFont typeface="Montserrat"/>
              <a:buNone/>
              <a:defRPr>
                <a:solidFill>
                  <a:srgbClr val="EFD67E"/>
                </a:solidFill>
                <a:latin typeface="Montserrat"/>
                <a:ea typeface="Montserrat"/>
                <a:cs typeface="Montserrat"/>
                <a:sym typeface="Montserrat"/>
              </a:defRPr>
            </a:lvl2pPr>
            <a:lvl3pPr lvl="2">
              <a:spcBef>
                <a:spcPts val="0"/>
              </a:spcBef>
              <a:spcAft>
                <a:spcPts val="0"/>
              </a:spcAft>
              <a:buClr>
                <a:srgbClr val="EFD67E"/>
              </a:buClr>
              <a:buSzPts val="2400"/>
              <a:buFont typeface="Montserrat"/>
              <a:buNone/>
              <a:defRPr>
                <a:solidFill>
                  <a:srgbClr val="EFD67E"/>
                </a:solidFill>
                <a:latin typeface="Montserrat"/>
                <a:ea typeface="Montserrat"/>
                <a:cs typeface="Montserrat"/>
                <a:sym typeface="Montserrat"/>
              </a:defRPr>
            </a:lvl3pPr>
            <a:lvl4pPr lvl="3">
              <a:spcBef>
                <a:spcPts val="0"/>
              </a:spcBef>
              <a:spcAft>
                <a:spcPts val="0"/>
              </a:spcAft>
              <a:buClr>
                <a:srgbClr val="EFD67E"/>
              </a:buClr>
              <a:buSzPts val="2400"/>
              <a:buFont typeface="Montserrat"/>
              <a:buNone/>
              <a:defRPr>
                <a:solidFill>
                  <a:srgbClr val="EFD67E"/>
                </a:solidFill>
                <a:latin typeface="Montserrat"/>
                <a:ea typeface="Montserrat"/>
                <a:cs typeface="Montserrat"/>
                <a:sym typeface="Montserrat"/>
              </a:defRPr>
            </a:lvl4pPr>
            <a:lvl5pPr lvl="4">
              <a:spcBef>
                <a:spcPts val="0"/>
              </a:spcBef>
              <a:spcAft>
                <a:spcPts val="0"/>
              </a:spcAft>
              <a:buClr>
                <a:srgbClr val="EFD67E"/>
              </a:buClr>
              <a:buSzPts val="2400"/>
              <a:buFont typeface="Montserrat"/>
              <a:buNone/>
              <a:defRPr>
                <a:solidFill>
                  <a:srgbClr val="EFD67E"/>
                </a:solidFill>
                <a:latin typeface="Montserrat"/>
                <a:ea typeface="Montserrat"/>
                <a:cs typeface="Montserrat"/>
                <a:sym typeface="Montserrat"/>
              </a:defRPr>
            </a:lvl5pPr>
            <a:lvl6pPr lvl="5">
              <a:spcBef>
                <a:spcPts val="0"/>
              </a:spcBef>
              <a:spcAft>
                <a:spcPts val="0"/>
              </a:spcAft>
              <a:buClr>
                <a:srgbClr val="EFD67E"/>
              </a:buClr>
              <a:buSzPts val="2400"/>
              <a:buFont typeface="Montserrat"/>
              <a:buNone/>
              <a:defRPr>
                <a:solidFill>
                  <a:srgbClr val="EFD67E"/>
                </a:solidFill>
                <a:latin typeface="Montserrat"/>
                <a:ea typeface="Montserrat"/>
                <a:cs typeface="Montserrat"/>
                <a:sym typeface="Montserrat"/>
              </a:defRPr>
            </a:lvl6pPr>
            <a:lvl7pPr lvl="6">
              <a:spcBef>
                <a:spcPts val="0"/>
              </a:spcBef>
              <a:spcAft>
                <a:spcPts val="0"/>
              </a:spcAft>
              <a:buClr>
                <a:srgbClr val="EFD67E"/>
              </a:buClr>
              <a:buSzPts val="2400"/>
              <a:buFont typeface="Montserrat"/>
              <a:buNone/>
              <a:defRPr>
                <a:solidFill>
                  <a:srgbClr val="EFD67E"/>
                </a:solidFill>
                <a:latin typeface="Montserrat"/>
                <a:ea typeface="Montserrat"/>
                <a:cs typeface="Montserrat"/>
                <a:sym typeface="Montserrat"/>
              </a:defRPr>
            </a:lvl7pPr>
            <a:lvl8pPr lvl="7">
              <a:spcBef>
                <a:spcPts val="0"/>
              </a:spcBef>
              <a:spcAft>
                <a:spcPts val="0"/>
              </a:spcAft>
              <a:buClr>
                <a:srgbClr val="EFD67E"/>
              </a:buClr>
              <a:buSzPts val="2400"/>
              <a:buFont typeface="Montserrat"/>
              <a:buNone/>
              <a:defRPr>
                <a:solidFill>
                  <a:srgbClr val="EFD67E"/>
                </a:solidFill>
                <a:latin typeface="Montserrat"/>
                <a:ea typeface="Montserrat"/>
                <a:cs typeface="Montserrat"/>
                <a:sym typeface="Montserrat"/>
              </a:defRPr>
            </a:lvl8pPr>
            <a:lvl9pPr lvl="8">
              <a:spcBef>
                <a:spcPts val="0"/>
              </a:spcBef>
              <a:spcAft>
                <a:spcPts val="0"/>
              </a:spcAft>
              <a:buClr>
                <a:srgbClr val="EFD67E"/>
              </a:buClr>
              <a:buSzPts val="2400"/>
              <a:buFont typeface="Montserrat"/>
              <a:buNone/>
              <a:defRPr>
                <a:solidFill>
                  <a:srgbClr val="EFD67E"/>
                </a:solidFill>
                <a:latin typeface="Montserrat"/>
                <a:ea typeface="Montserrat"/>
                <a:cs typeface="Montserrat"/>
                <a:sym typeface="Montserrat"/>
              </a:defRPr>
            </a:lvl9pPr>
          </a:lstStyle>
          <a:p/>
        </p:txBody>
      </p:sp>
      <p:sp>
        <p:nvSpPr>
          <p:cNvPr id="91" name="Google Shape;91;p12"/>
          <p:cNvSpPr txBox="1"/>
          <p:nvPr>
            <p:ph idx="2" type="title"/>
          </p:nvPr>
        </p:nvSpPr>
        <p:spPr>
          <a:xfrm>
            <a:off x="4741775" y="2057200"/>
            <a:ext cx="3373500" cy="497100"/>
          </a:xfrm>
          <a:prstGeom prst="rect">
            <a:avLst/>
          </a:prstGeom>
        </p:spPr>
        <p:txBody>
          <a:bodyPr anchorCtr="0" anchor="b" bIns="91425" lIns="91425" spcFirstLastPara="1" rIns="91425" wrap="square" tIns="91425"/>
          <a:lstStyle>
            <a:lvl1pPr lvl="0" rtl="0" algn="r">
              <a:spcBef>
                <a:spcPts val="0"/>
              </a:spcBef>
              <a:spcAft>
                <a:spcPts val="0"/>
              </a:spcAft>
              <a:buSzPts val="2400"/>
              <a:buNone/>
              <a:defRPr b="1"/>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92" name="Google Shape;92;p12"/>
          <p:cNvSpPr txBox="1"/>
          <p:nvPr>
            <p:ph idx="1" type="subTitle"/>
          </p:nvPr>
        </p:nvSpPr>
        <p:spPr>
          <a:xfrm>
            <a:off x="4596875" y="2372100"/>
            <a:ext cx="3518400" cy="704100"/>
          </a:xfrm>
          <a:prstGeom prst="rect">
            <a:avLst/>
          </a:prstGeom>
        </p:spPr>
        <p:txBody>
          <a:bodyPr anchorCtr="0" anchor="t" bIns="91425" lIns="91425" spcFirstLastPara="1" rIns="91425" wrap="square" tIns="91425"/>
          <a:lstStyle>
            <a:lvl1pPr lvl="0" rtl="0" algn="r">
              <a:spcBef>
                <a:spcPts val="0"/>
              </a:spcBef>
              <a:spcAft>
                <a:spcPts val="0"/>
              </a:spcAft>
              <a:buNone/>
              <a:defRPr sz="1400">
                <a:solidFill>
                  <a:srgbClr val="666666"/>
                </a:solidFill>
                <a:latin typeface="Montserrat Light"/>
                <a:ea typeface="Montserrat Light"/>
                <a:cs typeface="Montserrat Light"/>
                <a:sym typeface="Montserrat Light"/>
              </a:defRPr>
            </a:lvl1pPr>
            <a:lvl2pPr lvl="1" rtl="0" algn="r">
              <a:spcBef>
                <a:spcPts val="0"/>
              </a:spcBef>
              <a:spcAft>
                <a:spcPts val="0"/>
              </a:spcAft>
              <a:buNone/>
              <a:defRPr>
                <a:solidFill>
                  <a:srgbClr val="666666"/>
                </a:solidFill>
              </a:defRPr>
            </a:lvl2pPr>
            <a:lvl3pPr lvl="2" rtl="0" algn="r">
              <a:spcBef>
                <a:spcPts val="0"/>
              </a:spcBef>
              <a:spcAft>
                <a:spcPts val="0"/>
              </a:spcAft>
              <a:buNone/>
              <a:defRPr>
                <a:solidFill>
                  <a:srgbClr val="666666"/>
                </a:solidFill>
              </a:defRPr>
            </a:lvl3pPr>
            <a:lvl4pPr lvl="3" rtl="0" algn="r">
              <a:spcBef>
                <a:spcPts val="0"/>
              </a:spcBef>
              <a:spcAft>
                <a:spcPts val="0"/>
              </a:spcAft>
              <a:buNone/>
              <a:defRPr>
                <a:solidFill>
                  <a:srgbClr val="666666"/>
                </a:solidFill>
              </a:defRPr>
            </a:lvl4pPr>
            <a:lvl5pPr lvl="4" rtl="0" algn="r">
              <a:spcBef>
                <a:spcPts val="0"/>
              </a:spcBef>
              <a:spcAft>
                <a:spcPts val="0"/>
              </a:spcAft>
              <a:buNone/>
              <a:defRPr>
                <a:solidFill>
                  <a:srgbClr val="666666"/>
                </a:solidFill>
              </a:defRPr>
            </a:lvl5pPr>
            <a:lvl6pPr lvl="5" rtl="0" algn="r">
              <a:spcBef>
                <a:spcPts val="0"/>
              </a:spcBef>
              <a:spcAft>
                <a:spcPts val="0"/>
              </a:spcAft>
              <a:buNone/>
              <a:defRPr>
                <a:solidFill>
                  <a:srgbClr val="666666"/>
                </a:solidFill>
              </a:defRPr>
            </a:lvl6pPr>
            <a:lvl7pPr lvl="6" rtl="0" algn="r">
              <a:spcBef>
                <a:spcPts val="0"/>
              </a:spcBef>
              <a:spcAft>
                <a:spcPts val="0"/>
              </a:spcAft>
              <a:buNone/>
              <a:defRPr>
                <a:solidFill>
                  <a:srgbClr val="666666"/>
                </a:solidFill>
              </a:defRPr>
            </a:lvl7pPr>
            <a:lvl8pPr lvl="7" rtl="0" algn="r">
              <a:spcBef>
                <a:spcPts val="0"/>
              </a:spcBef>
              <a:spcAft>
                <a:spcPts val="0"/>
              </a:spcAft>
              <a:buNone/>
              <a:defRPr>
                <a:solidFill>
                  <a:srgbClr val="666666"/>
                </a:solidFill>
              </a:defRPr>
            </a:lvl8pPr>
            <a:lvl9pPr lvl="8" rtl="0" algn="r">
              <a:spcBef>
                <a:spcPts val="0"/>
              </a:spcBef>
              <a:spcAft>
                <a:spcPts val="0"/>
              </a:spcAft>
              <a:buNone/>
              <a:defRPr>
                <a:solidFill>
                  <a:srgbClr val="666666"/>
                </a:solidFill>
              </a:defRPr>
            </a:lvl9pPr>
          </a:lstStyle>
          <a:p/>
        </p:txBody>
      </p:sp>
      <p:sp>
        <p:nvSpPr>
          <p:cNvPr id="93" name="Google Shape;93;p12"/>
          <p:cNvSpPr txBox="1"/>
          <p:nvPr>
            <p:ph idx="3" type="title"/>
          </p:nvPr>
        </p:nvSpPr>
        <p:spPr>
          <a:xfrm>
            <a:off x="790300" y="2057200"/>
            <a:ext cx="3413100" cy="497100"/>
          </a:xfrm>
          <a:prstGeom prst="rect">
            <a:avLst/>
          </a:prstGeom>
        </p:spPr>
        <p:txBody>
          <a:bodyPr anchorCtr="0" anchor="b" bIns="91425" lIns="91425" spcFirstLastPara="1" rIns="91425" wrap="square" tIns="91425"/>
          <a:lstStyle>
            <a:lvl1pPr lvl="0" rtl="0" algn="r">
              <a:spcBef>
                <a:spcPts val="0"/>
              </a:spcBef>
              <a:spcAft>
                <a:spcPts val="0"/>
              </a:spcAft>
              <a:buSzPts val="2400"/>
              <a:buNone/>
              <a:defRPr b="1"/>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94" name="Google Shape;94;p12"/>
          <p:cNvSpPr txBox="1"/>
          <p:nvPr>
            <p:ph idx="4" type="subTitle"/>
          </p:nvPr>
        </p:nvSpPr>
        <p:spPr>
          <a:xfrm>
            <a:off x="638828" y="2372100"/>
            <a:ext cx="3564600" cy="704100"/>
          </a:xfrm>
          <a:prstGeom prst="rect">
            <a:avLst/>
          </a:prstGeom>
        </p:spPr>
        <p:txBody>
          <a:bodyPr anchorCtr="0" anchor="t" bIns="91425" lIns="91425" spcFirstLastPara="1" rIns="91425" wrap="square" tIns="91425"/>
          <a:lstStyle>
            <a:lvl1pPr lvl="0" rtl="0" algn="r">
              <a:spcBef>
                <a:spcPts val="0"/>
              </a:spcBef>
              <a:spcAft>
                <a:spcPts val="0"/>
              </a:spcAft>
              <a:buNone/>
              <a:defRPr sz="1400">
                <a:solidFill>
                  <a:srgbClr val="666666"/>
                </a:solidFill>
                <a:latin typeface="Montserrat Light"/>
                <a:ea typeface="Montserrat Light"/>
                <a:cs typeface="Montserrat Light"/>
                <a:sym typeface="Montserrat Light"/>
              </a:defRPr>
            </a:lvl1pPr>
            <a:lvl2pPr lvl="1" rtl="0" algn="r">
              <a:spcBef>
                <a:spcPts val="0"/>
              </a:spcBef>
              <a:spcAft>
                <a:spcPts val="0"/>
              </a:spcAft>
              <a:buNone/>
              <a:defRPr>
                <a:solidFill>
                  <a:srgbClr val="666666"/>
                </a:solidFill>
              </a:defRPr>
            </a:lvl2pPr>
            <a:lvl3pPr lvl="2" rtl="0" algn="r">
              <a:spcBef>
                <a:spcPts val="0"/>
              </a:spcBef>
              <a:spcAft>
                <a:spcPts val="0"/>
              </a:spcAft>
              <a:buNone/>
              <a:defRPr>
                <a:solidFill>
                  <a:srgbClr val="666666"/>
                </a:solidFill>
              </a:defRPr>
            </a:lvl3pPr>
            <a:lvl4pPr lvl="3" rtl="0" algn="r">
              <a:spcBef>
                <a:spcPts val="0"/>
              </a:spcBef>
              <a:spcAft>
                <a:spcPts val="0"/>
              </a:spcAft>
              <a:buNone/>
              <a:defRPr>
                <a:solidFill>
                  <a:srgbClr val="666666"/>
                </a:solidFill>
              </a:defRPr>
            </a:lvl4pPr>
            <a:lvl5pPr lvl="4" rtl="0" algn="r">
              <a:spcBef>
                <a:spcPts val="0"/>
              </a:spcBef>
              <a:spcAft>
                <a:spcPts val="0"/>
              </a:spcAft>
              <a:buNone/>
              <a:defRPr>
                <a:solidFill>
                  <a:srgbClr val="666666"/>
                </a:solidFill>
              </a:defRPr>
            </a:lvl5pPr>
            <a:lvl6pPr lvl="5" rtl="0" algn="r">
              <a:spcBef>
                <a:spcPts val="0"/>
              </a:spcBef>
              <a:spcAft>
                <a:spcPts val="0"/>
              </a:spcAft>
              <a:buNone/>
              <a:defRPr>
                <a:solidFill>
                  <a:srgbClr val="666666"/>
                </a:solidFill>
              </a:defRPr>
            </a:lvl6pPr>
            <a:lvl7pPr lvl="6" rtl="0" algn="r">
              <a:spcBef>
                <a:spcPts val="0"/>
              </a:spcBef>
              <a:spcAft>
                <a:spcPts val="0"/>
              </a:spcAft>
              <a:buNone/>
              <a:defRPr>
                <a:solidFill>
                  <a:srgbClr val="666666"/>
                </a:solidFill>
              </a:defRPr>
            </a:lvl7pPr>
            <a:lvl8pPr lvl="7" rtl="0" algn="r">
              <a:spcBef>
                <a:spcPts val="0"/>
              </a:spcBef>
              <a:spcAft>
                <a:spcPts val="0"/>
              </a:spcAft>
              <a:buNone/>
              <a:defRPr>
                <a:solidFill>
                  <a:srgbClr val="666666"/>
                </a:solidFill>
              </a:defRPr>
            </a:lvl8pPr>
            <a:lvl9pPr lvl="8" rtl="0" algn="r">
              <a:spcBef>
                <a:spcPts val="0"/>
              </a:spcBef>
              <a:spcAft>
                <a:spcPts val="0"/>
              </a:spcAft>
              <a:buNone/>
              <a:defRPr>
                <a:solidFill>
                  <a:srgbClr val="666666"/>
                </a:solidFill>
              </a:defRPr>
            </a:lvl9pPr>
          </a:lstStyle>
          <a:p/>
        </p:txBody>
      </p:sp>
      <p:sp>
        <p:nvSpPr>
          <p:cNvPr id="95" name="Google Shape;95;p12"/>
          <p:cNvSpPr txBox="1"/>
          <p:nvPr>
            <p:ph idx="12" type="sldNum"/>
          </p:nvPr>
        </p:nvSpPr>
        <p:spPr>
          <a:xfrm>
            <a:off x="8299934" y="4591801"/>
            <a:ext cx="548700" cy="393600"/>
          </a:xfrm>
          <a:prstGeom prst="rect">
            <a:avLst/>
          </a:prstGeom>
        </p:spPr>
        <p:txBody>
          <a:bodyPr anchorCtr="0" anchor="t" bIns="91425" lIns="91425" spcFirstLastPara="1" rIns="91425" wrap="square" tIns="91425">
            <a:noAutofit/>
          </a:bodyPr>
          <a:lstStyle>
            <a:lvl1pPr lvl="0" rtl="0" algn="r">
              <a:buNone/>
              <a:defRPr sz="1300">
                <a:solidFill>
                  <a:srgbClr val="666666"/>
                </a:solidFill>
                <a:latin typeface="Montserrat Medium"/>
                <a:ea typeface="Montserrat Medium"/>
                <a:cs typeface="Montserrat Medium"/>
                <a:sym typeface="Montserrat Medium"/>
              </a:defRPr>
            </a:lvl1pPr>
            <a:lvl2pPr lvl="1" rtl="0" algn="r">
              <a:buNone/>
              <a:defRPr sz="1300">
                <a:solidFill>
                  <a:srgbClr val="666666"/>
                </a:solidFill>
                <a:latin typeface="Montserrat Medium"/>
                <a:ea typeface="Montserrat Medium"/>
                <a:cs typeface="Montserrat Medium"/>
                <a:sym typeface="Montserrat Medium"/>
              </a:defRPr>
            </a:lvl2pPr>
            <a:lvl3pPr lvl="2" rtl="0" algn="r">
              <a:buNone/>
              <a:defRPr sz="1300">
                <a:solidFill>
                  <a:srgbClr val="666666"/>
                </a:solidFill>
                <a:latin typeface="Montserrat Medium"/>
                <a:ea typeface="Montserrat Medium"/>
                <a:cs typeface="Montserrat Medium"/>
                <a:sym typeface="Montserrat Medium"/>
              </a:defRPr>
            </a:lvl3pPr>
            <a:lvl4pPr lvl="3" rtl="0" algn="r">
              <a:buNone/>
              <a:defRPr sz="1300">
                <a:solidFill>
                  <a:srgbClr val="666666"/>
                </a:solidFill>
                <a:latin typeface="Montserrat Medium"/>
                <a:ea typeface="Montserrat Medium"/>
                <a:cs typeface="Montserrat Medium"/>
                <a:sym typeface="Montserrat Medium"/>
              </a:defRPr>
            </a:lvl4pPr>
            <a:lvl5pPr lvl="4" rtl="0" algn="r">
              <a:buNone/>
              <a:defRPr sz="1300">
                <a:solidFill>
                  <a:srgbClr val="666666"/>
                </a:solidFill>
                <a:latin typeface="Montserrat Medium"/>
                <a:ea typeface="Montserrat Medium"/>
                <a:cs typeface="Montserrat Medium"/>
                <a:sym typeface="Montserrat Medium"/>
              </a:defRPr>
            </a:lvl5pPr>
            <a:lvl6pPr lvl="5" rtl="0" algn="r">
              <a:buNone/>
              <a:defRPr sz="1300">
                <a:solidFill>
                  <a:srgbClr val="666666"/>
                </a:solidFill>
                <a:latin typeface="Montserrat Medium"/>
                <a:ea typeface="Montserrat Medium"/>
                <a:cs typeface="Montserrat Medium"/>
                <a:sym typeface="Montserrat Medium"/>
              </a:defRPr>
            </a:lvl6pPr>
            <a:lvl7pPr lvl="6" rtl="0" algn="r">
              <a:buNone/>
              <a:defRPr sz="1300">
                <a:solidFill>
                  <a:srgbClr val="666666"/>
                </a:solidFill>
                <a:latin typeface="Montserrat Medium"/>
                <a:ea typeface="Montserrat Medium"/>
                <a:cs typeface="Montserrat Medium"/>
                <a:sym typeface="Montserrat Medium"/>
              </a:defRPr>
            </a:lvl7pPr>
            <a:lvl8pPr lvl="7" rtl="0" algn="r">
              <a:buNone/>
              <a:defRPr sz="1300">
                <a:solidFill>
                  <a:srgbClr val="666666"/>
                </a:solidFill>
                <a:latin typeface="Montserrat Medium"/>
                <a:ea typeface="Montserrat Medium"/>
                <a:cs typeface="Montserrat Medium"/>
                <a:sym typeface="Montserrat Medium"/>
              </a:defRPr>
            </a:lvl8pPr>
            <a:lvl9pPr lvl="8" rtl="0" algn="r">
              <a:buNone/>
              <a:defRPr sz="1300">
                <a:solidFill>
                  <a:srgbClr val="666666"/>
                </a:solidFill>
                <a:latin typeface="Montserrat Medium"/>
                <a:ea typeface="Montserrat Medium"/>
                <a:cs typeface="Montserrat Medium"/>
                <a:sym typeface="Montserrat Medium"/>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extLst>
    <p:ext uri="{DCECCB84-F9BA-43D5-87BE-67443E8EF086}">
      <p15:sldGuideLst>
        <p15:guide id="1" orient="horz" pos="1269">
          <p15:clr>
            <a:srgbClr val="FA7B17"/>
          </p15:clr>
        </p15:guide>
      </p15:sldGuideLst>
    </p:ext>
  </p:extLs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mp; 3 columns slide">
  <p:cSld name="TITLE_AND_TWO_COLUMNS_1_1">
    <p:spTree>
      <p:nvGrpSpPr>
        <p:cNvPr id="96" name="Shape 96"/>
        <p:cNvGrpSpPr/>
        <p:nvPr/>
      </p:nvGrpSpPr>
      <p:grpSpPr>
        <a:xfrm>
          <a:off x="0" y="0"/>
          <a:ext cx="0" cy="0"/>
          <a:chOff x="0" y="0"/>
          <a:chExt cx="0" cy="0"/>
        </a:xfrm>
      </p:grpSpPr>
      <p:sp>
        <p:nvSpPr>
          <p:cNvPr id="97" name="Google Shape;97;p13"/>
          <p:cNvSpPr txBox="1"/>
          <p:nvPr>
            <p:ph type="title"/>
          </p:nvPr>
        </p:nvSpPr>
        <p:spPr>
          <a:xfrm>
            <a:off x="769125" y="933450"/>
            <a:ext cx="7591500" cy="482400"/>
          </a:xfrm>
          <a:prstGeom prst="rect">
            <a:avLst/>
          </a:prstGeom>
        </p:spPr>
        <p:txBody>
          <a:bodyPr anchorCtr="0" anchor="t" bIns="91425" lIns="91425" spcFirstLastPara="1" rIns="91425" wrap="square" tIns="91425"/>
          <a:lstStyle>
            <a:lvl1pPr lvl="0" rtl="0" algn="ctr">
              <a:spcBef>
                <a:spcPts val="0"/>
              </a:spcBef>
              <a:spcAft>
                <a:spcPts val="0"/>
              </a:spcAft>
              <a:buSzPts val="2400"/>
              <a:buFont typeface="Montserrat"/>
              <a:buNone/>
              <a:defRPr>
                <a:latin typeface="Montserrat"/>
                <a:ea typeface="Montserrat"/>
                <a:cs typeface="Montserrat"/>
                <a:sym typeface="Montserrat"/>
              </a:defRPr>
            </a:lvl1pPr>
            <a:lvl2pPr lvl="1" rtl="0" algn="ctr">
              <a:spcBef>
                <a:spcPts val="0"/>
              </a:spcBef>
              <a:spcAft>
                <a:spcPts val="0"/>
              </a:spcAft>
              <a:buSzPts val="2400"/>
              <a:buNone/>
              <a:defRPr/>
            </a:lvl2pPr>
            <a:lvl3pPr lvl="2" rtl="0" algn="ctr">
              <a:spcBef>
                <a:spcPts val="0"/>
              </a:spcBef>
              <a:spcAft>
                <a:spcPts val="0"/>
              </a:spcAft>
              <a:buSzPts val="2400"/>
              <a:buNone/>
              <a:defRPr/>
            </a:lvl3pPr>
            <a:lvl4pPr lvl="3" rtl="0" algn="ctr">
              <a:spcBef>
                <a:spcPts val="0"/>
              </a:spcBef>
              <a:spcAft>
                <a:spcPts val="0"/>
              </a:spcAft>
              <a:buSzPts val="2400"/>
              <a:buNone/>
              <a:defRPr/>
            </a:lvl4pPr>
            <a:lvl5pPr lvl="4" rtl="0" algn="ctr">
              <a:spcBef>
                <a:spcPts val="0"/>
              </a:spcBef>
              <a:spcAft>
                <a:spcPts val="0"/>
              </a:spcAft>
              <a:buSzPts val="2400"/>
              <a:buNone/>
              <a:defRPr/>
            </a:lvl5pPr>
            <a:lvl6pPr lvl="5" rtl="0" algn="ctr">
              <a:spcBef>
                <a:spcPts val="0"/>
              </a:spcBef>
              <a:spcAft>
                <a:spcPts val="0"/>
              </a:spcAft>
              <a:buSzPts val="2400"/>
              <a:buNone/>
              <a:defRPr/>
            </a:lvl6pPr>
            <a:lvl7pPr lvl="6" rtl="0" algn="ctr">
              <a:spcBef>
                <a:spcPts val="0"/>
              </a:spcBef>
              <a:spcAft>
                <a:spcPts val="0"/>
              </a:spcAft>
              <a:buSzPts val="2400"/>
              <a:buNone/>
              <a:defRPr/>
            </a:lvl7pPr>
            <a:lvl8pPr lvl="7" rtl="0" algn="ctr">
              <a:spcBef>
                <a:spcPts val="0"/>
              </a:spcBef>
              <a:spcAft>
                <a:spcPts val="0"/>
              </a:spcAft>
              <a:buSzPts val="2400"/>
              <a:buNone/>
              <a:defRPr/>
            </a:lvl8pPr>
            <a:lvl9pPr lvl="8" rtl="0" algn="ctr">
              <a:spcBef>
                <a:spcPts val="0"/>
              </a:spcBef>
              <a:spcAft>
                <a:spcPts val="0"/>
              </a:spcAft>
              <a:buSzPts val="2400"/>
              <a:buNone/>
              <a:defRPr/>
            </a:lvl9pPr>
          </a:lstStyle>
          <a:p/>
        </p:txBody>
      </p:sp>
      <p:sp>
        <p:nvSpPr>
          <p:cNvPr id="98" name="Google Shape;98;p13"/>
          <p:cNvSpPr txBox="1"/>
          <p:nvPr>
            <p:ph idx="2" type="title"/>
          </p:nvPr>
        </p:nvSpPr>
        <p:spPr>
          <a:xfrm>
            <a:off x="985189" y="2386475"/>
            <a:ext cx="2128800" cy="497100"/>
          </a:xfrm>
          <a:prstGeom prst="rect">
            <a:avLst/>
          </a:prstGeom>
        </p:spPr>
        <p:txBody>
          <a:bodyPr anchorCtr="0" anchor="b" bIns="91425" lIns="91425" spcFirstLastPara="1" rIns="91425" wrap="square" tIns="91425"/>
          <a:lstStyle>
            <a:lvl1pPr lvl="0" rtl="0">
              <a:spcBef>
                <a:spcPts val="0"/>
              </a:spcBef>
              <a:spcAft>
                <a:spcPts val="0"/>
              </a:spcAft>
              <a:buSzPts val="1400"/>
              <a:buNone/>
              <a:defRPr b="1"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99" name="Google Shape;99;p13"/>
          <p:cNvSpPr txBox="1"/>
          <p:nvPr>
            <p:ph idx="1" type="subTitle"/>
          </p:nvPr>
        </p:nvSpPr>
        <p:spPr>
          <a:xfrm>
            <a:off x="985189" y="2912121"/>
            <a:ext cx="2326500" cy="704100"/>
          </a:xfrm>
          <a:prstGeom prst="rect">
            <a:avLst/>
          </a:prstGeom>
        </p:spPr>
        <p:txBody>
          <a:bodyPr anchorCtr="0" anchor="t" bIns="91425" lIns="91425" spcFirstLastPara="1" rIns="91425" wrap="square" tIns="91425"/>
          <a:lstStyle>
            <a:lvl1pPr lvl="0" rtl="0">
              <a:spcBef>
                <a:spcPts val="0"/>
              </a:spcBef>
              <a:spcAft>
                <a:spcPts val="0"/>
              </a:spcAft>
              <a:buNone/>
              <a:defRPr sz="1200">
                <a:solidFill>
                  <a:srgbClr val="666666"/>
                </a:solidFill>
                <a:latin typeface="Montserrat Light"/>
                <a:ea typeface="Montserrat Light"/>
                <a:cs typeface="Montserrat Light"/>
                <a:sym typeface="Montserrat Light"/>
              </a:defRPr>
            </a:lvl1pPr>
            <a:lvl2pPr lvl="1" rtl="0">
              <a:spcBef>
                <a:spcPts val="0"/>
              </a:spcBef>
              <a:spcAft>
                <a:spcPts val="0"/>
              </a:spcAft>
              <a:buNone/>
              <a:defRPr sz="1200">
                <a:solidFill>
                  <a:srgbClr val="666666"/>
                </a:solidFill>
              </a:defRPr>
            </a:lvl2pPr>
            <a:lvl3pPr lvl="2" rtl="0">
              <a:spcBef>
                <a:spcPts val="0"/>
              </a:spcBef>
              <a:spcAft>
                <a:spcPts val="0"/>
              </a:spcAft>
              <a:buNone/>
              <a:defRPr sz="1200">
                <a:solidFill>
                  <a:srgbClr val="666666"/>
                </a:solidFill>
              </a:defRPr>
            </a:lvl3pPr>
            <a:lvl4pPr lvl="3" rtl="0">
              <a:spcBef>
                <a:spcPts val="0"/>
              </a:spcBef>
              <a:spcAft>
                <a:spcPts val="0"/>
              </a:spcAft>
              <a:buNone/>
              <a:defRPr sz="1200">
                <a:solidFill>
                  <a:srgbClr val="666666"/>
                </a:solidFill>
              </a:defRPr>
            </a:lvl4pPr>
            <a:lvl5pPr lvl="4" rtl="0">
              <a:spcBef>
                <a:spcPts val="0"/>
              </a:spcBef>
              <a:spcAft>
                <a:spcPts val="0"/>
              </a:spcAft>
              <a:buNone/>
              <a:defRPr sz="1200">
                <a:solidFill>
                  <a:srgbClr val="666666"/>
                </a:solidFill>
              </a:defRPr>
            </a:lvl5pPr>
            <a:lvl6pPr lvl="5" rtl="0">
              <a:spcBef>
                <a:spcPts val="0"/>
              </a:spcBef>
              <a:spcAft>
                <a:spcPts val="0"/>
              </a:spcAft>
              <a:buNone/>
              <a:defRPr sz="1200">
                <a:solidFill>
                  <a:srgbClr val="666666"/>
                </a:solidFill>
              </a:defRPr>
            </a:lvl6pPr>
            <a:lvl7pPr lvl="6" rtl="0">
              <a:spcBef>
                <a:spcPts val="0"/>
              </a:spcBef>
              <a:spcAft>
                <a:spcPts val="0"/>
              </a:spcAft>
              <a:buNone/>
              <a:defRPr sz="1200">
                <a:solidFill>
                  <a:srgbClr val="666666"/>
                </a:solidFill>
              </a:defRPr>
            </a:lvl7pPr>
            <a:lvl8pPr lvl="7" rtl="0">
              <a:spcBef>
                <a:spcPts val="0"/>
              </a:spcBef>
              <a:spcAft>
                <a:spcPts val="0"/>
              </a:spcAft>
              <a:buNone/>
              <a:defRPr sz="1200">
                <a:solidFill>
                  <a:srgbClr val="666666"/>
                </a:solidFill>
              </a:defRPr>
            </a:lvl8pPr>
            <a:lvl9pPr lvl="8" rtl="0">
              <a:spcBef>
                <a:spcPts val="0"/>
              </a:spcBef>
              <a:spcAft>
                <a:spcPts val="0"/>
              </a:spcAft>
              <a:buNone/>
              <a:defRPr sz="1200">
                <a:solidFill>
                  <a:srgbClr val="666666"/>
                </a:solidFill>
              </a:defRPr>
            </a:lvl9pPr>
          </a:lstStyle>
          <a:p/>
        </p:txBody>
      </p:sp>
      <p:sp>
        <p:nvSpPr>
          <p:cNvPr id="100" name="Google Shape;100;p13"/>
          <p:cNvSpPr txBox="1"/>
          <p:nvPr>
            <p:ph idx="3" type="title"/>
          </p:nvPr>
        </p:nvSpPr>
        <p:spPr>
          <a:xfrm>
            <a:off x="3514147" y="2386475"/>
            <a:ext cx="2128800" cy="497100"/>
          </a:xfrm>
          <a:prstGeom prst="rect">
            <a:avLst/>
          </a:prstGeom>
        </p:spPr>
        <p:txBody>
          <a:bodyPr anchorCtr="0" anchor="b" bIns="91425" lIns="91425" spcFirstLastPara="1" rIns="91425" wrap="square" tIns="91425"/>
          <a:lstStyle>
            <a:lvl1pPr lvl="0" rtl="0">
              <a:spcBef>
                <a:spcPts val="0"/>
              </a:spcBef>
              <a:spcAft>
                <a:spcPts val="0"/>
              </a:spcAft>
              <a:buSzPts val="1400"/>
              <a:buNone/>
              <a:defRPr b="1"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101" name="Google Shape;101;p13"/>
          <p:cNvSpPr txBox="1"/>
          <p:nvPr>
            <p:ph idx="4" type="subTitle"/>
          </p:nvPr>
        </p:nvSpPr>
        <p:spPr>
          <a:xfrm>
            <a:off x="3514147" y="2912121"/>
            <a:ext cx="2326500" cy="704100"/>
          </a:xfrm>
          <a:prstGeom prst="rect">
            <a:avLst/>
          </a:prstGeom>
        </p:spPr>
        <p:txBody>
          <a:bodyPr anchorCtr="0" anchor="t" bIns="91425" lIns="91425" spcFirstLastPara="1" rIns="91425" wrap="square" tIns="91425"/>
          <a:lstStyle>
            <a:lvl1pPr lvl="0" rtl="0">
              <a:spcBef>
                <a:spcPts val="0"/>
              </a:spcBef>
              <a:spcAft>
                <a:spcPts val="0"/>
              </a:spcAft>
              <a:buNone/>
              <a:defRPr sz="1200">
                <a:solidFill>
                  <a:srgbClr val="666666"/>
                </a:solidFill>
                <a:latin typeface="Montserrat Light"/>
                <a:ea typeface="Montserrat Light"/>
                <a:cs typeface="Montserrat Light"/>
                <a:sym typeface="Montserrat Light"/>
              </a:defRPr>
            </a:lvl1pPr>
            <a:lvl2pPr lvl="1" rtl="0">
              <a:spcBef>
                <a:spcPts val="0"/>
              </a:spcBef>
              <a:spcAft>
                <a:spcPts val="0"/>
              </a:spcAft>
              <a:buNone/>
              <a:defRPr sz="1200">
                <a:solidFill>
                  <a:srgbClr val="666666"/>
                </a:solidFill>
              </a:defRPr>
            </a:lvl2pPr>
            <a:lvl3pPr lvl="2" rtl="0">
              <a:spcBef>
                <a:spcPts val="0"/>
              </a:spcBef>
              <a:spcAft>
                <a:spcPts val="0"/>
              </a:spcAft>
              <a:buNone/>
              <a:defRPr sz="1200">
                <a:solidFill>
                  <a:srgbClr val="666666"/>
                </a:solidFill>
              </a:defRPr>
            </a:lvl3pPr>
            <a:lvl4pPr lvl="3" rtl="0">
              <a:spcBef>
                <a:spcPts val="0"/>
              </a:spcBef>
              <a:spcAft>
                <a:spcPts val="0"/>
              </a:spcAft>
              <a:buNone/>
              <a:defRPr sz="1200">
                <a:solidFill>
                  <a:srgbClr val="666666"/>
                </a:solidFill>
              </a:defRPr>
            </a:lvl4pPr>
            <a:lvl5pPr lvl="4" rtl="0">
              <a:spcBef>
                <a:spcPts val="0"/>
              </a:spcBef>
              <a:spcAft>
                <a:spcPts val="0"/>
              </a:spcAft>
              <a:buNone/>
              <a:defRPr sz="1200">
                <a:solidFill>
                  <a:srgbClr val="666666"/>
                </a:solidFill>
              </a:defRPr>
            </a:lvl5pPr>
            <a:lvl6pPr lvl="5" rtl="0">
              <a:spcBef>
                <a:spcPts val="0"/>
              </a:spcBef>
              <a:spcAft>
                <a:spcPts val="0"/>
              </a:spcAft>
              <a:buNone/>
              <a:defRPr sz="1200">
                <a:solidFill>
                  <a:srgbClr val="666666"/>
                </a:solidFill>
              </a:defRPr>
            </a:lvl6pPr>
            <a:lvl7pPr lvl="6" rtl="0">
              <a:spcBef>
                <a:spcPts val="0"/>
              </a:spcBef>
              <a:spcAft>
                <a:spcPts val="0"/>
              </a:spcAft>
              <a:buNone/>
              <a:defRPr sz="1200">
                <a:solidFill>
                  <a:srgbClr val="666666"/>
                </a:solidFill>
              </a:defRPr>
            </a:lvl7pPr>
            <a:lvl8pPr lvl="7" rtl="0">
              <a:spcBef>
                <a:spcPts val="0"/>
              </a:spcBef>
              <a:spcAft>
                <a:spcPts val="0"/>
              </a:spcAft>
              <a:buNone/>
              <a:defRPr sz="1200">
                <a:solidFill>
                  <a:srgbClr val="666666"/>
                </a:solidFill>
              </a:defRPr>
            </a:lvl8pPr>
            <a:lvl9pPr lvl="8" rtl="0">
              <a:spcBef>
                <a:spcPts val="0"/>
              </a:spcBef>
              <a:spcAft>
                <a:spcPts val="0"/>
              </a:spcAft>
              <a:buNone/>
              <a:defRPr sz="1200">
                <a:solidFill>
                  <a:srgbClr val="666666"/>
                </a:solidFill>
              </a:defRPr>
            </a:lvl9pPr>
          </a:lstStyle>
          <a:p/>
        </p:txBody>
      </p:sp>
      <p:sp>
        <p:nvSpPr>
          <p:cNvPr id="102" name="Google Shape;102;p13"/>
          <p:cNvSpPr txBox="1"/>
          <p:nvPr>
            <p:ph idx="5" type="title"/>
          </p:nvPr>
        </p:nvSpPr>
        <p:spPr>
          <a:xfrm>
            <a:off x="5950873" y="2386475"/>
            <a:ext cx="2128800" cy="497100"/>
          </a:xfrm>
          <a:prstGeom prst="rect">
            <a:avLst/>
          </a:prstGeom>
        </p:spPr>
        <p:txBody>
          <a:bodyPr anchorCtr="0" anchor="b" bIns="91425" lIns="91425" spcFirstLastPara="1" rIns="91425" wrap="square" tIns="91425"/>
          <a:lstStyle>
            <a:lvl1pPr lvl="0" rtl="0">
              <a:spcBef>
                <a:spcPts val="0"/>
              </a:spcBef>
              <a:spcAft>
                <a:spcPts val="0"/>
              </a:spcAft>
              <a:buSzPts val="1400"/>
              <a:buNone/>
              <a:defRPr b="1"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103" name="Google Shape;103;p13"/>
          <p:cNvSpPr txBox="1"/>
          <p:nvPr>
            <p:ph idx="6" type="subTitle"/>
          </p:nvPr>
        </p:nvSpPr>
        <p:spPr>
          <a:xfrm>
            <a:off x="5950873" y="2912121"/>
            <a:ext cx="2326500" cy="704100"/>
          </a:xfrm>
          <a:prstGeom prst="rect">
            <a:avLst/>
          </a:prstGeom>
        </p:spPr>
        <p:txBody>
          <a:bodyPr anchorCtr="0" anchor="t" bIns="91425" lIns="91425" spcFirstLastPara="1" rIns="91425" wrap="square" tIns="91425"/>
          <a:lstStyle>
            <a:lvl1pPr lvl="0" rtl="0">
              <a:spcBef>
                <a:spcPts val="0"/>
              </a:spcBef>
              <a:spcAft>
                <a:spcPts val="0"/>
              </a:spcAft>
              <a:buNone/>
              <a:defRPr sz="1200">
                <a:solidFill>
                  <a:srgbClr val="666666"/>
                </a:solidFill>
                <a:latin typeface="Montserrat Light"/>
                <a:ea typeface="Montserrat Light"/>
                <a:cs typeface="Montserrat Light"/>
                <a:sym typeface="Montserrat Light"/>
              </a:defRPr>
            </a:lvl1pPr>
            <a:lvl2pPr lvl="1" rtl="0">
              <a:spcBef>
                <a:spcPts val="0"/>
              </a:spcBef>
              <a:spcAft>
                <a:spcPts val="0"/>
              </a:spcAft>
              <a:buNone/>
              <a:defRPr sz="1200">
                <a:solidFill>
                  <a:srgbClr val="666666"/>
                </a:solidFill>
              </a:defRPr>
            </a:lvl2pPr>
            <a:lvl3pPr lvl="2" rtl="0">
              <a:spcBef>
                <a:spcPts val="0"/>
              </a:spcBef>
              <a:spcAft>
                <a:spcPts val="0"/>
              </a:spcAft>
              <a:buNone/>
              <a:defRPr sz="1200">
                <a:solidFill>
                  <a:srgbClr val="666666"/>
                </a:solidFill>
              </a:defRPr>
            </a:lvl3pPr>
            <a:lvl4pPr lvl="3" rtl="0">
              <a:spcBef>
                <a:spcPts val="0"/>
              </a:spcBef>
              <a:spcAft>
                <a:spcPts val="0"/>
              </a:spcAft>
              <a:buNone/>
              <a:defRPr sz="1200">
                <a:solidFill>
                  <a:srgbClr val="666666"/>
                </a:solidFill>
              </a:defRPr>
            </a:lvl4pPr>
            <a:lvl5pPr lvl="4" rtl="0">
              <a:spcBef>
                <a:spcPts val="0"/>
              </a:spcBef>
              <a:spcAft>
                <a:spcPts val="0"/>
              </a:spcAft>
              <a:buNone/>
              <a:defRPr sz="1200">
                <a:solidFill>
                  <a:srgbClr val="666666"/>
                </a:solidFill>
              </a:defRPr>
            </a:lvl5pPr>
            <a:lvl6pPr lvl="5" rtl="0">
              <a:spcBef>
                <a:spcPts val="0"/>
              </a:spcBef>
              <a:spcAft>
                <a:spcPts val="0"/>
              </a:spcAft>
              <a:buNone/>
              <a:defRPr sz="1200">
                <a:solidFill>
                  <a:srgbClr val="666666"/>
                </a:solidFill>
              </a:defRPr>
            </a:lvl6pPr>
            <a:lvl7pPr lvl="6" rtl="0">
              <a:spcBef>
                <a:spcPts val="0"/>
              </a:spcBef>
              <a:spcAft>
                <a:spcPts val="0"/>
              </a:spcAft>
              <a:buNone/>
              <a:defRPr sz="1200">
                <a:solidFill>
                  <a:srgbClr val="666666"/>
                </a:solidFill>
              </a:defRPr>
            </a:lvl7pPr>
            <a:lvl8pPr lvl="7" rtl="0">
              <a:spcBef>
                <a:spcPts val="0"/>
              </a:spcBef>
              <a:spcAft>
                <a:spcPts val="0"/>
              </a:spcAft>
              <a:buNone/>
              <a:defRPr sz="1200">
                <a:solidFill>
                  <a:srgbClr val="666666"/>
                </a:solidFill>
              </a:defRPr>
            </a:lvl8pPr>
            <a:lvl9pPr lvl="8" rtl="0">
              <a:spcBef>
                <a:spcPts val="0"/>
              </a:spcBef>
              <a:spcAft>
                <a:spcPts val="0"/>
              </a:spcAft>
              <a:buNone/>
              <a:defRPr sz="1200">
                <a:solidFill>
                  <a:srgbClr val="666666"/>
                </a:solidFill>
              </a:defRPr>
            </a:lvl9pPr>
          </a:lstStyle>
          <a:p/>
        </p:txBody>
      </p:sp>
      <p:sp>
        <p:nvSpPr>
          <p:cNvPr id="104" name="Google Shape;104;p13"/>
          <p:cNvSpPr txBox="1"/>
          <p:nvPr>
            <p:ph idx="12" type="sldNum"/>
          </p:nvPr>
        </p:nvSpPr>
        <p:spPr>
          <a:xfrm>
            <a:off x="8299934" y="4591801"/>
            <a:ext cx="548700" cy="393600"/>
          </a:xfrm>
          <a:prstGeom prst="rect">
            <a:avLst/>
          </a:prstGeom>
        </p:spPr>
        <p:txBody>
          <a:bodyPr anchorCtr="0" anchor="t" bIns="91425" lIns="91425" spcFirstLastPara="1" rIns="91425" wrap="square" tIns="91425">
            <a:noAutofit/>
          </a:bodyPr>
          <a:lstStyle>
            <a:lvl1pPr lvl="0" rtl="0" algn="r">
              <a:buNone/>
              <a:defRPr sz="1300">
                <a:solidFill>
                  <a:srgbClr val="666666"/>
                </a:solidFill>
                <a:latin typeface="Montserrat Medium"/>
                <a:ea typeface="Montserrat Medium"/>
                <a:cs typeface="Montserrat Medium"/>
                <a:sym typeface="Montserrat Medium"/>
              </a:defRPr>
            </a:lvl1pPr>
            <a:lvl2pPr lvl="1" rtl="0" algn="r">
              <a:buNone/>
              <a:defRPr sz="1300">
                <a:solidFill>
                  <a:srgbClr val="666666"/>
                </a:solidFill>
                <a:latin typeface="Montserrat Medium"/>
                <a:ea typeface="Montserrat Medium"/>
                <a:cs typeface="Montserrat Medium"/>
                <a:sym typeface="Montserrat Medium"/>
              </a:defRPr>
            </a:lvl2pPr>
            <a:lvl3pPr lvl="2" rtl="0" algn="r">
              <a:buNone/>
              <a:defRPr sz="1300">
                <a:solidFill>
                  <a:srgbClr val="666666"/>
                </a:solidFill>
                <a:latin typeface="Montserrat Medium"/>
                <a:ea typeface="Montserrat Medium"/>
                <a:cs typeface="Montserrat Medium"/>
                <a:sym typeface="Montserrat Medium"/>
              </a:defRPr>
            </a:lvl3pPr>
            <a:lvl4pPr lvl="3" rtl="0" algn="r">
              <a:buNone/>
              <a:defRPr sz="1300">
                <a:solidFill>
                  <a:srgbClr val="666666"/>
                </a:solidFill>
                <a:latin typeface="Montserrat Medium"/>
                <a:ea typeface="Montserrat Medium"/>
                <a:cs typeface="Montserrat Medium"/>
                <a:sym typeface="Montserrat Medium"/>
              </a:defRPr>
            </a:lvl4pPr>
            <a:lvl5pPr lvl="4" rtl="0" algn="r">
              <a:buNone/>
              <a:defRPr sz="1300">
                <a:solidFill>
                  <a:srgbClr val="666666"/>
                </a:solidFill>
                <a:latin typeface="Montserrat Medium"/>
                <a:ea typeface="Montserrat Medium"/>
                <a:cs typeface="Montserrat Medium"/>
                <a:sym typeface="Montserrat Medium"/>
              </a:defRPr>
            </a:lvl5pPr>
            <a:lvl6pPr lvl="5" rtl="0" algn="r">
              <a:buNone/>
              <a:defRPr sz="1300">
                <a:solidFill>
                  <a:srgbClr val="666666"/>
                </a:solidFill>
                <a:latin typeface="Montserrat Medium"/>
                <a:ea typeface="Montserrat Medium"/>
                <a:cs typeface="Montserrat Medium"/>
                <a:sym typeface="Montserrat Medium"/>
              </a:defRPr>
            </a:lvl6pPr>
            <a:lvl7pPr lvl="6" rtl="0" algn="r">
              <a:buNone/>
              <a:defRPr sz="1300">
                <a:solidFill>
                  <a:srgbClr val="666666"/>
                </a:solidFill>
                <a:latin typeface="Montserrat Medium"/>
                <a:ea typeface="Montserrat Medium"/>
                <a:cs typeface="Montserrat Medium"/>
                <a:sym typeface="Montserrat Medium"/>
              </a:defRPr>
            </a:lvl7pPr>
            <a:lvl8pPr lvl="7" rtl="0" algn="r">
              <a:buNone/>
              <a:defRPr sz="1300">
                <a:solidFill>
                  <a:srgbClr val="666666"/>
                </a:solidFill>
                <a:latin typeface="Montserrat Medium"/>
                <a:ea typeface="Montserrat Medium"/>
                <a:cs typeface="Montserrat Medium"/>
                <a:sym typeface="Montserrat Medium"/>
              </a:defRPr>
            </a:lvl8pPr>
            <a:lvl9pPr lvl="8" rtl="0" algn="r">
              <a:buNone/>
              <a:defRPr sz="1300">
                <a:solidFill>
                  <a:srgbClr val="666666"/>
                </a:solidFill>
                <a:latin typeface="Montserrat Medium"/>
                <a:ea typeface="Montserrat Medium"/>
                <a:cs typeface="Montserrat Medium"/>
                <a:sym typeface="Montserrat Medium"/>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mp; 6 columns slide">
  <p:cSld name="CUSTOM_1">
    <p:spTree>
      <p:nvGrpSpPr>
        <p:cNvPr id="105" name="Shape 105"/>
        <p:cNvGrpSpPr/>
        <p:nvPr/>
      </p:nvGrpSpPr>
      <p:grpSpPr>
        <a:xfrm>
          <a:off x="0" y="0"/>
          <a:ext cx="0" cy="0"/>
          <a:chOff x="0" y="0"/>
          <a:chExt cx="0" cy="0"/>
        </a:xfrm>
      </p:grpSpPr>
      <p:sp>
        <p:nvSpPr>
          <p:cNvPr id="106" name="Google Shape;106;p14"/>
          <p:cNvSpPr txBox="1"/>
          <p:nvPr>
            <p:ph type="title"/>
          </p:nvPr>
        </p:nvSpPr>
        <p:spPr>
          <a:xfrm>
            <a:off x="-358950" y="933450"/>
            <a:ext cx="9735600" cy="482400"/>
          </a:xfrm>
          <a:prstGeom prst="rect">
            <a:avLst/>
          </a:prstGeom>
        </p:spPr>
        <p:txBody>
          <a:bodyPr anchorCtr="0" anchor="t" bIns="91425" lIns="91425" spcFirstLastPara="1" rIns="91425" wrap="square" tIns="91425"/>
          <a:lstStyle>
            <a:lvl1pPr lvl="0" rtl="0" algn="ctr">
              <a:spcBef>
                <a:spcPts val="0"/>
              </a:spcBef>
              <a:spcAft>
                <a:spcPts val="0"/>
              </a:spcAft>
              <a:buSzPts val="2400"/>
              <a:buFont typeface="Montserrat"/>
              <a:buNone/>
              <a:defRPr>
                <a:latin typeface="Montserrat"/>
                <a:ea typeface="Montserrat"/>
                <a:cs typeface="Montserrat"/>
                <a:sym typeface="Montserrat"/>
              </a:defRPr>
            </a:lvl1pPr>
            <a:lvl2pPr lvl="1" rtl="0" algn="ctr">
              <a:spcBef>
                <a:spcPts val="0"/>
              </a:spcBef>
              <a:spcAft>
                <a:spcPts val="0"/>
              </a:spcAft>
              <a:buSzPts val="2400"/>
              <a:buNone/>
              <a:defRPr/>
            </a:lvl2pPr>
            <a:lvl3pPr lvl="2" rtl="0" algn="ctr">
              <a:spcBef>
                <a:spcPts val="0"/>
              </a:spcBef>
              <a:spcAft>
                <a:spcPts val="0"/>
              </a:spcAft>
              <a:buSzPts val="2400"/>
              <a:buNone/>
              <a:defRPr/>
            </a:lvl3pPr>
            <a:lvl4pPr lvl="3" rtl="0" algn="ctr">
              <a:spcBef>
                <a:spcPts val="0"/>
              </a:spcBef>
              <a:spcAft>
                <a:spcPts val="0"/>
              </a:spcAft>
              <a:buSzPts val="2400"/>
              <a:buNone/>
              <a:defRPr/>
            </a:lvl4pPr>
            <a:lvl5pPr lvl="4" rtl="0" algn="ctr">
              <a:spcBef>
                <a:spcPts val="0"/>
              </a:spcBef>
              <a:spcAft>
                <a:spcPts val="0"/>
              </a:spcAft>
              <a:buSzPts val="2400"/>
              <a:buNone/>
              <a:defRPr/>
            </a:lvl5pPr>
            <a:lvl6pPr lvl="5" rtl="0" algn="ctr">
              <a:spcBef>
                <a:spcPts val="0"/>
              </a:spcBef>
              <a:spcAft>
                <a:spcPts val="0"/>
              </a:spcAft>
              <a:buSzPts val="2400"/>
              <a:buNone/>
              <a:defRPr/>
            </a:lvl6pPr>
            <a:lvl7pPr lvl="6" rtl="0" algn="ctr">
              <a:spcBef>
                <a:spcPts val="0"/>
              </a:spcBef>
              <a:spcAft>
                <a:spcPts val="0"/>
              </a:spcAft>
              <a:buSzPts val="2400"/>
              <a:buNone/>
              <a:defRPr/>
            </a:lvl7pPr>
            <a:lvl8pPr lvl="7" rtl="0" algn="ctr">
              <a:spcBef>
                <a:spcPts val="0"/>
              </a:spcBef>
              <a:spcAft>
                <a:spcPts val="0"/>
              </a:spcAft>
              <a:buSzPts val="2400"/>
              <a:buNone/>
              <a:defRPr/>
            </a:lvl8pPr>
            <a:lvl9pPr lvl="8" rtl="0" algn="ctr">
              <a:spcBef>
                <a:spcPts val="0"/>
              </a:spcBef>
              <a:spcAft>
                <a:spcPts val="0"/>
              </a:spcAft>
              <a:buSzPts val="2400"/>
              <a:buNone/>
              <a:defRPr/>
            </a:lvl9pPr>
          </a:lstStyle>
          <a:p/>
        </p:txBody>
      </p:sp>
      <p:sp>
        <p:nvSpPr>
          <p:cNvPr id="107" name="Google Shape;107;p14"/>
          <p:cNvSpPr txBox="1"/>
          <p:nvPr>
            <p:ph idx="2" type="title"/>
          </p:nvPr>
        </p:nvSpPr>
        <p:spPr>
          <a:xfrm>
            <a:off x="824663" y="1761800"/>
            <a:ext cx="2529000" cy="497100"/>
          </a:xfrm>
          <a:prstGeom prst="rect">
            <a:avLst/>
          </a:prstGeom>
        </p:spPr>
        <p:txBody>
          <a:bodyPr anchorCtr="0" anchor="b" bIns="91425" lIns="91425" spcFirstLastPara="1" rIns="91425" wrap="square" tIns="91425"/>
          <a:lstStyle>
            <a:lvl1pPr lvl="0" rtl="0">
              <a:spcBef>
                <a:spcPts val="0"/>
              </a:spcBef>
              <a:spcAft>
                <a:spcPts val="0"/>
              </a:spcAft>
              <a:buClr>
                <a:srgbClr val="FF883E"/>
              </a:buClr>
              <a:buSzPts val="1400"/>
              <a:buNone/>
              <a:defRPr b="1" sz="1400">
                <a:solidFill>
                  <a:srgbClr val="FF883E"/>
                </a:solidFill>
              </a:defRPr>
            </a:lvl1pPr>
            <a:lvl2pPr lvl="1" rtl="0">
              <a:spcBef>
                <a:spcPts val="0"/>
              </a:spcBef>
              <a:spcAft>
                <a:spcPts val="0"/>
              </a:spcAft>
              <a:buClr>
                <a:srgbClr val="FF883E"/>
              </a:buClr>
              <a:buSzPts val="1400"/>
              <a:buNone/>
              <a:defRPr sz="1400">
                <a:solidFill>
                  <a:srgbClr val="FF883E"/>
                </a:solidFill>
              </a:defRPr>
            </a:lvl2pPr>
            <a:lvl3pPr lvl="2" rtl="0">
              <a:spcBef>
                <a:spcPts val="0"/>
              </a:spcBef>
              <a:spcAft>
                <a:spcPts val="0"/>
              </a:spcAft>
              <a:buClr>
                <a:srgbClr val="FF883E"/>
              </a:buClr>
              <a:buSzPts val="1400"/>
              <a:buNone/>
              <a:defRPr sz="1400">
                <a:solidFill>
                  <a:srgbClr val="FF883E"/>
                </a:solidFill>
              </a:defRPr>
            </a:lvl3pPr>
            <a:lvl4pPr lvl="3" rtl="0">
              <a:spcBef>
                <a:spcPts val="0"/>
              </a:spcBef>
              <a:spcAft>
                <a:spcPts val="0"/>
              </a:spcAft>
              <a:buClr>
                <a:srgbClr val="FF883E"/>
              </a:buClr>
              <a:buSzPts val="1400"/>
              <a:buNone/>
              <a:defRPr sz="1400">
                <a:solidFill>
                  <a:srgbClr val="FF883E"/>
                </a:solidFill>
              </a:defRPr>
            </a:lvl4pPr>
            <a:lvl5pPr lvl="4" rtl="0">
              <a:spcBef>
                <a:spcPts val="0"/>
              </a:spcBef>
              <a:spcAft>
                <a:spcPts val="0"/>
              </a:spcAft>
              <a:buClr>
                <a:srgbClr val="FF883E"/>
              </a:buClr>
              <a:buSzPts val="1400"/>
              <a:buNone/>
              <a:defRPr sz="1400">
                <a:solidFill>
                  <a:srgbClr val="FF883E"/>
                </a:solidFill>
              </a:defRPr>
            </a:lvl5pPr>
            <a:lvl6pPr lvl="5" rtl="0">
              <a:spcBef>
                <a:spcPts val="0"/>
              </a:spcBef>
              <a:spcAft>
                <a:spcPts val="0"/>
              </a:spcAft>
              <a:buClr>
                <a:srgbClr val="FF883E"/>
              </a:buClr>
              <a:buSzPts val="1400"/>
              <a:buNone/>
              <a:defRPr sz="1400">
                <a:solidFill>
                  <a:srgbClr val="FF883E"/>
                </a:solidFill>
              </a:defRPr>
            </a:lvl6pPr>
            <a:lvl7pPr lvl="6" rtl="0">
              <a:spcBef>
                <a:spcPts val="0"/>
              </a:spcBef>
              <a:spcAft>
                <a:spcPts val="0"/>
              </a:spcAft>
              <a:buClr>
                <a:srgbClr val="FF883E"/>
              </a:buClr>
              <a:buSzPts val="1400"/>
              <a:buNone/>
              <a:defRPr sz="1400">
                <a:solidFill>
                  <a:srgbClr val="FF883E"/>
                </a:solidFill>
              </a:defRPr>
            </a:lvl7pPr>
            <a:lvl8pPr lvl="7" rtl="0">
              <a:spcBef>
                <a:spcPts val="0"/>
              </a:spcBef>
              <a:spcAft>
                <a:spcPts val="0"/>
              </a:spcAft>
              <a:buClr>
                <a:srgbClr val="FF883E"/>
              </a:buClr>
              <a:buSzPts val="1400"/>
              <a:buNone/>
              <a:defRPr sz="1400">
                <a:solidFill>
                  <a:srgbClr val="FF883E"/>
                </a:solidFill>
              </a:defRPr>
            </a:lvl8pPr>
            <a:lvl9pPr lvl="8" rtl="0">
              <a:spcBef>
                <a:spcPts val="0"/>
              </a:spcBef>
              <a:spcAft>
                <a:spcPts val="0"/>
              </a:spcAft>
              <a:buClr>
                <a:srgbClr val="FF883E"/>
              </a:buClr>
              <a:buSzPts val="1400"/>
              <a:buNone/>
              <a:defRPr sz="1400">
                <a:solidFill>
                  <a:srgbClr val="FF883E"/>
                </a:solidFill>
              </a:defRPr>
            </a:lvl9pPr>
          </a:lstStyle>
          <a:p/>
        </p:txBody>
      </p:sp>
      <p:sp>
        <p:nvSpPr>
          <p:cNvPr id="108" name="Google Shape;108;p14"/>
          <p:cNvSpPr txBox="1"/>
          <p:nvPr>
            <p:ph idx="1" type="subTitle"/>
          </p:nvPr>
        </p:nvSpPr>
        <p:spPr>
          <a:xfrm>
            <a:off x="824664" y="2135046"/>
            <a:ext cx="2326500" cy="704100"/>
          </a:xfrm>
          <a:prstGeom prst="rect">
            <a:avLst/>
          </a:prstGeom>
        </p:spPr>
        <p:txBody>
          <a:bodyPr anchorCtr="0" anchor="t" bIns="91425" lIns="91425" spcFirstLastPara="1" rIns="91425" wrap="square" tIns="91425"/>
          <a:lstStyle>
            <a:lvl1pPr lvl="0" rtl="0">
              <a:spcBef>
                <a:spcPts val="0"/>
              </a:spcBef>
              <a:spcAft>
                <a:spcPts val="0"/>
              </a:spcAft>
              <a:buNone/>
              <a:defRPr sz="1200">
                <a:solidFill>
                  <a:srgbClr val="666666"/>
                </a:solidFill>
                <a:latin typeface="Montserrat Light"/>
                <a:ea typeface="Montserrat Light"/>
                <a:cs typeface="Montserrat Light"/>
                <a:sym typeface="Montserrat Light"/>
              </a:defRPr>
            </a:lvl1pPr>
            <a:lvl2pPr lvl="1" rtl="0">
              <a:spcBef>
                <a:spcPts val="0"/>
              </a:spcBef>
              <a:spcAft>
                <a:spcPts val="0"/>
              </a:spcAft>
              <a:buNone/>
              <a:defRPr sz="1200">
                <a:solidFill>
                  <a:srgbClr val="666666"/>
                </a:solidFill>
              </a:defRPr>
            </a:lvl2pPr>
            <a:lvl3pPr lvl="2" rtl="0">
              <a:spcBef>
                <a:spcPts val="0"/>
              </a:spcBef>
              <a:spcAft>
                <a:spcPts val="0"/>
              </a:spcAft>
              <a:buNone/>
              <a:defRPr sz="1200">
                <a:solidFill>
                  <a:srgbClr val="666666"/>
                </a:solidFill>
              </a:defRPr>
            </a:lvl3pPr>
            <a:lvl4pPr lvl="3" rtl="0">
              <a:spcBef>
                <a:spcPts val="0"/>
              </a:spcBef>
              <a:spcAft>
                <a:spcPts val="0"/>
              </a:spcAft>
              <a:buNone/>
              <a:defRPr sz="1200">
                <a:solidFill>
                  <a:srgbClr val="666666"/>
                </a:solidFill>
              </a:defRPr>
            </a:lvl4pPr>
            <a:lvl5pPr lvl="4" rtl="0">
              <a:spcBef>
                <a:spcPts val="0"/>
              </a:spcBef>
              <a:spcAft>
                <a:spcPts val="0"/>
              </a:spcAft>
              <a:buNone/>
              <a:defRPr sz="1200">
                <a:solidFill>
                  <a:srgbClr val="666666"/>
                </a:solidFill>
              </a:defRPr>
            </a:lvl5pPr>
            <a:lvl6pPr lvl="5" rtl="0">
              <a:spcBef>
                <a:spcPts val="0"/>
              </a:spcBef>
              <a:spcAft>
                <a:spcPts val="0"/>
              </a:spcAft>
              <a:buNone/>
              <a:defRPr sz="1200">
                <a:solidFill>
                  <a:srgbClr val="666666"/>
                </a:solidFill>
              </a:defRPr>
            </a:lvl6pPr>
            <a:lvl7pPr lvl="6" rtl="0">
              <a:spcBef>
                <a:spcPts val="0"/>
              </a:spcBef>
              <a:spcAft>
                <a:spcPts val="0"/>
              </a:spcAft>
              <a:buNone/>
              <a:defRPr sz="1200">
                <a:solidFill>
                  <a:srgbClr val="666666"/>
                </a:solidFill>
              </a:defRPr>
            </a:lvl7pPr>
            <a:lvl8pPr lvl="7" rtl="0">
              <a:spcBef>
                <a:spcPts val="0"/>
              </a:spcBef>
              <a:spcAft>
                <a:spcPts val="0"/>
              </a:spcAft>
              <a:buNone/>
              <a:defRPr sz="1200">
                <a:solidFill>
                  <a:srgbClr val="666666"/>
                </a:solidFill>
              </a:defRPr>
            </a:lvl8pPr>
            <a:lvl9pPr lvl="8" rtl="0">
              <a:spcBef>
                <a:spcPts val="0"/>
              </a:spcBef>
              <a:spcAft>
                <a:spcPts val="0"/>
              </a:spcAft>
              <a:buNone/>
              <a:defRPr sz="1200">
                <a:solidFill>
                  <a:srgbClr val="666666"/>
                </a:solidFill>
              </a:defRPr>
            </a:lvl9pPr>
          </a:lstStyle>
          <a:p/>
        </p:txBody>
      </p:sp>
      <p:sp>
        <p:nvSpPr>
          <p:cNvPr id="109" name="Google Shape;109;p14"/>
          <p:cNvSpPr txBox="1"/>
          <p:nvPr>
            <p:ph idx="3" type="title"/>
          </p:nvPr>
        </p:nvSpPr>
        <p:spPr>
          <a:xfrm>
            <a:off x="3353611" y="1761800"/>
            <a:ext cx="2326500" cy="497100"/>
          </a:xfrm>
          <a:prstGeom prst="rect">
            <a:avLst/>
          </a:prstGeom>
        </p:spPr>
        <p:txBody>
          <a:bodyPr anchorCtr="0" anchor="b" bIns="91425" lIns="91425" spcFirstLastPara="1" rIns="91425" wrap="square" tIns="91425"/>
          <a:lstStyle>
            <a:lvl1pPr lvl="0" rtl="0">
              <a:spcBef>
                <a:spcPts val="0"/>
              </a:spcBef>
              <a:spcAft>
                <a:spcPts val="0"/>
              </a:spcAft>
              <a:buClr>
                <a:srgbClr val="FF883E"/>
              </a:buClr>
              <a:buSzPts val="1400"/>
              <a:buNone/>
              <a:defRPr b="1" sz="1400">
                <a:solidFill>
                  <a:srgbClr val="FF883E"/>
                </a:solidFill>
              </a:defRPr>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110" name="Google Shape;110;p14"/>
          <p:cNvSpPr txBox="1"/>
          <p:nvPr>
            <p:ph idx="4" type="subTitle"/>
          </p:nvPr>
        </p:nvSpPr>
        <p:spPr>
          <a:xfrm>
            <a:off x="3353622" y="2135046"/>
            <a:ext cx="2326500" cy="704100"/>
          </a:xfrm>
          <a:prstGeom prst="rect">
            <a:avLst/>
          </a:prstGeom>
        </p:spPr>
        <p:txBody>
          <a:bodyPr anchorCtr="0" anchor="t" bIns="91425" lIns="91425" spcFirstLastPara="1" rIns="91425" wrap="square" tIns="91425"/>
          <a:lstStyle>
            <a:lvl1pPr lvl="0" rtl="0">
              <a:spcBef>
                <a:spcPts val="0"/>
              </a:spcBef>
              <a:spcAft>
                <a:spcPts val="0"/>
              </a:spcAft>
              <a:buNone/>
              <a:defRPr sz="1200">
                <a:solidFill>
                  <a:srgbClr val="666666"/>
                </a:solidFill>
                <a:latin typeface="Montserrat Light"/>
                <a:ea typeface="Montserrat Light"/>
                <a:cs typeface="Montserrat Light"/>
                <a:sym typeface="Montserrat Light"/>
              </a:defRPr>
            </a:lvl1pPr>
            <a:lvl2pPr lvl="1" rtl="0">
              <a:spcBef>
                <a:spcPts val="0"/>
              </a:spcBef>
              <a:spcAft>
                <a:spcPts val="0"/>
              </a:spcAft>
              <a:buNone/>
              <a:defRPr sz="1200">
                <a:solidFill>
                  <a:srgbClr val="666666"/>
                </a:solidFill>
              </a:defRPr>
            </a:lvl2pPr>
            <a:lvl3pPr lvl="2" rtl="0">
              <a:spcBef>
                <a:spcPts val="0"/>
              </a:spcBef>
              <a:spcAft>
                <a:spcPts val="0"/>
              </a:spcAft>
              <a:buNone/>
              <a:defRPr sz="1200">
                <a:solidFill>
                  <a:srgbClr val="666666"/>
                </a:solidFill>
              </a:defRPr>
            </a:lvl3pPr>
            <a:lvl4pPr lvl="3" rtl="0">
              <a:spcBef>
                <a:spcPts val="0"/>
              </a:spcBef>
              <a:spcAft>
                <a:spcPts val="0"/>
              </a:spcAft>
              <a:buNone/>
              <a:defRPr sz="1200">
                <a:solidFill>
                  <a:srgbClr val="666666"/>
                </a:solidFill>
              </a:defRPr>
            </a:lvl4pPr>
            <a:lvl5pPr lvl="4" rtl="0">
              <a:spcBef>
                <a:spcPts val="0"/>
              </a:spcBef>
              <a:spcAft>
                <a:spcPts val="0"/>
              </a:spcAft>
              <a:buNone/>
              <a:defRPr sz="1200">
                <a:solidFill>
                  <a:srgbClr val="666666"/>
                </a:solidFill>
              </a:defRPr>
            </a:lvl5pPr>
            <a:lvl6pPr lvl="5" rtl="0">
              <a:spcBef>
                <a:spcPts val="0"/>
              </a:spcBef>
              <a:spcAft>
                <a:spcPts val="0"/>
              </a:spcAft>
              <a:buNone/>
              <a:defRPr sz="1200">
                <a:solidFill>
                  <a:srgbClr val="666666"/>
                </a:solidFill>
              </a:defRPr>
            </a:lvl6pPr>
            <a:lvl7pPr lvl="6" rtl="0">
              <a:spcBef>
                <a:spcPts val="0"/>
              </a:spcBef>
              <a:spcAft>
                <a:spcPts val="0"/>
              </a:spcAft>
              <a:buNone/>
              <a:defRPr sz="1200">
                <a:solidFill>
                  <a:srgbClr val="666666"/>
                </a:solidFill>
              </a:defRPr>
            </a:lvl7pPr>
            <a:lvl8pPr lvl="7" rtl="0">
              <a:spcBef>
                <a:spcPts val="0"/>
              </a:spcBef>
              <a:spcAft>
                <a:spcPts val="0"/>
              </a:spcAft>
              <a:buNone/>
              <a:defRPr sz="1200">
                <a:solidFill>
                  <a:srgbClr val="666666"/>
                </a:solidFill>
              </a:defRPr>
            </a:lvl8pPr>
            <a:lvl9pPr lvl="8" rtl="0">
              <a:spcBef>
                <a:spcPts val="0"/>
              </a:spcBef>
              <a:spcAft>
                <a:spcPts val="0"/>
              </a:spcAft>
              <a:buNone/>
              <a:defRPr sz="1200">
                <a:solidFill>
                  <a:srgbClr val="666666"/>
                </a:solidFill>
              </a:defRPr>
            </a:lvl9pPr>
          </a:lstStyle>
          <a:p/>
        </p:txBody>
      </p:sp>
      <p:sp>
        <p:nvSpPr>
          <p:cNvPr id="111" name="Google Shape;111;p14"/>
          <p:cNvSpPr txBox="1"/>
          <p:nvPr>
            <p:ph idx="5" type="title"/>
          </p:nvPr>
        </p:nvSpPr>
        <p:spPr>
          <a:xfrm>
            <a:off x="5790337" y="1761800"/>
            <a:ext cx="2529000" cy="497100"/>
          </a:xfrm>
          <a:prstGeom prst="rect">
            <a:avLst/>
          </a:prstGeom>
        </p:spPr>
        <p:txBody>
          <a:bodyPr anchorCtr="0" anchor="b" bIns="91425" lIns="91425" spcFirstLastPara="1" rIns="91425" wrap="square" tIns="91425"/>
          <a:lstStyle>
            <a:lvl1pPr lvl="0" rtl="0">
              <a:spcBef>
                <a:spcPts val="0"/>
              </a:spcBef>
              <a:spcAft>
                <a:spcPts val="0"/>
              </a:spcAft>
              <a:buClr>
                <a:srgbClr val="FF883E"/>
              </a:buClr>
              <a:buSzPts val="1400"/>
              <a:buNone/>
              <a:defRPr b="1" sz="1400">
                <a:solidFill>
                  <a:srgbClr val="FF883E"/>
                </a:solidFill>
              </a:defRPr>
            </a:lvl1pPr>
            <a:lvl2pPr lvl="1" rtl="0">
              <a:spcBef>
                <a:spcPts val="0"/>
              </a:spcBef>
              <a:spcAft>
                <a:spcPts val="0"/>
              </a:spcAft>
              <a:buClr>
                <a:srgbClr val="FF883E"/>
              </a:buClr>
              <a:buSzPts val="1400"/>
              <a:buNone/>
              <a:defRPr sz="1400">
                <a:solidFill>
                  <a:srgbClr val="FF883E"/>
                </a:solidFill>
              </a:defRPr>
            </a:lvl2pPr>
            <a:lvl3pPr lvl="2" rtl="0">
              <a:spcBef>
                <a:spcPts val="0"/>
              </a:spcBef>
              <a:spcAft>
                <a:spcPts val="0"/>
              </a:spcAft>
              <a:buClr>
                <a:srgbClr val="FF883E"/>
              </a:buClr>
              <a:buSzPts val="1400"/>
              <a:buNone/>
              <a:defRPr sz="1400">
                <a:solidFill>
                  <a:srgbClr val="FF883E"/>
                </a:solidFill>
              </a:defRPr>
            </a:lvl3pPr>
            <a:lvl4pPr lvl="3" rtl="0">
              <a:spcBef>
                <a:spcPts val="0"/>
              </a:spcBef>
              <a:spcAft>
                <a:spcPts val="0"/>
              </a:spcAft>
              <a:buClr>
                <a:srgbClr val="FF883E"/>
              </a:buClr>
              <a:buSzPts val="1400"/>
              <a:buNone/>
              <a:defRPr sz="1400">
                <a:solidFill>
                  <a:srgbClr val="FF883E"/>
                </a:solidFill>
              </a:defRPr>
            </a:lvl4pPr>
            <a:lvl5pPr lvl="4" rtl="0">
              <a:spcBef>
                <a:spcPts val="0"/>
              </a:spcBef>
              <a:spcAft>
                <a:spcPts val="0"/>
              </a:spcAft>
              <a:buClr>
                <a:srgbClr val="FF883E"/>
              </a:buClr>
              <a:buSzPts val="1400"/>
              <a:buNone/>
              <a:defRPr sz="1400">
                <a:solidFill>
                  <a:srgbClr val="FF883E"/>
                </a:solidFill>
              </a:defRPr>
            </a:lvl5pPr>
            <a:lvl6pPr lvl="5" rtl="0">
              <a:spcBef>
                <a:spcPts val="0"/>
              </a:spcBef>
              <a:spcAft>
                <a:spcPts val="0"/>
              </a:spcAft>
              <a:buClr>
                <a:srgbClr val="FF883E"/>
              </a:buClr>
              <a:buSzPts val="1400"/>
              <a:buNone/>
              <a:defRPr sz="1400">
                <a:solidFill>
                  <a:srgbClr val="FF883E"/>
                </a:solidFill>
              </a:defRPr>
            </a:lvl6pPr>
            <a:lvl7pPr lvl="6" rtl="0">
              <a:spcBef>
                <a:spcPts val="0"/>
              </a:spcBef>
              <a:spcAft>
                <a:spcPts val="0"/>
              </a:spcAft>
              <a:buClr>
                <a:srgbClr val="FF883E"/>
              </a:buClr>
              <a:buSzPts val="1400"/>
              <a:buNone/>
              <a:defRPr sz="1400">
                <a:solidFill>
                  <a:srgbClr val="FF883E"/>
                </a:solidFill>
              </a:defRPr>
            </a:lvl7pPr>
            <a:lvl8pPr lvl="7" rtl="0">
              <a:spcBef>
                <a:spcPts val="0"/>
              </a:spcBef>
              <a:spcAft>
                <a:spcPts val="0"/>
              </a:spcAft>
              <a:buClr>
                <a:srgbClr val="FF883E"/>
              </a:buClr>
              <a:buSzPts val="1400"/>
              <a:buNone/>
              <a:defRPr sz="1400">
                <a:solidFill>
                  <a:srgbClr val="FF883E"/>
                </a:solidFill>
              </a:defRPr>
            </a:lvl8pPr>
            <a:lvl9pPr lvl="8" rtl="0">
              <a:spcBef>
                <a:spcPts val="0"/>
              </a:spcBef>
              <a:spcAft>
                <a:spcPts val="0"/>
              </a:spcAft>
              <a:buClr>
                <a:srgbClr val="FF883E"/>
              </a:buClr>
              <a:buSzPts val="1400"/>
              <a:buNone/>
              <a:defRPr sz="1400">
                <a:solidFill>
                  <a:srgbClr val="FF883E"/>
                </a:solidFill>
              </a:defRPr>
            </a:lvl9pPr>
          </a:lstStyle>
          <a:p/>
        </p:txBody>
      </p:sp>
      <p:sp>
        <p:nvSpPr>
          <p:cNvPr id="112" name="Google Shape;112;p14"/>
          <p:cNvSpPr txBox="1"/>
          <p:nvPr>
            <p:ph idx="6" type="subTitle"/>
          </p:nvPr>
        </p:nvSpPr>
        <p:spPr>
          <a:xfrm>
            <a:off x="5790348" y="2135046"/>
            <a:ext cx="2326500" cy="704100"/>
          </a:xfrm>
          <a:prstGeom prst="rect">
            <a:avLst/>
          </a:prstGeom>
        </p:spPr>
        <p:txBody>
          <a:bodyPr anchorCtr="0" anchor="t" bIns="91425" lIns="91425" spcFirstLastPara="1" rIns="91425" wrap="square" tIns="91425"/>
          <a:lstStyle>
            <a:lvl1pPr lvl="0" rtl="0">
              <a:spcBef>
                <a:spcPts val="0"/>
              </a:spcBef>
              <a:spcAft>
                <a:spcPts val="0"/>
              </a:spcAft>
              <a:buNone/>
              <a:defRPr sz="1200">
                <a:solidFill>
                  <a:srgbClr val="666666"/>
                </a:solidFill>
                <a:latin typeface="Montserrat Light"/>
                <a:ea typeface="Montserrat Light"/>
                <a:cs typeface="Montserrat Light"/>
                <a:sym typeface="Montserrat Light"/>
              </a:defRPr>
            </a:lvl1pPr>
            <a:lvl2pPr lvl="1" rtl="0">
              <a:spcBef>
                <a:spcPts val="0"/>
              </a:spcBef>
              <a:spcAft>
                <a:spcPts val="0"/>
              </a:spcAft>
              <a:buNone/>
              <a:defRPr sz="1200">
                <a:solidFill>
                  <a:srgbClr val="666666"/>
                </a:solidFill>
              </a:defRPr>
            </a:lvl2pPr>
            <a:lvl3pPr lvl="2" rtl="0">
              <a:spcBef>
                <a:spcPts val="0"/>
              </a:spcBef>
              <a:spcAft>
                <a:spcPts val="0"/>
              </a:spcAft>
              <a:buNone/>
              <a:defRPr sz="1200">
                <a:solidFill>
                  <a:srgbClr val="666666"/>
                </a:solidFill>
              </a:defRPr>
            </a:lvl3pPr>
            <a:lvl4pPr lvl="3" rtl="0">
              <a:spcBef>
                <a:spcPts val="0"/>
              </a:spcBef>
              <a:spcAft>
                <a:spcPts val="0"/>
              </a:spcAft>
              <a:buNone/>
              <a:defRPr sz="1200">
                <a:solidFill>
                  <a:srgbClr val="666666"/>
                </a:solidFill>
              </a:defRPr>
            </a:lvl4pPr>
            <a:lvl5pPr lvl="4" rtl="0">
              <a:spcBef>
                <a:spcPts val="0"/>
              </a:spcBef>
              <a:spcAft>
                <a:spcPts val="0"/>
              </a:spcAft>
              <a:buNone/>
              <a:defRPr sz="1200">
                <a:solidFill>
                  <a:srgbClr val="666666"/>
                </a:solidFill>
              </a:defRPr>
            </a:lvl5pPr>
            <a:lvl6pPr lvl="5" rtl="0">
              <a:spcBef>
                <a:spcPts val="0"/>
              </a:spcBef>
              <a:spcAft>
                <a:spcPts val="0"/>
              </a:spcAft>
              <a:buNone/>
              <a:defRPr sz="1200">
                <a:solidFill>
                  <a:srgbClr val="666666"/>
                </a:solidFill>
              </a:defRPr>
            </a:lvl6pPr>
            <a:lvl7pPr lvl="6" rtl="0">
              <a:spcBef>
                <a:spcPts val="0"/>
              </a:spcBef>
              <a:spcAft>
                <a:spcPts val="0"/>
              </a:spcAft>
              <a:buNone/>
              <a:defRPr sz="1200">
                <a:solidFill>
                  <a:srgbClr val="666666"/>
                </a:solidFill>
              </a:defRPr>
            </a:lvl7pPr>
            <a:lvl8pPr lvl="7" rtl="0">
              <a:spcBef>
                <a:spcPts val="0"/>
              </a:spcBef>
              <a:spcAft>
                <a:spcPts val="0"/>
              </a:spcAft>
              <a:buNone/>
              <a:defRPr sz="1200">
                <a:solidFill>
                  <a:srgbClr val="666666"/>
                </a:solidFill>
              </a:defRPr>
            </a:lvl8pPr>
            <a:lvl9pPr lvl="8" rtl="0">
              <a:spcBef>
                <a:spcPts val="0"/>
              </a:spcBef>
              <a:spcAft>
                <a:spcPts val="0"/>
              </a:spcAft>
              <a:buNone/>
              <a:defRPr sz="1200">
                <a:solidFill>
                  <a:srgbClr val="666666"/>
                </a:solidFill>
              </a:defRPr>
            </a:lvl9pPr>
          </a:lstStyle>
          <a:p/>
        </p:txBody>
      </p:sp>
      <p:sp>
        <p:nvSpPr>
          <p:cNvPr id="113" name="Google Shape;113;p14"/>
          <p:cNvSpPr txBox="1"/>
          <p:nvPr>
            <p:ph idx="7" type="title"/>
          </p:nvPr>
        </p:nvSpPr>
        <p:spPr>
          <a:xfrm>
            <a:off x="824663" y="3190925"/>
            <a:ext cx="2326500" cy="497100"/>
          </a:xfrm>
          <a:prstGeom prst="rect">
            <a:avLst/>
          </a:prstGeom>
        </p:spPr>
        <p:txBody>
          <a:bodyPr anchorCtr="0" anchor="b" bIns="91425" lIns="91425" spcFirstLastPara="1" rIns="91425" wrap="square" tIns="91425"/>
          <a:lstStyle>
            <a:lvl1pPr lvl="0" rtl="0">
              <a:spcBef>
                <a:spcPts val="0"/>
              </a:spcBef>
              <a:spcAft>
                <a:spcPts val="0"/>
              </a:spcAft>
              <a:buClr>
                <a:srgbClr val="FF883E"/>
              </a:buClr>
              <a:buSzPts val="1400"/>
              <a:buNone/>
              <a:defRPr b="1" sz="1400">
                <a:solidFill>
                  <a:srgbClr val="FF883E"/>
                </a:solidFill>
              </a:defRPr>
            </a:lvl1pPr>
            <a:lvl2pPr lvl="1" rtl="0">
              <a:spcBef>
                <a:spcPts val="0"/>
              </a:spcBef>
              <a:spcAft>
                <a:spcPts val="0"/>
              </a:spcAft>
              <a:buClr>
                <a:srgbClr val="FF883E"/>
              </a:buClr>
              <a:buSzPts val="1400"/>
              <a:buNone/>
              <a:defRPr sz="1400">
                <a:solidFill>
                  <a:srgbClr val="FF883E"/>
                </a:solidFill>
              </a:defRPr>
            </a:lvl2pPr>
            <a:lvl3pPr lvl="2" rtl="0">
              <a:spcBef>
                <a:spcPts val="0"/>
              </a:spcBef>
              <a:spcAft>
                <a:spcPts val="0"/>
              </a:spcAft>
              <a:buClr>
                <a:srgbClr val="FF883E"/>
              </a:buClr>
              <a:buSzPts val="1400"/>
              <a:buNone/>
              <a:defRPr sz="1400">
                <a:solidFill>
                  <a:srgbClr val="FF883E"/>
                </a:solidFill>
              </a:defRPr>
            </a:lvl3pPr>
            <a:lvl4pPr lvl="3" rtl="0">
              <a:spcBef>
                <a:spcPts val="0"/>
              </a:spcBef>
              <a:spcAft>
                <a:spcPts val="0"/>
              </a:spcAft>
              <a:buClr>
                <a:srgbClr val="FF883E"/>
              </a:buClr>
              <a:buSzPts val="1400"/>
              <a:buNone/>
              <a:defRPr sz="1400">
                <a:solidFill>
                  <a:srgbClr val="FF883E"/>
                </a:solidFill>
              </a:defRPr>
            </a:lvl4pPr>
            <a:lvl5pPr lvl="4" rtl="0">
              <a:spcBef>
                <a:spcPts val="0"/>
              </a:spcBef>
              <a:spcAft>
                <a:spcPts val="0"/>
              </a:spcAft>
              <a:buClr>
                <a:srgbClr val="FF883E"/>
              </a:buClr>
              <a:buSzPts val="1400"/>
              <a:buNone/>
              <a:defRPr sz="1400">
                <a:solidFill>
                  <a:srgbClr val="FF883E"/>
                </a:solidFill>
              </a:defRPr>
            </a:lvl5pPr>
            <a:lvl6pPr lvl="5" rtl="0">
              <a:spcBef>
                <a:spcPts val="0"/>
              </a:spcBef>
              <a:spcAft>
                <a:spcPts val="0"/>
              </a:spcAft>
              <a:buClr>
                <a:srgbClr val="FF883E"/>
              </a:buClr>
              <a:buSzPts val="1400"/>
              <a:buNone/>
              <a:defRPr sz="1400">
                <a:solidFill>
                  <a:srgbClr val="FF883E"/>
                </a:solidFill>
              </a:defRPr>
            </a:lvl6pPr>
            <a:lvl7pPr lvl="6" rtl="0">
              <a:spcBef>
                <a:spcPts val="0"/>
              </a:spcBef>
              <a:spcAft>
                <a:spcPts val="0"/>
              </a:spcAft>
              <a:buClr>
                <a:srgbClr val="FF883E"/>
              </a:buClr>
              <a:buSzPts val="1400"/>
              <a:buNone/>
              <a:defRPr sz="1400">
                <a:solidFill>
                  <a:srgbClr val="FF883E"/>
                </a:solidFill>
              </a:defRPr>
            </a:lvl7pPr>
            <a:lvl8pPr lvl="7" rtl="0">
              <a:spcBef>
                <a:spcPts val="0"/>
              </a:spcBef>
              <a:spcAft>
                <a:spcPts val="0"/>
              </a:spcAft>
              <a:buClr>
                <a:srgbClr val="FF883E"/>
              </a:buClr>
              <a:buSzPts val="1400"/>
              <a:buNone/>
              <a:defRPr sz="1400">
                <a:solidFill>
                  <a:srgbClr val="FF883E"/>
                </a:solidFill>
              </a:defRPr>
            </a:lvl8pPr>
            <a:lvl9pPr lvl="8" rtl="0">
              <a:spcBef>
                <a:spcPts val="0"/>
              </a:spcBef>
              <a:spcAft>
                <a:spcPts val="0"/>
              </a:spcAft>
              <a:buClr>
                <a:srgbClr val="FF883E"/>
              </a:buClr>
              <a:buSzPts val="1400"/>
              <a:buNone/>
              <a:defRPr sz="1400">
                <a:solidFill>
                  <a:srgbClr val="FF883E"/>
                </a:solidFill>
              </a:defRPr>
            </a:lvl9pPr>
          </a:lstStyle>
          <a:p/>
        </p:txBody>
      </p:sp>
      <p:sp>
        <p:nvSpPr>
          <p:cNvPr id="114" name="Google Shape;114;p14"/>
          <p:cNvSpPr txBox="1"/>
          <p:nvPr>
            <p:ph idx="8" type="subTitle"/>
          </p:nvPr>
        </p:nvSpPr>
        <p:spPr>
          <a:xfrm>
            <a:off x="824664" y="3564171"/>
            <a:ext cx="2326500" cy="704100"/>
          </a:xfrm>
          <a:prstGeom prst="rect">
            <a:avLst/>
          </a:prstGeom>
        </p:spPr>
        <p:txBody>
          <a:bodyPr anchorCtr="0" anchor="t" bIns="91425" lIns="91425" spcFirstLastPara="1" rIns="91425" wrap="square" tIns="91425"/>
          <a:lstStyle>
            <a:lvl1pPr lvl="0" rtl="0">
              <a:spcBef>
                <a:spcPts val="0"/>
              </a:spcBef>
              <a:spcAft>
                <a:spcPts val="0"/>
              </a:spcAft>
              <a:buNone/>
              <a:defRPr sz="1200">
                <a:solidFill>
                  <a:srgbClr val="666666"/>
                </a:solidFill>
                <a:latin typeface="Montserrat Light"/>
                <a:ea typeface="Montserrat Light"/>
                <a:cs typeface="Montserrat Light"/>
                <a:sym typeface="Montserrat Light"/>
              </a:defRPr>
            </a:lvl1pPr>
            <a:lvl2pPr lvl="1" rtl="0">
              <a:spcBef>
                <a:spcPts val="0"/>
              </a:spcBef>
              <a:spcAft>
                <a:spcPts val="0"/>
              </a:spcAft>
              <a:buNone/>
              <a:defRPr sz="1200">
                <a:solidFill>
                  <a:srgbClr val="666666"/>
                </a:solidFill>
              </a:defRPr>
            </a:lvl2pPr>
            <a:lvl3pPr lvl="2" rtl="0">
              <a:spcBef>
                <a:spcPts val="0"/>
              </a:spcBef>
              <a:spcAft>
                <a:spcPts val="0"/>
              </a:spcAft>
              <a:buNone/>
              <a:defRPr sz="1200">
                <a:solidFill>
                  <a:srgbClr val="666666"/>
                </a:solidFill>
              </a:defRPr>
            </a:lvl3pPr>
            <a:lvl4pPr lvl="3" rtl="0">
              <a:spcBef>
                <a:spcPts val="0"/>
              </a:spcBef>
              <a:spcAft>
                <a:spcPts val="0"/>
              </a:spcAft>
              <a:buNone/>
              <a:defRPr sz="1200">
                <a:solidFill>
                  <a:srgbClr val="666666"/>
                </a:solidFill>
              </a:defRPr>
            </a:lvl4pPr>
            <a:lvl5pPr lvl="4" rtl="0">
              <a:spcBef>
                <a:spcPts val="0"/>
              </a:spcBef>
              <a:spcAft>
                <a:spcPts val="0"/>
              </a:spcAft>
              <a:buNone/>
              <a:defRPr sz="1200">
                <a:solidFill>
                  <a:srgbClr val="666666"/>
                </a:solidFill>
              </a:defRPr>
            </a:lvl5pPr>
            <a:lvl6pPr lvl="5" rtl="0">
              <a:spcBef>
                <a:spcPts val="0"/>
              </a:spcBef>
              <a:spcAft>
                <a:spcPts val="0"/>
              </a:spcAft>
              <a:buNone/>
              <a:defRPr sz="1200">
                <a:solidFill>
                  <a:srgbClr val="666666"/>
                </a:solidFill>
              </a:defRPr>
            </a:lvl6pPr>
            <a:lvl7pPr lvl="6" rtl="0">
              <a:spcBef>
                <a:spcPts val="0"/>
              </a:spcBef>
              <a:spcAft>
                <a:spcPts val="0"/>
              </a:spcAft>
              <a:buNone/>
              <a:defRPr sz="1200">
                <a:solidFill>
                  <a:srgbClr val="666666"/>
                </a:solidFill>
              </a:defRPr>
            </a:lvl7pPr>
            <a:lvl8pPr lvl="7" rtl="0">
              <a:spcBef>
                <a:spcPts val="0"/>
              </a:spcBef>
              <a:spcAft>
                <a:spcPts val="0"/>
              </a:spcAft>
              <a:buNone/>
              <a:defRPr sz="1200">
                <a:solidFill>
                  <a:srgbClr val="666666"/>
                </a:solidFill>
              </a:defRPr>
            </a:lvl8pPr>
            <a:lvl9pPr lvl="8" rtl="0">
              <a:spcBef>
                <a:spcPts val="0"/>
              </a:spcBef>
              <a:spcAft>
                <a:spcPts val="0"/>
              </a:spcAft>
              <a:buNone/>
              <a:defRPr sz="1200">
                <a:solidFill>
                  <a:srgbClr val="666666"/>
                </a:solidFill>
              </a:defRPr>
            </a:lvl9pPr>
          </a:lstStyle>
          <a:p/>
        </p:txBody>
      </p:sp>
      <p:sp>
        <p:nvSpPr>
          <p:cNvPr id="115" name="Google Shape;115;p14"/>
          <p:cNvSpPr txBox="1"/>
          <p:nvPr>
            <p:ph idx="9" type="title"/>
          </p:nvPr>
        </p:nvSpPr>
        <p:spPr>
          <a:xfrm>
            <a:off x="3353612" y="3190925"/>
            <a:ext cx="2326500" cy="497100"/>
          </a:xfrm>
          <a:prstGeom prst="rect">
            <a:avLst/>
          </a:prstGeom>
        </p:spPr>
        <p:txBody>
          <a:bodyPr anchorCtr="0" anchor="b" bIns="91425" lIns="91425" spcFirstLastPara="1" rIns="91425" wrap="square" tIns="91425"/>
          <a:lstStyle>
            <a:lvl1pPr lvl="0" rtl="0">
              <a:spcBef>
                <a:spcPts val="0"/>
              </a:spcBef>
              <a:spcAft>
                <a:spcPts val="0"/>
              </a:spcAft>
              <a:buClr>
                <a:srgbClr val="FF883E"/>
              </a:buClr>
              <a:buSzPts val="1400"/>
              <a:buNone/>
              <a:defRPr b="1" sz="1400">
                <a:solidFill>
                  <a:srgbClr val="FF883E"/>
                </a:solidFill>
              </a:defRPr>
            </a:lvl1pPr>
            <a:lvl2pPr lvl="1" rtl="0">
              <a:spcBef>
                <a:spcPts val="0"/>
              </a:spcBef>
              <a:spcAft>
                <a:spcPts val="0"/>
              </a:spcAft>
              <a:buClr>
                <a:srgbClr val="FF883E"/>
              </a:buClr>
              <a:buSzPts val="1400"/>
              <a:buNone/>
              <a:defRPr sz="1400">
                <a:solidFill>
                  <a:srgbClr val="FF883E"/>
                </a:solidFill>
              </a:defRPr>
            </a:lvl2pPr>
            <a:lvl3pPr lvl="2" rtl="0">
              <a:spcBef>
                <a:spcPts val="0"/>
              </a:spcBef>
              <a:spcAft>
                <a:spcPts val="0"/>
              </a:spcAft>
              <a:buClr>
                <a:srgbClr val="FF883E"/>
              </a:buClr>
              <a:buSzPts val="1400"/>
              <a:buNone/>
              <a:defRPr sz="1400">
                <a:solidFill>
                  <a:srgbClr val="FF883E"/>
                </a:solidFill>
              </a:defRPr>
            </a:lvl3pPr>
            <a:lvl4pPr lvl="3" rtl="0">
              <a:spcBef>
                <a:spcPts val="0"/>
              </a:spcBef>
              <a:spcAft>
                <a:spcPts val="0"/>
              </a:spcAft>
              <a:buClr>
                <a:srgbClr val="FF883E"/>
              </a:buClr>
              <a:buSzPts val="1400"/>
              <a:buNone/>
              <a:defRPr sz="1400">
                <a:solidFill>
                  <a:srgbClr val="FF883E"/>
                </a:solidFill>
              </a:defRPr>
            </a:lvl4pPr>
            <a:lvl5pPr lvl="4" rtl="0">
              <a:spcBef>
                <a:spcPts val="0"/>
              </a:spcBef>
              <a:spcAft>
                <a:spcPts val="0"/>
              </a:spcAft>
              <a:buClr>
                <a:srgbClr val="FF883E"/>
              </a:buClr>
              <a:buSzPts val="1400"/>
              <a:buNone/>
              <a:defRPr sz="1400">
                <a:solidFill>
                  <a:srgbClr val="FF883E"/>
                </a:solidFill>
              </a:defRPr>
            </a:lvl5pPr>
            <a:lvl6pPr lvl="5" rtl="0">
              <a:spcBef>
                <a:spcPts val="0"/>
              </a:spcBef>
              <a:spcAft>
                <a:spcPts val="0"/>
              </a:spcAft>
              <a:buClr>
                <a:srgbClr val="FF883E"/>
              </a:buClr>
              <a:buSzPts val="1400"/>
              <a:buNone/>
              <a:defRPr sz="1400">
                <a:solidFill>
                  <a:srgbClr val="FF883E"/>
                </a:solidFill>
              </a:defRPr>
            </a:lvl6pPr>
            <a:lvl7pPr lvl="6" rtl="0">
              <a:spcBef>
                <a:spcPts val="0"/>
              </a:spcBef>
              <a:spcAft>
                <a:spcPts val="0"/>
              </a:spcAft>
              <a:buClr>
                <a:srgbClr val="FF883E"/>
              </a:buClr>
              <a:buSzPts val="1400"/>
              <a:buNone/>
              <a:defRPr sz="1400">
                <a:solidFill>
                  <a:srgbClr val="FF883E"/>
                </a:solidFill>
              </a:defRPr>
            </a:lvl7pPr>
            <a:lvl8pPr lvl="7" rtl="0">
              <a:spcBef>
                <a:spcPts val="0"/>
              </a:spcBef>
              <a:spcAft>
                <a:spcPts val="0"/>
              </a:spcAft>
              <a:buClr>
                <a:srgbClr val="FF883E"/>
              </a:buClr>
              <a:buSzPts val="1400"/>
              <a:buNone/>
              <a:defRPr sz="1400">
                <a:solidFill>
                  <a:srgbClr val="FF883E"/>
                </a:solidFill>
              </a:defRPr>
            </a:lvl8pPr>
            <a:lvl9pPr lvl="8" rtl="0">
              <a:spcBef>
                <a:spcPts val="0"/>
              </a:spcBef>
              <a:spcAft>
                <a:spcPts val="0"/>
              </a:spcAft>
              <a:buClr>
                <a:srgbClr val="FF883E"/>
              </a:buClr>
              <a:buSzPts val="1400"/>
              <a:buNone/>
              <a:defRPr sz="1400">
                <a:solidFill>
                  <a:srgbClr val="FF883E"/>
                </a:solidFill>
              </a:defRPr>
            </a:lvl9pPr>
          </a:lstStyle>
          <a:p/>
        </p:txBody>
      </p:sp>
      <p:sp>
        <p:nvSpPr>
          <p:cNvPr id="116" name="Google Shape;116;p14"/>
          <p:cNvSpPr txBox="1"/>
          <p:nvPr>
            <p:ph idx="13" type="subTitle"/>
          </p:nvPr>
        </p:nvSpPr>
        <p:spPr>
          <a:xfrm>
            <a:off x="3353622" y="3564171"/>
            <a:ext cx="2326500" cy="704100"/>
          </a:xfrm>
          <a:prstGeom prst="rect">
            <a:avLst/>
          </a:prstGeom>
        </p:spPr>
        <p:txBody>
          <a:bodyPr anchorCtr="0" anchor="t" bIns="91425" lIns="91425" spcFirstLastPara="1" rIns="91425" wrap="square" tIns="91425"/>
          <a:lstStyle>
            <a:lvl1pPr lvl="0" rtl="0">
              <a:spcBef>
                <a:spcPts val="0"/>
              </a:spcBef>
              <a:spcAft>
                <a:spcPts val="0"/>
              </a:spcAft>
              <a:buNone/>
              <a:defRPr sz="1200">
                <a:solidFill>
                  <a:srgbClr val="666666"/>
                </a:solidFill>
                <a:latin typeface="Montserrat Light"/>
                <a:ea typeface="Montserrat Light"/>
                <a:cs typeface="Montserrat Light"/>
                <a:sym typeface="Montserrat Light"/>
              </a:defRPr>
            </a:lvl1pPr>
            <a:lvl2pPr lvl="1" rtl="0">
              <a:spcBef>
                <a:spcPts val="0"/>
              </a:spcBef>
              <a:spcAft>
                <a:spcPts val="0"/>
              </a:spcAft>
              <a:buNone/>
              <a:defRPr sz="1200">
                <a:solidFill>
                  <a:srgbClr val="666666"/>
                </a:solidFill>
              </a:defRPr>
            </a:lvl2pPr>
            <a:lvl3pPr lvl="2" rtl="0">
              <a:spcBef>
                <a:spcPts val="0"/>
              </a:spcBef>
              <a:spcAft>
                <a:spcPts val="0"/>
              </a:spcAft>
              <a:buNone/>
              <a:defRPr sz="1200">
                <a:solidFill>
                  <a:srgbClr val="666666"/>
                </a:solidFill>
              </a:defRPr>
            </a:lvl3pPr>
            <a:lvl4pPr lvl="3" rtl="0">
              <a:spcBef>
                <a:spcPts val="0"/>
              </a:spcBef>
              <a:spcAft>
                <a:spcPts val="0"/>
              </a:spcAft>
              <a:buNone/>
              <a:defRPr sz="1200">
                <a:solidFill>
                  <a:srgbClr val="666666"/>
                </a:solidFill>
              </a:defRPr>
            </a:lvl4pPr>
            <a:lvl5pPr lvl="4" rtl="0">
              <a:spcBef>
                <a:spcPts val="0"/>
              </a:spcBef>
              <a:spcAft>
                <a:spcPts val="0"/>
              </a:spcAft>
              <a:buNone/>
              <a:defRPr sz="1200">
                <a:solidFill>
                  <a:srgbClr val="666666"/>
                </a:solidFill>
              </a:defRPr>
            </a:lvl5pPr>
            <a:lvl6pPr lvl="5" rtl="0">
              <a:spcBef>
                <a:spcPts val="0"/>
              </a:spcBef>
              <a:spcAft>
                <a:spcPts val="0"/>
              </a:spcAft>
              <a:buNone/>
              <a:defRPr sz="1200">
                <a:solidFill>
                  <a:srgbClr val="666666"/>
                </a:solidFill>
              </a:defRPr>
            </a:lvl6pPr>
            <a:lvl7pPr lvl="6" rtl="0">
              <a:spcBef>
                <a:spcPts val="0"/>
              </a:spcBef>
              <a:spcAft>
                <a:spcPts val="0"/>
              </a:spcAft>
              <a:buNone/>
              <a:defRPr sz="1200">
                <a:solidFill>
                  <a:srgbClr val="666666"/>
                </a:solidFill>
              </a:defRPr>
            </a:lvl7pPr>
            <a:lvl8pPr lvl="7" rtl="0">
              <a:spcBef>
                <a:spcPts val="0"/>
              </a:spcBef>
              <a:spcAft>
                <a:spcPts val="0"/>
              </a:spcAft>
              <a:buNone/>
              <a:defRPr sz="1200">
                <a:solidFill>
                  <a:srgbClr val="666666"/>
                </a:solidFill>
              </a:defRPr>
            </a:lvl8pPr>
            <a:lvl9pPr lvl="8" rtl="0">
              <a:spcBef>
                <a:spcPts val="0"/>
              </a:spcBef>
              <a:spcAft>
                <a:spcPts val="0"/>
              </a:spcAft>
              <a:buNone/>
              <a:defRPr sz="1200">
                <a:solidFill>
                  <a:srgbClr val="666666"/>
                </a:solidFill>
              </a:defRPr>
            </a:lvl9pPr>
          </a:lstStyle>
          <a:p/>
        </p:txBody>
      </p:sp>
      <p:sp>
        <p:nvSpPr>
          <p:cNvPr id="117" name="Google Shape;117;p14"/>
          <p:cNvSpPr txBox="1"/>
          <p:nvPr>
            <p:ph idx="14" type="title"/>
          </p:nvPr>
        </p:nvSpPr>
        <p:spPr>
          <a:xfrm>
            <a:off x="5790337" y="3190925"/>
            <a:ext cx="2529000" cy="497100"/>
          </a:xfrm>
          <a:prstGeom prst="rect">
            <a:avLst/>
          </a:prstGeom>
        </p:spPr>
        <p:txBody>
          <a:bodyPr anchorCtr="0" anchor="b" bIns="91425" lIns="91425" spcFirstLastPara="1" rIns="91425" wrap="square" tIns="91425"/>
          <a:lstStyle>
            <a:lvl1pPr lvl="0" rtl="0">
              <a:spcBef>
                <a:spcPts val="0"/>
              </a:spcBef>
              <a:spcAft>
                <a:spcPts val="0"/>
              </a:spcAft>
              <a:buClr>
                <a:srgbClr val="FF883E"/>
              </a:buClr>
              <a:buSzPts val="1400"/>
              <a:buNone/>
              <a:defRPr b="1" sz="1400">
                <a:solidFill>
                  <a:srgbClr val="FF883E"/>
                </a:solidFill>
              </a:defRPr>
            </a:lvl1pPr>
            <a:lvl2pPr lvl="1" rtl="0">
              <a:spcBef>
                <a:spcPts val="0"/>
              </a:spcBef>
              <a:spcAft>
                <a:spcPts val="0"/>
              </a:spcAft>
              <a:buClr>
                <a:srgbClr val="FF883E"/>
              </a:buClr>
              <a:buSzPts val="1400"/>
              <a:buNone/>
              <a:defRPr sz="1400">
                <a:solidFill>
                  <a:srgbClr val="FF883E"/>
                </a:solidFill>
              </a:defRPr>
            </a:lvl2pPr>
            <a:lvl3pPr lvl="2" rtl="0">
              <a:spcBef>
                <a:spcPts val="0"/>
              </a:spcBef>
              <a:spcAft>
                <a:spcPts val="0"/>
              </a:spcAft>
              <a:buClr>
                <a:srgbClr val="FF883E"/>
              </a:buClr>
              <a:buSzPts val="1400"/>
              <a:buNone/>
              <a:defRPr sz="1400">
                <a:solidFill>
                  <a:srgbClr val="FF883E"/>
                </a:solidFill>
              </a:defRPr>
            </a:lvl3pPr>
            <a:lvl4pPr lvl="3" rtl="0">
              <a:spcBef>
                <a:spcPts val="0"/>
              </a:spcBef>
              <a:spcAft>
                <a:spcPts val="0"/>
              </a:spcAft>
              <a:buClr>
                <a:srgbClr val="FF883E"/>
              </a:buClr>
              <a:buSzPts val="1400"/>
              <a:buNone/>
              <a:defRPr sz="1400">
                <a:solidFill>
                  <a:srgbClr val="FF883E"/>
                </a:solidFill>
              </a:defRPr>
            </a:lvl4pPr>
            <a:lvl5pPr lvl="4" rtl="0">
              <a:spcBef>
                <a:spcPts val="0"/>
              </a:spcBef>
              <a:spcAft>
                <a:spcPts val="0"/>
              </a:spcAft>
              <a:buClr>
                <a:srgbClr val="FF883E"/>
              </a:buClr>
              <a:buSzPts val="1400"/>
              <a:buNone/>
              <a:defRPr sz="1400">
                <a:solidFill>
                  <a:srgbClr val="FF883E"/>
                </a:solidFill>
              </a:defRPr>
            </a:lvl5pPr>
            <a:lvl6pPr lvl="5" rtl="0">
              <a:spcBef>
                <a:spcPts val="0"/>
              </a:spcBef>
              <a:spcAft>
                <a:spcPts val="0"/>
              </a:spcAft>
              <a:buClr>
                <a:srgbClr val="FF883E"/>
              </a:buClr>
              <a:buSzPts val="1400"/>
              <a:buNone/>
              <a:defRPr sz="1400">
                <a:solidFill>
                  <a:srgbClr val="FF883E"/>
                </a:solidFill>
              </a:defRPr>
            </a:lvl6pPr>
            <a:lvl7pPr lvl="6" rtl="0">
              <a:spcBef>
                <a:spcPts val="0"/>
              </a:spcBef>
              <a:spcAft>
                <a:spcPts val="0"/>
              </a:spcAft>
              <a:buClr>
                <a:srgbClr val="FF883E"/>
              </a:buClr>
              <a:buSzPts val="1400"/>
              <a:buNone/>
              <a:defRPr sz="1400">
                <a:solidFill>
                  <a:srgbClr val="FF883E"/>
                </a:solidFill>
              </a:defRPr>
            </a:lvl7pPr>
            <a:lvl8pPr lvl="7" rtl="0">
              <a:spcBef>
                <a:spcPts val="0"/>
              </a:spcBef>
              <a:spcAft>
                <a:spcPts val="0"/>
              </a:spcAft>
              <a:buClr>
                <a:srgbClr val="FF883E"/>
              </a:buClr>
              <a:buSzPts val="1400"/>
              <a:buNone/>
              <a:defRPr sz="1400">
                <a:solidFill>
                  <a:srgbClr val="FF883E"/>
                </a:solidFill>
              </a:defRPr>
            </a:lvl8pPr>
            <a:lvl9pPr lvl="8" rtl="0">
              <a:spcBef>
                <a:spcPts val="0"/>
              </a:spcBef>
              <a:spcAft>
                <a:spcPts val="0"/>
              </a:spcAft>
              <a:buClr>
                <a:srgbClr val="FF883E"/>
              </a:buClr>
              <a:buSzPts val="1400"/>
              <a:buNone/>
              <a:defRPr sz="1400">
                <a:solidFill>
                  <a:srgbClr val="FF883E"/>
                </a:solidFill>
              </a:defRPr>
            </a:lvl9pPr>
          </a:lstStyle>
          <a:p/>
        </p:txBody>
      </p:sp>
      <p:sp>
        <p:nvSpPr>
          <p:cNvPr id="118" name="Google Shape;118;p14"/>
          <p:cNvSpPr txBox="1"/>
          <p:nvPr>
            <p:ph idx="15" type="subTitle"/>
          </p:nvPr>
        </p:nvSpPr>
        <p:spPr>
          <a:xfrm>
            <a:off x="5790348" y="3564171"/>
            <a:ext cx="2326500" cy="704100"/>
          </a:xfrm>
          <a:prstGeom prst="rect">
            <a:avLst/>
          </a:prstGeom>
        </p:spPr>
        <p:txBody>
          <a:bodyPr anchorCtr="0" anchor="t" bIns="91425" lIns="91425" spcFirstLastPara="1" rIns="91425" wrap="square" tIns="91425"/>
          <a:lstStyle>
            <a:lvl1pPr lvl="0" rtl="0">
              <a:spcBef>
                <a:spcPts val="0"/>
              </a:spcBef>
              <a:spcAft>
                <a:spcPts val="0"/>
              </a:spcAft>
              <a:buNone/>
              <a:defRPr sz="1200">
                <a:solidFill>
                  <a:srgbClr val="666666"/>
                </a:solidFill>
                <a:latin typeface="Montserrat Light"/>
                <a:ea typeface="Montserrat Light"/>
                <a:cs typeface="Montserrat Light"/>
                <a:sym typeface="Montserrat Light"/>
              </a:defRPr>
            </a:lvl1pPr>
            <a:lvl2pPr lvl="1" rtl="0">
              <a:spcBef>
                <a:spcPts val="0"/>
              </a:spcBef>
              <a:spcAft>
                <a:spcPts val="0"/>
              </a:spcAft>
              <a:buNone/>
              <a:defRPr sz="1200">
                <a:solidFill>
                  <a:srgbClr val="666666"/>
                </a:solidFill>
              </a:defRPr>
            </a:lvl2pPr>
            <a:lvl3pPr lvl="2" rtl="0">
              <a:spcBef>
                <a:spcPts val="0"/>
              </a:spcBef>
              <a:spcAft>
                <a:spcPts val="0"/>
              </a:spcAft>
              <a:buNone/>
              <a:defRPr sz="1200">
                <a:solidFill>
                  <a:srgbClr val="666666"/>
                </a:solidFill>
              </a:defRPr>
            </a:lvl3pPr>
            <a:lvl4pPr lvl="3" rtl="0">
              <a:spcBef>
                <a:spcPts val="0"/>
              </a:spcBef>
              <a:spcAft>
                <a:spcPts val="0"/>
              </a:spcAft>
              <a:buNone/>
              <a:defRPr sz="1200">
                <a:solidFill>
                  <a:srgbClr val="666666"/>
                </a:solidFill>
              </a:defRPr>
            </a:lvl4pPr>
            <a:lvl5pPr lvl="4" rtl="0">
              <a:spcBef>
                <a:spcPts val="0"/>
              </a:spcBef>
              <a:spcAft>
                <a:spcPts val="0"/>
              </a:spcAft>
              <a:buNone/>
              <a:defRPr sz="1200">
                <a:solidFill>
                  <a:srgbClr val="666666"/>
                </a:solidFill>
              </a:defRPr>
            </a:lvl5pPr>
            <a:lvl6pPr lvl="5" rtl="0">
              <a:spcBef>
                <a:spcPts val="0"/>
              </a:spcBef>
              <a:spcAft>
                <a:spcPts val="0"/>
              </a:spcAft>
              <a:buNone/>
              <a:defRPr sz="1200">
                <a:solidFill>
                  <a:srgbClr val="666666"/>
                </a:solidFill>
              </a:defRPr>
            </a:lvl6pPr>
            <a:lvl7pPr lvl="6" rtl="0">
              <a:spcBef>
                <a:spcPts val="0"/>
              </a:spcBef>
              <a:spcAft>
                <a:spcPts val="0"/>
              </a:spcAft>
              <a:buNone/>
              <a:defRPr sz="1200">
                <a:solidFill>
                  <a:srgbClr val="666666"/>
                </a:solidFill>
              </a:defRPr>
            </a:lvl7pPr>
            <a:lvl8pPr lvl="7" rtl="0">
              <a:spcBef>
                <a:spcPts val="0"/>
              </a:spcBef>
              <a:spcAft>
                <a:spcPts val="0"/>
              </a:spcAft>
              <a:buNone/>
              <a:defRPr sz="1200">
                <a:solidFill>
                  <a:srgbClr val="666666"/>
                </a:solidFill>
              </a:defRPr>
            </a:lvl8pPr>
            <a:lvl9pPr lvl="8" rtl="0">
              <a:spcBef>
                <a:spcPts val="0"/>
              </a:spcBef>
              <a:spcAft>
                <a:spcPts val="0"/>
              </a:spcAft>
              <a:buNone/>
              <a:defRPr sz="1200">
                <a:solidFill>
                  <a:srgbClr val="666666"/>
                </a:solidFill>
              </a:defRPr>
            </a:lvl9pPr>
          </a:lstStyle>
          <a:p/>
        </p:txBody>
      </p:sp>
      <p:sp>
        <p:nvSpPr>
          <p:cNvPr id="119" name="Google Shape;119;p14"/>
          <p:cNvSpPr txBox="1"/>
          <p:nvPr>
            <p:ph idx="12" type="sldNum"/>
          </p:nvPr>
        </p:nvSpPr>
        <p:spPr>
          <a:xfrm>
            <a:off x="8299934" y="4591801"/>
            <a:ext cx="548700" cy="393600"/>
          </a:xfrm>
          <a:prstGeom prst="rect">
            <a:avLst/>
          </a:prstGeom>
        </p:spPr>
        <p:txBody>
          <a:bodyPr anchorCtr="0" anchor="t" bIns="91425" lIns="91425" spcFirstLastPara="1" rIns="91425" wrap="square" tIns="91425">
            <a:noAutofit/>
          </a:bodyPr>
          <a:lstStyle>
            <a:lvl1pPr lvl="0" rtl="0" algn="r">
              <a:buNone/>
              <a:defRPr sz="1300">
                <a:solidFill>
                  <a:srgbClr val="666666"/>
                </a:solidFill>
                <a:latin typeface="Montserrat Medium"/>
                <a:ea typeface="Montserrat Medium"/>
                <a:cs typeface="Montserrat Medium"/>
                <a:sym typeface="Montserrat Medium"/>
              </a:defRPr>
            </a:lvl1pPr>
            <a:lvl2pPr lvl="1" rtl="0" algn="r">
              <a:buNone/>
              <a:defRPr sz="1300">
                <a:solidFill>
                  <a:srgbClr val="666666"/>
                </a:solidFill>
                <a:latin typeface="Montserrat Medium"/>
                <a:ea typeface="Montserrat Medium"/>
                <a:cs typeface="Montserrat Medium"/>
                <a:sym typeface="Montserrat Medium"/>
              </a:defRPr>
            </a:lvl2pPr>
            <a:lvl3pPr lvl="2" rtl="0" algn="r">
              <a:buNone/>
              <a:defRPr sz="1300">
                <a:solidFill>
                  <a:srgbClr val="666666"/>
                </a:solidFill>
                <a:latin typeface="Montserrat Medium"/>
                <a:ea typeface="Montserrat Medium"/>
                <a:cs typeface="Montserrat Medium"/>
                <a:sym typeface="Montserrat Medium"/>
              </a:defRPr>
            </a:lvl3pPr>
            <a:lvl4pPr lvl="3" rtl="0" algn="r">
              <a:buNone/>
              <a:defRPr sz="1300">
                <a:solidFill>
                  <a:srgbClr val="666666"/>
                </a:solidFill>
                <a:latin typeface="Montserrat Medium"/>
                <a:ea typeface="Montserrat Medium"/>
                <a:cs typeface="Montserrat Medium"/>
                <a:sym typeface="Montserrat Medium"/>
              </a:defRPr>
            </a:lvl4pPr>
            <a:lvl5pPr lvl="4" rtl="0" algn="r">
              <a:buNone/>
              <a:defRPr sz="1300">
                <a:solidFill>
                  <a:srgbClr val="666666"/>
                </a:solidFill>
                <a:latin typeface="Montserrat Medium"/>
                <a:ea typeface="Montserrat Medium"/>
                <a:cs typeface="Montserrat Medium"/>
                <a:sym typeface="Montserrat Medium"/>
              </a:defRPr>
            </a:lvl5pPr>
            <a:lvl6pPr lvl="5" rtl="0" algn="r">
              <a:buNone/>
              <a:defRPr sz="1300">
                <a:solidFill>
                  <a:srgbClr val="666666"/>
                </a:solidFill>
                <a:latin typeface="Montserrat Medium"/>
                <a:ea typeface="Montserrat Medium"/>
                <a:cs typeface="Montserrat Medium"/>
                <a:sym typeface="Montserrat Medium"/>
              </a:defRPr>
            </a:lvl6pPr>
            <a:lvl7pPr lvl="6" rtl="0" algn="r">
              <a:buNone/>
              <a:defRPr sz="1300">
                <a:solidFill>
                  <a:srgbClr val="666666"/>
                </a:solidFill>
                <a:latin typeface="Montserrat Medium"/>
                <a:ea typeface="Montserrat Medium"/>
                <a:cs typeface="Montserrat Medium"/>
                <a:sym typeface="Montserrat Medium"/>
              </a:defRPr>
            </a:lvl7pPr>
            <a:lvl8pPr lvl="7" rtl="0" algn="r">
              <a:buNone/>
              <a:defRPr sz="1300">
                <a:solidFill>
                  <a:srgbClr val="666666"/>
                </a:solidFill>
                <a:latin typeface="Montserrat Medium"/>
                <a:ea typeface="Montserrat Medium"/>
                <a:cs typeface="Montserrat Medium"/>
                <a:sym typeface="Montserrat Medium"/>
              </a:defRPr>
            </a:lvl8pPr>
            <a:lvl9pPr lvl="8" rtl="0" algn="r">
              <a:buNone/>
              <a:defRPr sz="1300">
                <a:solidFill>
                  <a:srgbClr val="666666"/>
                </a:solidFill>
                <a:latin typeface="Montserrat Medium"/>
                <a:ea typeface="Montserrat Medium"/>
                <a:cs typeface="Montserrat Medium"/>
                <a:sym typeface="Montserrat Medium"/>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Only">
  <p:cSld name="TITLE_ONLY">
    <p:spTree>
      <p:nvGrpSpPr>
        <p:cNvPr id="120" name="Shape 120"/>
        <p:cNvGrpSpPr/>
        <p:nvPr/>
      </p:nvGrpSpPr>
      <p:grpSpPr>
        <a:xfrm>
          <a:off x="0" y="0"/>
          <a:ext cx="0" cy="0"/>
          <a:chOff x="0" y="0"/>
          <a:chExt cx="0" cy="0"/>
        </a:xfrm>
      </p:grpSpPr>
      <p:sp>
        <p:nvSpPr>
          <p:cNvPr id="121" name="Google Shape;121;p15"/>
          <p:cNvSpPr txBox="1"/>
          <p:nvPr>
            <p:ph type="title"/>
          </p:nvPr>
        </p:nvSpPr>
        <p:spPr>
          <a:xfrm>
            <a:off x="4710326" y="2566525"/>
            <a:ext cx="3350700" cy="497100"/>
          </a:xfrm>
          <a:prstGeom prst="rect">
            <a:avLst/>
          </a:prstGeom>
        </p:spPr>
        <p:txBody>
          <a:bodyPr anchorCtr="0" anchor="b" bIns="91425" lIns="91425" spcFirstLastPara="1" rIns="91425" wrap="square" tIns="91425"/>
          <a:lstStyle>
            <a:lvl1pPr lvl="0" rtl="0">
              <a:spcBef>
                <a:spcPts val="0"/>
              </a:spcBef>
              <a:spcAft>
                <a:spcPts val="0"/>
              </a:spcAft>
              <a:buClr>
                <a:srgbClr val="FF883E"/>
              </a:buClr>
              <a:buSzPts val="1800"/>
              <a:buNone/>
              <a:defRPr b="1" sz="1800">
                <a:solidFill>
                  <a:srgbClr val="FF883E"/>
                </a:solidFill>
              </a:defRPr>
            </a:lvl1pPr>
            <a:lvl2pPr lvl="1" rtl="0">
              <a:spcBef>
                <a:spcPts val="0"/>
              </a:spcBef>
              <a:spcAft>
                <a:spcPts val="0"/>
              </a:spcAft>
              <a:buClr>
                <a:srgbClr val="FF883E"/>
              </a:buClr>
              <a:buSzPts val="1800"/>
              <a:buNone/>
              <a:defRPr sz="1800">
                <a:solidFill>
                  <a:srgbClr val="FF883E"/>
                </a:solidFill>
              </a:defRPr>
            </a:lvl2pPr>
            <a:lvl3pPr lvl="2" rtl="0">
              <a:spcBef>
                <a:spcPts val="0"/>
              </a:spcBef>
              <a:spcAft>
                <a:spcPts val="0"/>
              </a:spcAft>
              <a:buClr>
                <a:srgbClr val="FF883E"/>
              </a:buClr>
              <a:buSzPts val="1800"/>
              <a:buNone/>
              <a:defRPr sz="1800">
                <a:solidFill>
                  <a:srgbClr val="FF883E"/>
                </a:solidFill>
              </a:defRPr>
            </a:lvl3pPr>
            <a:lvl4pPr lvl="3" rtl="0">
              <a:spcBef>
                <a:spcPts val="0"/>
              </a:spcBef>
              <a:spcAft>
                <a:spcPts val="0"/>
              </a:spcAft>
              <a:buClr>
                <a:srgbClr val="FF883E"/>
              </a:buClr>
              <a:buSzPts val="1800"/>
              <a:buNone/>
              <a:defRPr sz="1800">
                <a:solidFill>
                  <a:srgbClr val="FF883E"/>
                </a:solidFill>
              </a:defRPr>
            </a:lvl4pPr>
            <a:lvl5pPr lvl="4" rtl="0">
              <a:spcBef>
                <a:spcPts val="0"/>
              </a:spcBef>
              <a:spcAft>
                <a:spcPts val="0"/>
              </a:spcAft>
              <a:buClr>
                <a:srgbClr val="FF883E"/>
              </a:buClr>
              <a:buSzPts val="1800"/>
              <a:buNone/>
              <a:defRPr sz="1800">
                <a:solidFill>
                  <a:srgbClr val="FF883E"/>
                </a:solidFill>
              </a:defRPr>
            </a:lvl5pPr>
            <a:lvl6pPr lvl="5" rtl="0">
              <a:spcBef>
                <a:spcPts val="0"/>
              </a:spcBef>
              <a:spcAft>
                <a:spcPts val="0"/>
              </a:spcAft>
              <a:buClr>
                <a:srgbClr val="FF883E"/>
              </a:buClr>
              <a:buSzPts val="1800"/>
              <a:buNone/>
              <a:defRPr sz="1800">
                <a:solidFill>
                  <a:srgbClr val="FF883E"/>
                </a:solidFill>
              </a:defRPr>
            </a:lvl6pPr>
            <a:lvl7pPr lvl="6" rtl="0">
              <a:spcBef>
                <a:spcPts val="0"/>
              </a:spcBef>
              <a:spcAft>
                <a:spcPts val="0"/>
              </a:spcAft>
              <a:buClr>
                <a:srgbClr val="FF883E"/>
              </a:buClr>
              <a:buSzPts val="1800"/>
              <a:buNone/>
              <a:defRPr sz="1800">
                <a:solidFill>
                  <a:srgbClr val="FF883E"/>
                </a:solidFill>
              </a:defRPr>
            </a:lvl7pPr>
            <a:lvl8pPr lvl="7" rtl="0">
              <a:spcBef>
                <a:spcPts val="0"/>
              </a:spcBef>
              <a:spcAft>
                <a:spcPts val="0"/>
              </a:spcAft>
              <a:buClr>
                <a:srgbClr val="FF883E"/>
              </a:buClr>
              <a:buSzPts val="1800"/>
              <a:buNone/>
              <a:defRPr sz="1800">
                <a:solidFill>
                  <a:srgbClr val="FF883E"/>
                </a:solidFill>
              </a:defRPr>
            </a:lvl8pPr>
            <a:lvl9pPr lvl="8" rtl="0">
              <a:spcBef>
                <a:spcPts val="0"/>
              </a:spcBef>
              <a:spcAft>
                <a:spcPts val="0"/>
              </a:spcAft>
              <a:buClr>
                <a:srgbClr val="FF883E"/>
              </a:buClr>
              <a:buSzPts val="1800"/>
              <a:buNone/>
              <a:defRPr sz="1800">
                <a:solidFill>
                  <a:srgbClr val="FF883E"/>
                </a:solidFill>
              </a:defRPr>
            </a:lvl9pPr>
          </a:lstStyle>
          <a:p/>
        </p:txBody>
      </p:sp>
      <p:sp>
        <p:nvSpPr>
          <p:cNvPr id="122" name="Google Shape;122;p15"/>
          <p:cNvSpPr txBox="1"/>
          <p:nvPr>
            <p:ph idx="1" type="subTitle"/>
          </p:nvPr>
        </p:nvSpPr>
        <p:spPr>
          <a:xfrm>
            <a:off x="4710330" y="2971425"/>
            <a:ext cx="3350700" cy="704100"/>
          </a:xfrm>
          <a:prstGeom prst="rect">
            <a:avLst/>
          </a:prstGeom>
        </p:spPr>
        <p:txBody>
          <a:bodyPr anchorCtr="0" anchor="t" bIns="91425" lIns="91425" spcFirstLastPara="1" rIns="91425" wrap="square" tIns="91425"/>
          <a:lstStyle>
            <a:lvl1pPr lvl="0" rtl="0">
              <a:spcBef>
                <a:spcPts val="0"/>
              </a:spcBef>
              <a:spcAft>
                <a:spcPts val="0"/>
              </a:spcAft>
              <a:buNone/>
              <a:defRPr sz="1200">
                <a:latin typeface="Montserrat Light"/>
                <a:ea typeface="Montserrat Light"/>
                <a:cs typeface="Montserrat Light"/>
                <a:sym typeface="Montserrat Light"/>
              </a:defRPr>
            </a:lvl1pPr>
            <a:lvl2pPr lvl="1" rtl="0">
              <a:spcBef>
                <a:spcPts val="0"/>
              </a:spcBef>
              <a:spcAft>
                <a:spcPts val="0"/>
              </a:spcAft>
              <a:buNone/>
              <a:defRPr sz="1200">
                <a:solidFill>
                  <a:srgbClr val="666666"/>
                </a:solidFill>
              </a:defRPr>
            </a:lvl2pPr>
            <a:lvl3pPr lvl="2" rtl="0">
              <a:spcBef>
                <a:spcPts val="0"/>
              </a:spcBef>
              <a:spcAft>
                <a:spcPts val="0"/>
              </a:spcAft>
              <a:buNone/>
              <a:defRPr sz="1200">
                <a:solidFill>
                  <a:srgbClr val="666666"/>
                </a:solidFill>
              </a:defRPr>
            </a:lvl3pPr>
            <a:lvl4pPr lvl="3" rtl="0">
              <a:spcBef>
                <a:spcPts val="0"/>
              </a:spcBef>
              <a:spcAft>
                <a:spcPts val="0"/>
              </a:spcAft>
              <a:buNone/>
              <a:defRPr sz="1200">
                <a:solidFill>
                  <a:srgbClr val="666666"/>
                </a:solidFill>
              </a:defRPr>
            </a:lvl4pPr>
            <a:lvl5pPr lvl="4" rtl="0">
              <a:spcBef>
                <a:spcPts val="0"/>
              </a:spcBef>
              <a:spcAft>
                <a:spcPts val="0"/>
              </a:spcAft>
              <a:buNone/>
              <a:defRPr sz="1200">
                <a:solidFill>
                  <a:srgbClr val="666666"/>
                </a:solidFill>
              </a:defRPr>
            </a:lvl5pPr>
            <a:lvl6pPr lvl="5" rtl="0">
              <a:spcBef>
                <a:spcPts val="0"/>
              </a:spcBef>
              <a:spcAft>
                <a:spcPts val="0"/>
              </a:spcAft>
              <a:buNone/>
              <a:defRPr sz="1200">
                <a:solidFill>
                  <a:srgbClr val="666666"/>
                </a:solidFill>
              </a:defRPr>
            </a:lvl6pPr>
            <a:lvl7pPr lvl="6" rtl="0">
              <a:spcBef>
                <a:spcPts val="0"/>
              </a:spcBef>
              <a:spcAft>
                <a:spcPts val="0"/>
              </a:spcAft>
              <a:buNone/>
              <a:defRPr sz="1200">
                <a:solidFill>
                  <a:srgbClr val="666666"/>
                </a:solidFill>
              </a:defRPr>
            </a:lvl7pPr>
            <a:lvl8pPr lvl="7" rtl="0">
              <a:spcBef>
                <a:spcPts val="0"/>
              </a:spcBef>
              <a:spcAft>
                <a:spcPts val="0"/>
              </a:spcAft>
              <a:buNone/>
              <a:defRPr sz="1200">
                <a:solidFill>
                  <a:srgbClr val="666666"/>
                </a:solidFill>
              </a:defRPr>
            </a:lvl8pPr>
            <a:lvl9pPr lvl="8" rtl="0">
              <a:spcBef>
                <a:spcPts val="0"/>
              </a:spcBef>
              <a:spcAft>
                <a:spcPts val="0"/>
              </a:spcAft>
              <a:buNone/>
              <a:defRPr sz="1200">
                <a:solidFill>
                  <a:srgbClr val="666666"/>
                </a:solidFill>
              </a:defRPr>
            </a:lvl9pPr>
          </a:lstStyle>
          <a:p/>
        </p:txBody>
      </p:sp>
      <p:sp>
        <p:nvSpPr>
          <p:cNvPr id="123" name="Google Shape;123;p15"/>
          <p:cNvSpPr txBox="1"/>
          <p:nvPr>
            <p:ph idx="12" type="sldNum"/>
          </p:nvPr>
        </p:nvSpPr>
        <p:spPr>
          <a:xfrm>
            <a:off x="8299934" y="4591801"/>
            <a:ext cx="548700" cy="393600"/>
          </a:xfrm>
          <a:prstGeom prst="rect">
            <a:avLst/>
          </a:prstGeom>
        </p:spPr>
        <p:txBody>
          <a:bodyPr anchorCtr="0" anchor="t" bIns="91425" lIns="91425" spcFirstLastPara="1" rIns="91425" wrap="square" tIns="91425">
            <a:noAutofit/>
          </a:bodyPr>
          <a:lstStyle>
            <a:lvl1pPr lvl="0" rtl="0" algn="r">
              <a:buNone/>
              <a:defRPr sz="1300">
                <a:solidFill>
                  <a:srgbClr val="666666"/>
                </a:solidFill>
                <a:latin typeface="Montserrat Medium"/>
                <a:ea typeface="Montserrat Medium"/>
                <a:cs typeface="Montserrat Medium"/>
                <a:sym typeface="Montserrat Medium"/>
              </a:defRPr>
            </a:lvl1pPr>
            <a:lvl2pPr lvl="1" rtl="0" algn="r">
              <a:buNone/>
              <a:defRPr sz="1300">
                <a:solidFill>
                  <a:srgbClr val="666666"/>
                </a:solidFill>
                <a:latin typeface="Montserrat Medium"/>
                <a:ea typeface="Montserrat Medium"/>
                <a:cs typeface="Montserrat Medium"/>
                <a:sym typeface="Montserrat Medium"/>
              </a:defRPr>
            </a:lvl2pPr>
            <a:lvl3pPr lvl="2" rtl="0" algn="r">
              <a:buNone/>
              <a:defRPr sz="1300">
                <a:solidFill>
                  <a:srgbClr val="666666"/>
                </a:solidFill>
                <a:latin typeface="Montserrat Medium"/>
                <a:ea typeface="Montserrat Medium"/>
                <a:cs typeface="Montserrat Medium"/>
                <a:sym typeface="Montserrat Medium"/>
              </a:defRPr>
            </a:lvl3pPr>
            <a:lvl4pPr lvl="3" rtl="0" algn="r">
              <a:buNone/>
              <a:defRPr sz="1300">
                <a:solidFill>
                  <a:srgbClr val="666666"/>
                </a:solidFill>
                <a:latin typeface="Montserrat Medium"/>
                <a:ea typeface="Montserrat Medium"/>
                <a:cs typeface="Montserrat Medium"/>
                <a:sym typeface="Montserrat Medium"/>
              </a:defRPr>
            </a:lvl4pPr>
            <a:lvl5pPr lvl="4" rtl="0" algn="r">
              <a:buNone/>
              <a:defRPr sz="1300">
                <a:solidFill>
                  <a:srgbClr val="666666"/>
                </a:solidFill>
                <a:latin typeface="Montserrat Medium"/>
                <a:ea typeface="Montserrat Medium"/>
                <a:cs typeface="Montserrat Medium"/>
                <a:sym typeface="Montserrat Medium"/>
              </a:defRPr>
            </a:lvl5pPr>
            <a:lvl6pPr lvl="5" rtl="0" algn="r">
              <a:buNone/>
              <a:defRPr sz="1300">
                <a:solidFill>
                  <a:srgbClr val="666666"/>
                </a:solidFill>
                <a:latin typeface="Montserrat Medium"/>
                <a:ea typeface="Montserrat Medium"/>
                <a:cs typeface="Montserrat Medium"/>
                <a:sym typeface="Montserrat Medium"/>
              </a:defRPr>
            </a:lvl6pPr>
            <a:lvl7pPr lvl="6" rtl="0" algn="r">
              <a:buNone/>
              <a:defRPr sz="1300">
                <a:solidFill>
                  <a:srgbClr val="666666"/>
                </a:solidFill>
                <a:latin typeface="Montserrat Medium"/>
                <a:ea typeface="Montserrat Medium"/>
                <a:cs typeface="Montserrat Medium"/>
                <a:sym typeface="Montserrat Medium"/>
              </a:defRPr>
            </a:lvl7pPr>
            <a:lvl8pPr lvl="7" rtl="0" algn="r">
              <a:buNone/>
              <a:defRPr sz="1300">
                <a:solidFill>
                  <a:srgbClr val="666666"/>
                </a:solidFill>
                <a:latin typeface="Montserrat Medium"/>
                <a:ea typeface="Montserrat Medium"/>
                <a:cs typeface="Montserrat Medium"/>
                <a:sym typeface="Montserrat Medium"/>
              </a:defRPr>
            </a:lvl8pPr>
            <a:lvl9pPr lvl="8" rtl="0" algn="r">
              <a:buNone/>
              <a:defRPr sz="1300">
                <a:solidFill>
                  <a:srgbClr val="666666"/>
                </a:solidFill>
                <a:latin typeface="Montserrat Medium"/>
                <a:ea typeface="Montserrat Medium"/>
                <a:cs typeface="Montserrat Medium"/>
                <a:sym typeface="Montserrat Medium"/>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image &amp; text">
  <p:cSld name="ONE_COLUMN_TEXT">
    <p:spTree>
      <p:nvGrpSpPr>
        <p:cNvPr id="124" name="Shape 124"/>
        <p:cNvGrpSpPr/>
        <p:nvPr/>
      </p:nvGrpSpPr>
      <p:grpSpPr>
        <a:xfrm>
          <a:off x="0" y="0"/>
          <a:ext cx="0" cy="0"/>
          <a:chOff x="0" y="0"/>
          <a:chExt cx="0" cy="0"/>
        </a:xfrm>
      </p:grpSpPr>
      <p:sp>
        <p:nvSpPr>
          <p:cNvPr id="125" name="Google Shape;125;p16"/>
          <p:cNvSpPr txBox="1"/>
          <p:nvPr>
            <p:ph type="title"/>
          </p:nvPr>
        </p:nvSpPr>
        <p:spPr>
          <a:xfrm>
            <a:off x="1035475" y="3712450"/>
            <a:ext cx="3897300" cy="497100"/>
          </a:xfrm>
          <a:prstGeom prst="rect">
            <a:avLst/>
          </a:prstGeom>
        </p:spPr>
        <p:txBody>
          <a:bodyPr anchorCtr="0" anchor="b" bIns="91425" lIns="91425" spcFirstLastPara="1" rIns="91425" wrap="square" tIns="91425"/>
          <a:lstStyle>
            <a:lvl1pPr lvl="0" rtl="0">
              <a:spcBef>
                <a:spcPts val="0"/>
              </a:spcBef>
              <a:spcAft>
                <a:spcPts val="0"/>
              </a:spcAft>
              <a:buClr>
                <a:srgbClr val="FF883E"/>
              </a:buClr>
              <a:buSzPts val="2400"/>
              <a:buFont typeface="Montserrat Medium"/>
              <a:buNone/>
              <a:defRPr b="0">
                <a:solidFill>
                  <a:srgbClr val="FF883E"/>
                </a:solidFill>
                <a:latin typeface="Montserrat Medium"/>
                <a:ea typeface="Montserrat Medium"/>
                <a:cs typeface="Montserrat Medium"/>
                <a:sym typeface="Montserrat Medium"/>
              </a:defRPr>
            </a:lvl1pPr>
            <a:lvl2pPr lvl="1" rtl="0">
              <a:spcBef>
                <a:spcPts val="0"/>
              </a:spcBef>
              <a:spcAft>
                <a:spcPts val="0"/>
              </a:spcAft>
              <a:buClr>
                <a:srgbClr val="FF883E"/>
              </a:buClr>
              <a:buSzPts val="2400"/>
              <a:buFont typeface="Montserrat Medium"/>
              <a:buNone/>
              <a:defRPr b="0">
                <a:solidFill>
                  <a:srgbClr val="FF883E"/>
                </a:solidFill>
                <a:latin typeface="Montserrat Medium"/>
                <a:ea typeface="Montserrat Medium"/>
                <a:cs typeface="Montserrat Medium"/>
                <a:sym typeface="Montserrat Medium"/>
              </a:defRPr>
            </a:lvl2pPr>
            <a:lvl3pPr lvl="2" rtl="0">
              <a:spcBef>
                <a:spcPts val="0"/>
              </a:spcBef>
              <a:spcAft>
                <a:spcPts val="0"/>
              </a:spcAft>
              <a:buClr>
                <a:srgbClr val="FF883E"/>
              </a:buClr>
              <a:buSzPts val="2400"/>
              <a:buFont typeface="Montserrat Medium"/>
              <a:buNone/>
              <a:defRPr b="0">
                <a:solidFill>
                  <a:srgbClr val="FF883E"/>
                </a:solidFill>
                <a:latin typeface="Montserrat Medium"/>
                <a:ea typeface="Montserrat Medium"/>
                <a:cs typeface="Montserrat Medium"/>
                <a:sym typeface="Montserrat Medium"/>
              </a:defRPr>
            </a:lvl3pPr>
            <a:lvl4pPr lvl="3" rtl="0">
              <a:spcBef>
                <a:spcPts val="0"/>
              </a:spcBef>
              <a:spcAft>
                <a:spcPts val="0"/>
              </a:spcAft>
              <a:buClr>
                <a:srgbClr val="FF883E"/>
              </a:buClr>
              <a:buSzPts val="2400"/>
              <a:buFont typeface="Montserrat Medium"/>
              <a:buNone/>
              <a:defRPr b="0">
                <a:solidFill>
                  <a:srgbClr val="FF883E"/>
                </a:solidFill>
                <a:latin typeface="Montserrat Medium"/>
                <a:ea typeface="Montserrat Medium"/>
                <a:cs typeface="Montserrat Medium"/>
                <a:sym typeface="Montserrat Medium"/>
              </a:defRPr>
            </a:lvl4pPr>
            <a:lvl5pPr lvl="4" rtl="0">
              <a:spcBef>
                <a:spcPts val="0"/>
              </a:spcBef>
              <a:spcAft>
                <a:spcPts val="0"/>
              </a:spcAft>
              <a:buClr>
                <a:srgbClr val="FF883E"/>
              </a:buClr>
              <a:buSzPts val="2400"/>
              <a:buFont typeface="Montserrat Medium"/>
              <a:buNone/>
              <a:defRPr b="0">
                <a:solidFill>
                  <a:srgbClr val="FF883E"/>
                </a:solidFill>
                <a:latin typeface="Montserrat Medium"/>
                <a:ea typeface="Montserrat Medium"/>
                <a:cs typeface="Montserrat Medium"/>
                <a:sym typeface="Montserrat Medium"/>
              </a:defRPr>
            </a:lvl5pPr>
            <a:lvl6pPr lvl="5" rtl="0">
              <a:spcBef>
                <a:spcPts val="0"/>
              </a:spcBef>
              <a:spcAft>
                <a:spcPts val="0"/>
              </a:spcAft>
              <a:buClr>
                <a:srgbClr val="FF883E"/>
              </a:buClr>
              <a:buSzPts val="2400"/>
              <a:buFont typeface="Montserrat Medium"/>
              <a:buNone/>
              <a:defRPr b="0">
                <a:solidFill>
                  <a:srgbClr val="FF883E"/>
                </a:solidFill>
                <a:latin typeface="Montserrat Medium"/>
                <a:ea typeface="Montserrat Medium"/>
                <a:cs typeface="Montserrat Medium"/>
                <a:sym typeface="Montserrat Medium"/>
              </a:defRPr>
            </a:lvl6pPr>
            <a:lvl7pPr lvl="6" rtl="0">
              <a:spcBef>
                <a:spcPts val="0"/>
              </a:spcBef>
              <a:spcAft>
                <a:spcPts val="0"/>
              </a:spcAft>
              <a:buClr>
                <a:srgbClr val="FF883E"/>
              </a:buClr>
              <a:buSzPts val="2400"/>
              <a:buFont typeface="Montserrat Medium"/>
              <a:buNone/>
              <a:defRPr b="0">
                <a:solidFill>
                  <a:srgbClr val="FF883E"/>
                </a:solidFill>
                <a:latin typeface="Montserrat Medium"/>
                <a:ea typeface="Montserrat Medium"/>
                <a:cs typeface="Montserrat Medium"/>
                <a:sym typeface="Montserrat Medium"/>
              </a:defRPr>
            </a:lvl7pPr>
            <a:lvl8pPr lvl="7" rtl="0">
              <a:spcBef>
                <a:spcPts val="0"/>
              </a:spcBef>
              <a:spcAft>
                <a:spcPts val="0"/>
              </a:spcAft>
              <a:buClr>
                <a:srgbClr val="FF883E"/>
              </a:buClr>
              <a:buSzPts val="2400"/>
              <a:buFont typeface="Montserrat Medium"/>
              <a:buNone/>
              <a:defRPr b="0">
                <a:solidFill>
                  <a:srgbClr val="FF883E"/>
                </a:solidFill>
                <a:latin typeface="Montserrat Medium"/>
                <a:ea typeface="Montserrat Medium"/>
                <a:cs typeface="Montserrat Medium"/>
                <a:sym typeface="Montserrat Medium"/>
              </a:defRPr>
            </a:lvl8pPr>
            <a:lvl9pPr lvl="8" rtl="0">
              <a:spcBef>
                <a:spcPts val="0"/>
              </a:spcBef>
              <a:spcAft>
                <a:spcPts val="0"/>
              </a:spcAft>
              <a:buClr>
                <a:srgbClr val="FF883E"/>
              </a:buClr>
              <a:buSzPts val="2400"/>
              <a:buFont typeface="Montserrat Medium"/>
              <a:buNone/>
              <a:defRPr b="0">
                <a:solidFill>
                  <a:srgbClr val="FF883E"/>
                </a:solidFill>
                <a:latin typeface="Montserrat Medium"/>
                <a:ea typeface="Montserrat Medium"/>
                <a:cs typeface="Montserrat Medium"/>
                <a:sym typeface="Montserrat Medium"/>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image &amp; text">
  <p:cSld name="ONE_COLUMN_TEXT_1">
    <p:spTree>
      <p:nvGrpSpPr>
        <p:cNvPr id="126" name="Shape 126"/>
        <p:cNvGrpSpPr/>
        <p:nvPr/>
      </p:nvGrpSpPr>
      <p:grpSpPr>
        <a:xfrm>
          <a:off x="0" y="0"/>
          <a:ext cx="0" cy="0"/>
          <a:chOff x="0" y="0"/>
          <a:chExt cx="0" cy="0"/>
        </a:xfrm>
      </p:grpSpPr>
      <p:sp>
        <p:nvSpPr>
          <p:cNvPr id="127" name="Google Shape;127;p17"/>
          <p:cNvSpPr txBox="1"/>
          <p:nvPr>
            <p:ph type="title"/>
          </p:nvPr>
        </p:nvSpPr>
        <p:spPr>
          <a:xfrm>
            <a:off x="786624" y="2566525"/>
            <a:ext cx="7570800" cy="497100"/>
          </a:xfrm>
          <a:prstGeom prst="rect">
            <a:avLst/>
          </a:prstGeom>
        </p:spPr>
        <p:txBody>
          <a:bodyPr anchorCtr="0" anchor="b" bIns="91425" lIns="91425" spcFirstLastPara="1" rIns="91425" wrap="square" tIns="91425"/>
          <a:lstStyle>
            <a:lvl1pPr lvl="0" rtl="0" algn="ctr">
              <a:spcBef>
                <a:spcPts val="0"/>
              </a:spcBef>
              <a:spcAft>
                <a:spcPts val="0"/>
              </a:spcAft>
              <a:buClr>
                <a:srgbClr val="FF883E"/>
              </a:buClr>
              <a:buSzPts val="6000"/>
              <a:buNone/>
              <a:defRPr b="1" sz="6000">
                <a:solidFill>
                  <a:srgbClr val="FF883E"/>
                </a:solidFill>
              </a:defRPr>
            </a:lvl1pPr>
            <a:lvl2pPr lvl="1" rtl="0" algn="ctr">
              <a:spcBef>
                <a:spcPts val="0"/>
              </a:spcBef>
              <a:spcAft>
                <a:spcPts val="0"/>
              </a:spcAft>
              <a:buClr>
                <a:srgbClr val="FF883E"/>
              </a:buClr>
              <a:buSzPts val="1800"/>
              <a:buNone/>
              <a:defRPr sz="1800">
                <a:solidFill>
                  <a:srgbClr val="FF883E"/>
                </a:solidFill>
              </a:defRPr>
            </a:lvl2pPr>
            <a:lvl3pPr lvl="2" rtl="0" algn="ctr">
              <a:spcBef>
                <a:spcPts val="0"/>
              </a:spcBef>
              <a:spcAft>
                <a:spcPts val="0"/>
              </a:spcAft>
              <a:buClr>
                <a:srgbClr val="FF883E"/>
              </a:buClr>
              <a:buSzPts val="1800"/>
              <a:buNone/>
              <a:defRPr sz="1800">
                <a:solidFill>
                  <a:srgbClr val="FF883E"/>
                </a:solidFill>
              </a:defRPr>
            </a:lvl3pPr>
            <a:lvl4pPr lvl="3" rtl="0" algn="ctr">
              <a:spcBef>
                <a:spcPts val="0"/>
              </a:spcBef>
              <a:spcAft>
                <a:spcPts val="0"/>
              </a:spcAft>
              <a:buClr>
                <a:srgbClr val="FF883E"/>
              </a:buClr>
              <a:buSzPts val="1800"/>
              <a:buNone/>
              <a:defRPr sz="1800">
                <a:solidFill>
                  <a:srgbClr val="FF883E"/>
                </a:solidFill>
              </a:defRPr>
            </a:lvl4pPr>
            <a:lvl5pPr lvl="4" rtl="0" algn="ctr">
              <a:spcBef>
                <a:spcPts val="0"/>
              </a:spcBef>
              <a:spcAft>
                <a:spcPts val="0"/>
              </a:spcAft>
              <a:buClr>
                <a:srgbClr val="FF883E"/>
              </a:buClr>
              <a:buSzPts val="1800"/>
              <a:buNone/>
              <a:defRPr sz="1800">
                <a:solidFill>
                  <a:srgbClr val="FF883E"/>
                </a:solidFill>
              </a:defRPr>
            </a:lvl5pPr>
            <a:lvl6pPr lvl="5" rtl="0" algn="ctr">
              <a:spcBef>
                <a:spcPts val="0"/>
              </a:spcBef>
              <a:spcAft>
                <a:spcPts val="0"/>
              </a:spcAft>
              <a:buClr>
                <a:srgbClr val="FF883E"/>
              </a:buClr>
              <a:buSzPts val="1800"/>
              <a:buNone/>
              <a:defRPr sz="1800">
                <a:solidFill>
                  <a:srgbClr val="FF883E"/>
                </a:solidFill>
              </a:defRPr>
            </a:lvl6pPr>
            <a:lvl7pPr lvl="6" rtl="0" algn="ctr">
              <a:spcBef>
                <a:spcPts val="0"/>
              </a:spcBef>
              <a:spcAft>
                <a:spcPts val="0"/>
              </a:spcAft>
              <a:buClr>
                <a:srgbClr val="FF883E"/>
              </a:buClr>
              <a:buSzPts val="1800"/>
              <a:buNone/>
              <a:defRPr sz="1800">
                <a:solidFill>
                  <a:srgbClr val="FF883E"/>
                </a:solidFill>
              </a:defRPr>
            </a:lvl7pPr>
            <a:lvl8pPr lvl="7" rtl="0" algn="ctr">
              <a:spcBef>
                <a:spcPts val="0"/>
              </a:spcBef>
              <a:spcAft>
                <a:spcPts val="0"/>
              </a:spcAft>
              <a:buClr>
                <a:srgbClr val="FF883E"/>
              </a:buClr>
              <a:buSzPts val="1800"/>
              <a:buNone/>
              <a:defRPr sz="1800">
                <a:solidFill>
                  <a:srgbClr val="FF883E"/>
                </a:solidFill>
              </a:defRPr>
            </a:lvl8pPr>
            <a:lvl9pPr lvl="8" rtl="0" algn="ctr">
              <a:spcBef>
                <a:spcPts val="0"/>
              </a:spcBef>
              <a:spcAft>
                <a:spcPts val="0"/>
              </a:spcAft>
              <a:buClr>
                <a:srgbClr val="FF883E"/>
              </a:buClr>
              <a:buSzPts val="1800"/>
              <a:buNone/>
              <a:defRPr sz="1800">
                <a:solidFill>
                  <a:srgbClr val="FF883E"/>
                </a:solidFill>
              </a:defRPr>
            </a:lvl9pPr>
          </a:lstStyle>
          <a:p/>
        </p:txBody>
      </p:sp>
      <p:sp>
        <p:nvSpPr>
          <p:cNvPr id="128" name="Google Shape;128;p17"/>
          <p:cNvSpPr txBox="1"/>
          <p:nvPr>
            <p:ph idx="1" type="subTitle"/>
          </p:nvPr>
        </p:nvSpPr>
        <p:spPr>
          <a:xfrm>
            <a:off x="892019" y="2971425"/>
            <a:ext cx="7359900" cy="704100"/>
          </a:xfrm>
          <a:prstGeom prst="rect">
            <a:avLst/>
          </a:prstGeom>
        </p:spPr>
        <p:txBody>
          <a:bodyPr anchorCtr="0" anchor="t" bIns="91425" lIns="91425" spcFirstLastPara="1" rIns="91425" wrap="square" tIns="91425"/>
          <a:lstStyle>
            <a:lvl1pPr lvl="0" rtl="0" algn="ctr">
              <a:spcBef>
                <a:spcPts val="0"/>
              </a:spcBef>
              <a:spcAft>
                <a:spcPts val="0"/>
              </a:spcAft>
              <a:buNone/>
              <a:defRPr sz="1800">
                <a:latin typeface="Montserrat Light"/>
                <a:ea typeface="Montserrat Light"/>
                <a:cs typeface="Montserrat Light"/>
                <a:sym typeface="Montserrat Light"/>
              </a:defRPr>
            </a:lvl1pPr>
            <a:lvl2pPr lvl="1" rtl="0" algn="ctr">
              <a:spcBef>
                <a:spcPts val="0"/>
              </a:spcBef>
              <a:spcAft>
                <a:spcPts val="0"/>
              </a:spcAft>
              <a:buNone/>
              <a:defRPr sz="1200">
                <a:solidFill>
                  <a:srgbClr val="666666"/>
                </a:solidFill>
              </a:defRPr>
            </a:lvl2pPr>
            <a:lvl3pPr lvl="2" rtl="0" algn="ctr">
              <a:spcBef>
                <a:spcPts val="0"/>
              </a:spcBef>
              <a:spcAft>
                <a:spcPts val="0"/>
              </a:spcAft>
              <a:buNone/>
              <a:defRPr sz="1200">
                <a:solidFill>
                  <a:srgbClr val="666666"/>
                </a:solidFill>
              </a:defRPr>
            </a:lvl3pPr>
            <a:lvl4pPr lvl="3" rtl="0" algn="ctr">
              <a:spcBef>
                <a:spcPts val="0"/>
              </a:spcBef>
              <a:spcAft>
                <a:spcPts val="0"/>
              </a:spcAft>
              <a:buNone/>
              <a:defRPr sz="1200">
                <a:solidFill>
                  <a:srgbClr val="666666"/>
                </a:solidFill>
              </a:defRPr>
            </a:lvl4pPr>
            <a:lvl5pPr lvl="4" rtl="0" algn="ctr">
              <a:spcBef>
                <a:spcPts val="0"/>
              </a:spcBef>
              <a:spcAft>
                <a:spcPts val="0"/>
              </a:spcAft>
              <a:buNone/>
              <a:defRPr sz="1200">
                <a:solidFill>
                  <a:srgbClr val="666666"/>
                </a:solidFill>
              </a:defRPr>
            </a:lvl5pPr>
            <a:lvl6pPr lvl="5" rtl="0" algn="ctr">
              <a:spcBef>
                <a:spcPts val="0"/>
              </a:spcBef>
              <a:spcAft>
                <a:spcPts val="0"/>
              </a:spcAft>
              <a:buNone/>
              <a:defRPr sz="1200">
                <a:solidFill>
                  <a:srgbClr val="666666"/>
                </a:solidFill>
              </a:defRPr>
            </a:lvl6pPr>
            <a:lvl7pPr lvl="6" rtl="0" algn="ctr">
              <a:spcBef>
                <a:spcPts val="0"/>
              </a:spcBef>
              <a:spcAft>
                <a:spcPts val="0"/>
              </a:spcAft>
              <a:buNone/>
              <a:defRPr sz="1200">
                <a:solidFill>
                  <a:srgbClr val="666666"/>
                </a:solidFill>
              </a:defRPr>
            </a:lvl7pPr>
            <a:lvl8pPr lvl="7" rtl="0" algn="ctr">
              <a:spcBef>
                <a:spcPts val="0"/>
              </a:spcBef>
              <a:spcAft>
                <a:spcPts val="0"/>
              </a:spcAft>
              <a:buNone/>
              <a:defRPr sz="1200">
                <a:solidFill>
                  <a:srgbClr val="666666"/>
                </a:solidFill>
              </a:defRPr>
            </a:lvl8pPr>
            <a:lvl9pPr lvl="8" rtl="0" algn="ctr">
              <a:spcBef>
                <a:spcPts val="0"/>
              </a:spcBef>
              <a:spcAft>
                <a:spcPts val="0"/>
              </a:spcAft>
              <a:buNone/>
              <a:defRPr sz="1200">
                <a:solidFill>
                  <a:srgbClr val="666666"/>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amp; some text slide">
  <p:cSld name="BIG_NUMBER">
    <p:bg>
      <p:bgPr>
        <a:solidFill>
          <a:srgbClr val="CC4A4A"/>
        </a:solidFill>
      </p:bgPr>
    </p:bg>
    <p:spTree>
      <p:nvGrpSpPr>
        <p:cNvPr id="129" name="Shape 129"/>
        <p:cNvGrpSpPr/>
        <p:nvPr/>
      </p:nvGrpSpPr>
      <p:grpSpPr>
        <a:xfrm>
          <a:off x="0" y="0"/>
          <a:ext cx="0" cy="0"/>
          <a:chOff x="0" y="0"/>
          <a:chExt cx="0" cy="0"/>
        </a:xfrm>
      </p:grpSpPr>
      <p:sp>
        <p:nvSpPr>
          <p:cNvPr id="130" name="Google Shape;130;p18"/>
          <p:cNvSpPr txBox="1"/>
          <p:nvPr>
            <p:ph hasCustomPrompt="1" type="title"/>
          </p:nvPr>
        </p:nvSpPr>
        <p:spPr>
          <a:xfrm>
            <a:off x="742950" y="1532600"/>
            <a:ext cx="7729500" cy="1963500"/>
          </a:xfrm>
          <a:prstGeom prst="rect">
            <a:avLst/>
          </a:prstGeom>
        </p:spPr>
        <p:txBody>
          <a:bodyPr anchorCtr="0" anchor="ctr" bIns="91425" lIns="91425" spcFirstLastPara="1" rIns="91425" wrap="square" tIns="91425"/>
          <a:lstStyle>
            <a:lvl1pPr lvl="0" rtl="0" algn="ctr">
              <a:spcBef>
                <a:spcPts val="0"/>
              </a:spcBef>
              <a:spcAft>
                <a:spcPts val="0"/>
              </a:spcAft>
              <a:buClr>
                <a:srgbClr val="FFFFFF"/>
              </a:buClr>
              <a:buSzPts val="6000"/>
              <a:buFont typeface="Montserrat SemiBold"/>
              <a:buNone/>
              <a:defRPr sz="6000">
                <a:solidFill>
                  <a:srgbClr val="FFFFFF"/>
                </a:solidFill>
                <a:latin typeface="Montserrat SemiBold"/>
                <a:ea typeface="Montserrat SemiBold"/>
                <a:cs typeface="Montserrat SemiBold"/>
                <a:sym typeface="Montserrat SemiBold"/>
              </a:defRPr>
            </a:lvl1pPr>
            <a:lvl2pPr lvl="1" rtl="0" algn="ctr">
              <a:spcBef>
                <a:spcPts val="0"/>
              </a:spcBef>
              <a:spcAft>
                <a:spcPts val="0"/>
              </a:spcAft>
              <a:buClr>
                <a:srgbClr val="FFFFFF"/>
              </a:buClr>
              <a:buSzPts val="12000"/>
              <a:buNone/>
              <a:defRPr sz="12000">
                <a:solidFill>
                  <a:srgbClr val="FFFFFF"/>
                </a:solidFill>
              </a:defRPr>
            </a:lvl2pPr>
            <a:lvl3pPr lvl="2" rtl="0" algn="ctr">
              <a:spcBef>
                <a:spcPts val="0"/>
              </a:spcBef>
              <a:spcAft>
                <a:spcPts val="0"/>
              </a:spcAft>
              <a:buClr>
                <a:srgbClr val="FFFFFF"/>
              </a:buClr>
              <a:buSzPts val="12000"/>
              <a:buNone/>
              <a:defRPr sz="12000">
                <a:solidFill>
                  <a:srgbClr val="FFFFFF"/>
                </a:solidFill>
              </a:defRPr>
            </a:lvl3pPr>
            <a:lvl4pPr lvl="3" rtl="0" algn="ctr">
              <a:spcBef>
                <a:spcPts val="0"/>
              </a:spcBef>
              <a:spcAft>
                <a:spcPts val="0"/>
              </a:spcAft>
              <a:buClr>
                <a:srgbClr val="FFFFFF"/>
              </a:buClr>
              <a:buSzPts val="12000"/>
              <a:buNone/>
              <a:defRPr sz="12000">
                <a:solidFill>
                  <a:srgbClr val="FFFFFF"/>
                </a:solidFill>
              </a:defRPr>
            </a:lvl4pPr>
            <a:lvl5pPr lvl="4" rtl="0" algn="ctr">
              <a:spcBef>
                <a:spcPts val="0"/>
              </a:spcBef>
              <a:spcAft>
                <a:spcPts val="0"/>
              </a:spcAft>
              <a:buClr>
                <a:srgbClr val="FFFFFF"/>
              </a:buClr>
              <a:buSzPts val="12000"/>
              <a:buNone/>
              <a:defRPr sz="12000">
                <a:solidFill>
                  <a:srgbClr val="FFFFFF"/>
                </a:solidFill>
              </a:defRPr>
            </a:lvl5pPr>
            <a:lvl6pPr lvl="5" rtl="0" algn="ctr">
              <a:spcBef>
                <a:spcPts val="0"/>
              </a:spcBef>
              <a:spcAft>
                <a:spcPts val="0"/>
              </a:spcAft>
              <a:buClr>
                <a:srgbClr val="FFFFFF"/>
              </a:buClr>
              <a:buSzPts val="12000"/>
              <a:buNone/>
              <a:defRPr sz="12000">
                <a:solidFill>
                  <a:srgbClr val="FFFFFF"/>
                </a:solidFill>
              </a:defRPr>
            </a:lvl6pPr>
            <a:lvl7pPr lvl="6" rtl="0" algn="ctr">
              <a:spcBef>
                <a:spcPts val="0"/>
              </a:spcBef>
              <a:spcAft>
                <a:spcPts val="0"/>
              </a:spcAft>
              <a:buClr>
                <a:srgbClr val="FFFFFF"/>
              </a:buClr>
              <a:buSzPts val="12000"/>
              <a:buNone/>
              <a:defRPr sz="12000">
                <a:solidFill>
                  <a:srgbClr val="FFFFFF"/>
                </a:solidFill>
              </a:defRPr>
            </a:lvl7pPr>
            <a:lvl8pPr lvl="7" rtl="0" algn="ctr">
              <a:spcBef>
                <a:spcPts val="0"/>
              </a:spcBef>
              <a:spcAft>
                <a:spcPts val="0"/>
              </a:spcAft>
              <a:buClr>
                <a:srgbClr val="FFFFFF"/>
              </a:buClr>
              <a:buSzPts val="12000"/>
              <a:buNone/>
              <a:defRPr sz="12000">
                <a:solidFill>
                  <a:srgbClr val="FFFFFF"/>
                </a:solidFill>
              </a:defRPr>
            </a:lvl8pPr>
            <a:lvl9pPr lvl="8" rtl="0" algn="ctr">
              <a:spcBef>
                <a:spcPts val="0"/>
              </a:spcBef>
              <a:spcAft>
                <a:spcPts val="0"/>
              </a:spcAft>
              <a:buClr>
                <a:srgbClr val="FFFFFF"/>
              </a:buClr>
              <a:buSzPts val="12000"/>
              <a:buNone/>
              <a:defRPr sz="12000">
                <a:solidFill>
                  <a:srgbClr val="FFFFFF"/>
                </a:solidFill>
              </a:defRPr>
            </a:lvl9pPr>
          </a:lstStyle>
          <a:p>
            <a:r>
              <a:t>xx%</a:t>
            </a:r>
          </a:p>
        </p:txBody>
      </p:sp>
      <p:sp>
        <p:nvSpPr>
          <p:cNvPr id="131" name="Google Shape;131;p18"/>
          <p:cNvSpPr txBox="1"/>
          <p:nvPr>
            <p:ph idx="1" type="subTitle"/>
          </p:nvPr>
        </p:nvSpPr>
        <p:spPr>
          <a:xfrm>
            <a:off x="892019" y="2906800"/>
            <a:ext cx="7359900" cy="704100"/>
          </a:xfrm>
          <a:prstGeom prst="rect">
            <a:avLst/>
          </a:prstGeom>
        </p:spPr>
        <p:txBody>
          <a:bodyPr anchorCtr="0" anchor="t" bIns="91425" lIns="91425" spcFirstLastPara="1" rIns="91425" wrap="square" tIns="91425"/>
          <a:lstStyle>
            <a:lvl1pPr lvl="0" rtl="0" algn="ctr">
              <a:spcBef>
                <a:spcPts val="0"/>
              </a:spcBef>
              <a:spcAft>
                <a:spcPts val="0"/>
              </a:spcAft>
              <a:buNone/>
              <a:defRPr sz="1800">
                <a:solidFill>
                  <a:srgbClr val="FF883E"/>
                </a:solidFill>
                <a:latin typeface="Montserrat Light"/>
                <a:ea typeface="Montserrat Light"/>
                <a:cs typeface="Montserrat Light"/>
                <a:sym typeface="Montserrat Light"/>
              </a:defRPr>
            </a:lvl1pPr>
            <a:lvl2pPr lvl="1" rtl="0" algn="ctr">
              <a:spcBef>
                <a:spcPts val="0"/>
              </a:spcBef>
              <a:spcAft>
                <a:spcPts val="0"/>
              </a:spcAft>
              <a:buNone/>
              <a:defRPr sz="1200">
                <a:solidFill>
                  <a:srgbClr val="666666"/>
                </a:solidFill>
              </a:defRPr>
            </a:lvl2pPr>
            <a:lvl3pPr lvl="2" rtl="0" algn="ctr">
              <a:spcBef>
                <a:spcPts val="0"/>
              </a:spcBef>
              <a:spcAft>
                <a:spcPts val="0"/>
              </a:spcAft>
              <a:buNone/>
              <a:defRPr sz="1200">
                <a:solidFill>
                  <a:srgbClr val="666666"/>
                </a:solidFill>
              </a:defRPr>
            </a:lvl3pPr>
            <a:lvl4pPr lvl="3" rtl="0" algn="ctr">
              <a:spcBef>
                <a:spcPts val="0"/>
              </a:spcBef>
              <a:spcAft>
                <a:spcPts val="0"/>
              </a:spcAft>
              <a:buNone/>
              <a:defRPr sz="1200">
                <a:solidFill>
                  <a:srgbClr val="666666"/>
                </a:solidFill>
              </a:defRPr>
            </a:lvl4pPr>
            <a:lvl5pPr lvl="4" rtl="0" algn="ctr">
              <a:spcBef>
                <a:spcPts val="0"/>
              </a:spcBef>
              <a:spcAft>
                <a:spcPts val="0"/>
              </a:spcAft>
              <a:buNone/>
              <a:defRPr sz="1200">
                <a:solidFill>
                  <a:srgbClr val="666666"/>
                </a:solidFill>
              </a:defRPr>
            </a:lvl5pPr>
            <a:lvl6pPr lvl="5" rtl="0" algn="ctr">
              <a:spcBef>
                <a:spcPts val="0"/>
              </a:spcBef>
              <a:spcAft>
                <a:spcPts val="0"/>
              </a:spcAft>
              <a:buNone/>
              <a:defRPr sz="1200">
                <a:solidFill>
                  <a:srgbClr val="666666"/>
                </a:solidFill>
              </a:defRPr>
            </a:lvl6pPr>
            <a:lvl7pPr lvl="6" rtl="0" algn="ctr">
              <a:spcBef>
                <a:spcPts val="0"/>
              </a:spcBef>
              <a:spcAft>
                <a:spcPts val="0"/>
              </a:spcAft>
              <a:buNone/>
              <a:defRPr sz="1200">
                <a:solidFill>
                  <a:srgbClr val="666666"/>
                </a:solidFill>
              </a:defRPr>
            </a:lvl7pPr>
            <a:lvl8pPr lvl="7" rtl="0" algn="ctr">
              <a:spcBef>
                <a:spcPts val="0"/>
              </a:spcBef>
              <a:spcAft>
                <a:spcPts val="0"/>
              </a:spcAft>
              <a:buNone/>
              <a:defRPr sz="1200">
                <a:solidFill>
                  <a:srgbClr val="666666"/>
                </a:solidFill>
              </a:defRPr>
            </a:lvl8pPr>
            <a:lvl9pPr lvl="8" rtl="0" algn="ctr">
              <a:spcBef>
                <a:spcPts val="0"/>
              </a:spcBef>
              <a:spcAft>
                <a:spcPts val="0"/>
              </a:spcAft>
              <a:buNone/>
              <a:defRPr sz="1200">
                <a:solidFill>
                  <a:srgbClr val="666666"/>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text &amp; some text slide 1">
  <p:cSld name="BIG_NUMBER_1">
    <p:bg>
      <p:bgPr>
        <a:solidFill>
          <a:srgbClr val="CC4A4A"/>
        </a:solidFill>
      </p:bgPr>
    </p:bg>
    <p:spTree>
      <p:nvGrpSpPr>
        <p:cNvPr id="132" name="Shape 132"/>
        <p:cNvGrpSpPr/>
        <p:nvPr/>
      </p:nvGrpSpPr>
      <p:grpSpPr>
        <a:xfrm>
          <a:off x="0" y="0"/>
          <a:ext cx="0" cy="0"/>
          <a:chOff x="0" y="0"/>
          <a:chExt cx="0" cy="0"/>
        </a:xfrm>
      </p:grpSpPr>
      <p:sp>
        <p:nvSpPr>
          <p:cNvPr id="133" name="Google Shape;133;p19"/>
          <p:cNvSpPr txBox="1"/>
          <p:nvPr>
            <p:ph type="title"/>
          </p:nvPr>
        </p:nvSpPr>
        <p:spPr>
          <a:xfrm>
            <a:off x="786624" y="2566525"/>
            <a:ext cx="7570800" cy="497100"/>
          </a:xfrm>
          <a:prstGeom prst="rect">
            <a:avLst/>
          </a:prstGeom>
        </p:spPr>
        <p:txBody>
          <a:bodyPr anchorCtr="0" anchor="b" bIns="91425" lIns="91425" spcFirstLastPara="1" rIns="91425" wrap="square" tIns="91425"/>
          <a:lstStyle>
            <a:lvl1pPr lvl="0" rtl="0" algn="ctr">
              <a:spcBef>
                <a:spcPts val="0"/>
              </a:spcBef>
              <a:spcAft>
                <a:spcPts val="0"/>
              </a:spcAft>
              <a:buClr>
                <a:srgbClr val="FFFFFF"/>
              </a:buClr>
              <a:buSzPts val="6000"/>
              <a:buNone/>
              <a:defRPr b="1" sz="6000">
                <a:solidFill>
                  <a:srgbClr val="FFFFFF"/>
                </a:solidFill>
              </a:defRPr>
            </a:lvl1pPr>
            <a:lvl2pPr lvl="1" rtl="0" algn="ctr">
              <a:spcBef>
                <a:spcPts val="0"/>
              </a:spcBef>
              <a:spcAft>
                <a:spcPts val="0"/>
              </a:spcAft>
              <a:buClr>
                <a:srgbClr val="FF883E"/>
              </a:buClr>
              <a:buSzPts val="1800"/>
              <a:buNone/>
              <a:defRPr sz="1800">
                <a:solidFill>
                  <a:srgbClr val="FF883E"/>
                </a:solidFill>
              </a:defRPr>
            </a:lvl2pPr>
            <a:lvl3pPr lvl="2" rtl="0" algn="ctr">
              <a:spcBef>
                <a:spcPts val="0"/>
              </a:spcBef>
              <a:spcAft>
                <a:spcPts val="0"/>
              </a:spcAft>
              <a:buClr>
                <a:srgbClr val="FF883E"/>
              </a:buClr>
              <a:buSzPts val="1800"/>
              <a:buNone/>
              <a:defRPr sz="1800">
                <a:solidFill>
                  <a:srgbClr val="FF883E"/>
                </a:solidFill>
              </a:defRPr>
            </a:lvl3pPr>
            <a:lvl4pPr lvl="3" rtl="0" algn="ctr">
              <a:spcBef>
                <a:spcPts val="0"/>
              </a:spcBef>
              <a:spcAft>
                <a:spcPts val="0"/>
              </a:spcAft>
              <a:buClr>
                <a:srgbClr val="FF883E"/>
              </a:buClr>
              <a:buSzPts val="1800"/>
              <a:buNone/>
              <a:defRPr sz="1800">
                <a:solidFill>
                  <a:srgbClr val="FF883E"/>
                </a:solidFill>
              </a:defRPr>
            </a:lvl4pPr>
            <a:lvl5pPr lvl="4" rtl="0" algn="ctr">
              <a:spcBef>
                <a:spcPts val="0"/>
              </a:spcBef>
              <a:spcAft>
                <a:spcPts val="0"/>
              </a:spcAft>
              <a:buClr>
                <a:srgbClr val="FF883E"/>
              </a:buClr>
              <a:buSzPts val="1800"/>
              <a:buNone/>
              <a:defRPr sz="1800">
                <a:solidFill>
                  <a:srgbClr val="FF883E"/>
                </a:solidFill>
              </a:defRPr>
            </a:lvl5pPr>
            <a:lvl6pPr lvl="5" rtl="0" algn="ctr">
              <a:spcBef>
                <a:spcPts val="0"/>
              </a:spcBef>
              <a:spcAft>
                <a:spcPts val="0"/>
              </a:spcAft>
              <a:buClr>
                <a:srgbClr val="FF883E"/>
              </a:buClr>
              <a:buSzPts val="1800"/>
              <a:buNone/>
              <a:defRPr sz="1800">
                <a:solidFill>
                  <a:srgbClr val="FF883E"/>
                </a:solidFill>
              </a:defRPr>
            </a:lvl6pPr>
            <a:lvl7pPr lvl="6" rtl="0" algn="ctr">
              <a:spcBef>
                <a:spcPts val="0"/>
              </a:spcBef>
              <a:spcAft>
                <a:spcPts val="0"/>
              </a:spcAft>
              <a:buClr>
                <a:srgbClr val="FF883E"/>
              </a:buClr>
              <a:buSzPts val="1800"/>
              <a:buNone/>
              <a:defRPr sz="1800">
                <a:solidFill>
                  <a:srgbClr val="FF883E"/>
                </a:solidFill>
              </a:defRPr>
            </a:lvl7pPr>
            <a:lvl8pPr lvl="7" rtl="0" algn="ctr">
              <a:spcBef>
                <a:spcPts val="0"/>
              </a:spcBef>
              <a:spcAft>
                <a:spcPts val="0"/>
              </a:spcAft>
              <a:buClr>
                <a:srgbClr val="FF883E"/>
              </a:buClr>
              <a:buSzPts val="1800"/>
              <a:buNone/>
              <a:defRPr sz="1800">
                <a:solidFill>
                  <a:srgbClr val="FF883E"/>
                </a:solidFill>
              </a:defRPr>
            </a:lvl8pPr>
            <a:lvl9pPr lvl="8" rtl="0" algn="ctr">
              <a:spcBef>
                <a:spcPts val="0"/>
              </a:spcBef>
              <a:spcAft>
                <a:spcPts val="0"/>
              </a:spcAft>
              <a:buClr>
                <a:srgbClr val="FF883E"/>
              </a:buClr>
              <a:buSzPts val="1800"/>
              <a:buNone/>
              <a:defRPr sz="1800">
                <a:solidFill>
                  <a:srgbClr val="FF883E"/>
                </a:solidFill>
              </a:defRPr>
            </a:lvl9pPr>
          </a:lstStyle>
          <a:p/>
        </p:txBody>
      </p:sp>
      <p:sp>
        <p:nvSpPr>
          <p:cNvPr id="134" name="Google Shape;134;p19"/>
          <p:cNvSpPr txBox="1"/>
          <p:nvPr>
            <p:ph idx="1" type="subTitle"/>
          </p:nvPr>
        </p:nvSpPr>
        <p:spPr>
          <a:xfrm>
            <a:off x="892019" y="2971425"/>
            <a:ext cx="7359900" cy="704100"/>
          </a:xfrm>
          <a:prstGeom prst="rect">
            <a:avLst/>
          </a:prstGeom>
        </p:spPr>
        <p:txBody>
          <a:bodyPr anchorCtr="0" anchor="t" bIns="91425" lIns="91425" spcFirstLastPara="1" rIns="91425" wrap="square" tIns="91425"/>
          <a:lstStyle>
            <a:lvl1pPr lvl="0" rtl="0" algn="ctr">
              <a:spcBef>
                <a:spcPts val="0"/>
              </a:spcBef>
              <a:spcAft>
                <a:spcPts val="0"/>
              </a:spcAft>
              <a:buNone/>
              <a:defRPr sz="1800">
                <a:solidFill>
                  <a:srgbClr val="FF883E"/>
                </a:solidFill>
                <a:latin typeface="Montserrat Light"/>
                <a:ea typeface="Montserrat Light"/>
                <a:cs typeface="Montserrat Light"/>
                <a:sym typeface="Montserrat Light"/>
              </a:defRPr>
            </a:lvl1pPr>
            <a:lvl2pPr lvl="1" rtl="0" algn="ctr">
              <a:spcBef>
                <a:spcPts val="0"/>
              </a:spcBef>
              <a:spcAft>
                <a:spcPts val="0"/>
              </a:spcAft>
              <a:buNone/>
              <a:defRPr sz="1200">
                <a:solidFill>
                  <a:srgbClr val="666666"/>
                </a:solidFill>
              </a:defRPr>
            </a:lvl2pPr>
            <a:lvl3pPr lvl="2" rtl="0" algn="ctr">
              <a:spcBef>
                <a:spcPts val="0"/>
              </a:spcBef>
              <a:spcAft>
                <a:spcPts val="0"/>
              </a:spcAft>
              <a:buNone/>
              <a:defRPr sz="1200">
                <a:solidFill>
                  <a:srgbClr val="666666"/>
                </a:solidFill>
              </a:defRPr>
            </a:lvl3pPr>
            <a:lvl4pPr lvl="3" rtl="0" algn="ctr">
              <a:spcBef>
                <a:spcPts val="0"/>
              </a:spcBef>
              <a:spcAft>
                <a:spcPts val="0"/>
              </a:spcAft>
              <a:buNone/>
              <a:defRPr sz="1200">
                <a:solidFill>
                  <a:srgbClr val="666666"/>
                </a:solidFill>
              </a:defRPr>
            </a:lvl4pPr>
            <a:lvl5pPr lvl="4" rtl="0" algn="ctr">
              <a:spcBef>
                <a:spcPts val="0"/>
              </a:spcBef>
              <a:spcAft>
                <a:spcPts val="0"/>
              </a:spcAft>
              <a:buNone/>
              <a:defRPr sz="1200">
                <a:solidFill>
                  <a:srgbClr val="666666"/>
                </a:solidFill>
              </a:defRPr>
            </a:lvl5pPr>
            <a:lvl6pPr lvl="5" rtl="0" algn="ctr">
              <a:spcBef>
                <a:spcPts val="0"/>
              </a:spcBef>
              <a:spcAft>
                <a:spcPts val="0"/>
              </a:spcAft>
              <a:buNone/>
              <a:defRPr sz="1200">
                <a:solidFill>
                  <a:srgbClr val="666666"/>
                </a:solidFill>
              </a:defRPr>
            </a:lvl6pPr>
            <a:lvl7pPr lvl="6" rtl="0" algn="ctr">
              <a:spcBef>
                <a:spcPts val="0"/>
              </a:spcBef>
              <a:spcAft>
                <a:spcPts val="0"/>
              </a:spcAft>
              <a:buNone/>
              <a:defRPr sz="1200">
                <a:solidFill>
                  <a:srgbClr val="666666"/>
                </a:solidFill>
              </a:defRPr>
            </a:lvl7pPr>
            <a:lvl8pPr lvl="7" rtl="0" algn="ctr">
              <a:spcBef>
                <a:spcPts val="0"/>
              </a:spcBef>
              <a:spcAft>
                <a:spcPts val="0"/>
              </a:spcAft>
              <a:buNone/>
              <a:defRPr sz="1200">
                <a:solidFill>
                  <a:srgbClr val="666666"/>
                </a:solidFill>
              </a:defRPr>
            </a:lvl8pPr>
            <a:lvl9pPr lvl="8" rtl="0" algn="ctr">
              <a:spcBef>
                <a:spcPts val="0"/>
              </a:spcBef>
              <a:spcAft>
                <a:spcPts val="0"/>
              </a:spcAft>
              <a:buNone/>
              <a:defRPr sz="1200">
                <a:solidFill>
                  <a:srgbClr val="666666"/>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p:cSld name="BLANK_1_1">
    <p:spTree>
      <p:nvGrpSpPr>
        <p:cNvPr id="135" name="Shape 135"/>
        <p:cNvGrpSpPr/>
        <p:nvPr/>
      </p:nvGrpSpPr>
      <p:grpSpPr>
        <a:xfrm>
          <a:off x="0" y="0"/>
          <a:ext cx="0" cy="0"/>
          <a:chOff x="0" y="0"/>
          <a:chExt cx="0" cy="0"/>
        </a:xfrm>
      </p:grpSpPr>
      <p:sp>
        <p:nvSpPr>
          <p:cNvPr id="136" name="Google Shape;136;p20"/>
          <p:cNvSpPr txBox="1"/>
          <p:nvPr>
            <p:ph type="title"/>
          </p:nvPr>
        </p:nvSpPr>
        <p:spPr>
          <a:xfrm>
            <a:off x="472750" y="274850"/>
            <a:ext cx="7591500" cy="482400"/>
          </a:xfrm>
          <a:prstGeom prst="rect">
            <a:avLst/>
          </a:prstGeom>
        </p:spPr>
        <p:txBody>
          <a:bodyPr anchorCtr="0" anchor="t" bIns="91425" lIns="91425" spcFirstLastPara="1" rIns="91425" wrap="square" tIns="91425"/>
          <a:lstStyle>
            <a:lvl1pPr lvl="0" rtl="0" algn="r">
              <a:spcBef>
                <a:spcPts val="0"/>
              </a:spcBef>
              <a:spcAft>
                <a:spcPts val="0"/>
              </a:spcAft>
              <a:buSzPts val="2400"/>
              <a:buFont typeface="Montserrat"/>
              <a:buNone/>
              <a:defRPr>
                <a:latin typeface="Montserrat"/>
                <a:ea typeface="Montserrat"/>
                <a:cs typeface="Montserrat"/>
                <a:sym typeface="Montserrat"/>
              </a:defRPr>
            </a:lvl1pPr>
            <a:lvl2pPr lvl="1" rtl="0" algn="r">
              <a:spcBef>
                <a:spcPts val="0"/>
              </a:spcBef>
              <a:spcAft>
                <a:spcPts val="0"/>
              </a:spcAft>
              <a:buSzPts val="2400"/>
              <a:buNone/>
              <a:defRPr/>
            </a:lvl2pPr>
            <a:lvl3pPr lvl="2" rtl="0" algn="r">
              <a:spcBef>
                <a:spcPts val="0"/>
              </a:spcBef>
              <a:spcAft>
                <a:spcPts val="0"/>
              </a:spcAft>
              <a:buSzPts val="2400"/>
              <a:buNone/>
              <a:defRPr/>
            </a:lvl3pPr>
            <a:lvl4pPr lvl="3" rtl="0" algn="r">
              <a:spcBef>
                <a:spcPts val="0"/>
              </a:spcBef>
              <a:spcAft>
                <a:spcPts val="0"/>
              </a:spcAft>
              <a:buSzPts val="2400"/>
              <a:buNone/>
              <a:defRPr/>
            </a:lvl4pPr>
            <a:lvl5pPr lvl="4" rtl="0" algn="r">
              <a:spcBef>
                <a:spcPts val="0"/>
              </a:spcBef>
              <a:spcAft>
                <a:spcPts val="0"/>
              </a:spcAft>
              <a:buSzPts val="2400"/>
              <a:buNone/>
              <a:defRPr/>
            </a:lvl5pPr>
            <a:lvl6pPr lvl="5" rtl="0" algn="r">
              <a:spcBef>
                <a:spcPts val="0"/>
              </a:spcBef>
              <a:spcAft>
                <a:spcPts val="0"/>
              </a:spcAft>
              <a:buSzPts val="2400"/>
              <a:buNone/>
              <a:defRPr/>
            </a:lvl6pPr>
            <a:lvl7pPr lvl="6" rtl="0" algn="r">
              <a:spcBef>
                <a:spcPts val="0"/>
              </a:spcBef>
              <a:spcAft>
                <a:spcPts val="0"/>
              </a:spcAft>
              <a:buSzPts val="2400"/>
              <a:buNone/>
              <a:defRPr/>
            </a:lvl7pPr>
            <a:lvl8pPr lvl="7" rtl="0" algn="r">
              <a:spcBef>
                <a:spcPts val="0"/>
              </a:spcBef>
              <a:spcAft>
                <a:spcPts val="0"/>
              </a:spcAft>
              <a:buSzPts val="2400"/>
              <a:buNone/>
              <a:defRPr/>
            </a:lvl8pPr>
            <a:lvl9pPr lvl="8" rtl="0" algn="r">
              <a:spcBef>
                <a:spcPts val="0"/>
              </a:spcBef>
              <a:spcAft>
                <a:spcPts val="0"/>
              </a:spcAft>
              <a:buSzPts val="2400"/>
              <a:buNone/>
              <a:defRPr/>
            </a:lvl9pPr>
          </a:lstStyle>
          <a:p/>
        </p:txBody>
      </p:sp>
      <p:sp>
        <p:nvSpPr>
          <p:cNvPr id="137" name="Google Shape;137;p20"/>
          <p:cNvSpPr txBox="1"/>
          <p:nvPr>
            <p:ph idx="12" type="sldNum"/>
          </p:nvPr>
        </p:nvSpPr>
        <p:spPr>
          <a:xfrm>
            <a:off x="8299934" y="4591801"/>
            <a:ext cx="548700" cy="393600"/>
          </a:xfrm>
          <a:prstGeom prst="rect">
            <a:avLst/>
          </a:prstGeom>
        </p:spPr>
        <p:txBody>
          <a:bodyPr anchorCtr="0" anchor="t" bIns="91425" lIns="91425" spcFirstLastPara="1" rIns="91425" wrap="square" tIns="91425">
            <a:noAutofit/>
          </a:bodyPr>
          <a:lstStyle>
            <a:lvl1pPr lvl="0" rtl="0" algn="r">
              <a:buNone/>
              <a:defRPr sz="1300">
                <a:solidFill>
                  <a:srgbClr val="666666"/>
                </a:solidFill>
                <a:latin typeface="Montserrat Medium"/>
                <a:ea typeface="Montserrat Medium"/>
                <a:cs typeface="Montserrat Medium"/>
                <a:sym typeface="Montserrat Medium"/>
              </a:defRPr>
            </a:lvl1pPr>
            <a:lvl2pPr lvl="1" rtl="0" algn="r">
              <a:buNone/>
              <a:defRPr sz="1300">
                <a:solidFill>
                  <a:srgbClr val="666666"/>
                </a:solidFill>
                <a:latin typeface="Montserrat Medium"/>
                <a:ea typeface="Montserrat Medium"/>
                <a:cs typeface="Montserrat Medium"/>
                <a:sym typeface="Montserrat Medium"/>
              </a:defRPr>
            </a:lvl2pPr>
            <a:lvl3pPr lvl="2" rtl="0" algn="r">
              <a:buNone/>
              <a:defRPr sz="1300">
                <a:solidFill>
                  <a:srgbClr val="666666"/>
                </a:solidFill>
                <a:latin typeface="Montserrat Medium"/>
                <a:ea typeface="Montserrat Medium"/>
                <a:cs typeface="Montserrat Medium"/>
                <a:sym typeface="Montserrat Medium"/>
              </a:defRPr>
            </a:lvl3pPr>
            <a:lvl4pPr lvl="3" rtl="0" algn="r">
              <a:buNone/>
              <a:defRPr sz="1300">
                <a:solidFill>
                  <a:srgbClr val="666666"/>
                </a:solidFill>
                <a:latin typeface="Montserrat Medium"/>
                <a:ea typeface="Montserrat Medium"/>
                <a:cs typeface="Montserrat Medium"/>
                <a:sym typeface="Montserrat Medium"/>
              </a:defRPr>
            </a:lvl4pPr>
            <a:lvl5pPr lvl="4" rtl="0" algn="r">
              <a:buNone/>
              <a:defRPr sz="1300">
                <a:solidFill>
                  <a:srgbClr val="666666"/>
                </a:solidFill>
                <a:latin typeface="Montserrat Medium"/>
                <a:ea typeface="Montserrat Medium"/>
                <a:cs typeface="Montserrat Medium"/>
                <a:sym typeface="Montserrat Medium"/>
              </a:defRPr>
            </a:lvl5pPr>
            <a:lvl6pPr lvl="5" rtl="0" algn="r">
              <a:buNone/>
              <a:defRPr sz="1300">
                <a:solidFill>
                  <a:srgbClr val="666666"/>
                </a:solidFill>
                <a:latin typeface="Montserrat Medium"/>
                <a:ea typeface="Montserrat Medium"/>
                <a:cs typeface="Montserrat Medium"/>
                <a:sym typeface="Montserrat Medium"/>
              </a:defRPr>
            </a:lvl6pPr>
            <a:lvl7pPr lvl="6" rtl="0" algn="r">
              <a:buNone/>
              <a:defRPr sz="1300">
                <a:solidFill>
                  <a:srgbClr val="666666"/>
                </a:solidFill>
                <a:latin typeface="Montserrat Medium"/>
                <a:ea typeface="Montserrat Medium"/>
                <a:cs typeface="Montserrat Medium"/>
                <a:sym typeface="Montserrat Medium"/>
              </a:defRPr>
            </a:lvl7pPr>
            <a:lvl8pPr lvl="7" rtl="0" algn="r">
              <a:buNone/>
              <a:defRPr sz="1300">
                <a:solidFill>
                  <a:srgbClr val="666666"/>
                </a:solidFill>
                <a:latin typeface="Montserrat Medium"/>
                <a:ea typeface="Montserrat Medium"/>
                <a:cs typeface="Montserrat Medium"/>
                <a:sym typeface="Montserrat Medium"/>
              </a:defRPr>
            </a:lvl8pPr>
            <a:lvl9pPr lvl="8" rtl="0" algn="r">
              <a:buNone/>
              <a:defRPr sz="1300">
                <a:solidFill>
                  <a:srgbClr val="666666"/>
                </a:solidFill>
                <a:latin typeface="Montserrat Medium"/>
                <a:ea typeface="Montserrat Medium"/>
                <a:cs typeface="Montserrat Medium"/>
                <a:sym typeface="Montserrat Medium"/>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p:cSld name="TITLE_1">
    <p:spTree>
      <p:nvGrpSpPr>
        <p:cNvPr id="18" name="Shape 18"/>
        <p:cNvGrpSpPr/>
        <p:nvPr/>
      </p:nvGrpSpPr>
      <p:grpSpPr>
        <a:xfrm>
          <a:off x="0" y="0"/>
          <a:ext cx="0" cy="0"/>
          <a:chOff x="0" y="0"/>
          <a:chExt cx="0" cy="0"/>
        </a:xfrm>
      </p:grpSpPr>
      <p:grpSp>
        <p:nvGrpSpPr>
          <p:cNvPr id="19" name="Google Shape;19;p3"/>
          <p:cNvGrpSpPr/>
          <p:nvPr/>
        </p:nvGrpSpPr>
        <p:grpSpPr>
          <a:xfrm>
            <a:off x="-9053" y="-19506"/>
            <a:ext cx="9174378" cy="5239395"/>
            <a:chOff x="918675" y="1874825"/>
            <a:chExt cx="1583400" cy="909475"/>
          </a:xfrm>
        </p:grpSpPr>
        <p:sp>
          <p:nvSpPr>
            <p:cNvPr id="20" name="Google Shape;20;p3"/>
            <p:cNvSpPr/>
            <p:nvPr/>
          </p:nvSpPr>
          <p:spPr>
            <a:xfrm>
              <a:off x="961825" y="1874825"/>
              <a:ext cx="1540175" cy="228475"/>
            </a:xfrm>
            <a:custGeom>
              <a:rect b="b" l="l" r="r" t="t"/>
              <a:pathLst>
                <a:path extrusionOk="0" h="9139" w="61607">
                  <a:moveTo>
                    <a:pt x="0" y="1"/>
                  </a:moveTo>
                  <a:cubicBezTo>
                    <a:pt x="0" y="1"/>
                    <a:pt x="8577" y="9085"/>
                    <a:pt x="18717" y="9138"/>
                  </a:cubicBezTo>
                  <a:cubicBezTo>
                    <a:pt x="18758" y="9138"/>
                    <a:pt x="18800" y="9138"/>
                    <a:pt x="18841" y="9138"/>
                  </a:cubicBezTo>
                  <a:cubicBezTo>
                    <a:pt x="28811" y="9138"/>
                    <a:pt x="34708" y="2774"/>
                    <a:pt x="42198" y="2250"/>
                  </a:cubicBezTo>
                  <a:cubicBezTo>
                    <a:pt x="42725" y="2213"/>
                    <a:pt x="43251" y="2196"/>
                    <a:pt x="43773" y="2196"/>
                  </a:cubicBezTo>
                  <a:cubicBezTo>
                    <a:pt x="53257" y="2196"/>
                    <a:pt x="61606" y="7948"/>
                    <a:pt x="61606" y="7948"/>
                  </a:cubicBezTo>
                  <a:lnTo>
                    <a:pt x="61606" y="1"/>
                  </a:lnTo>
                  <a:close/>
                </a:path>
              </a:pathLst>
            </a:custGeom>
            <a:solidFill>
              <a:srgbClr val="FF88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p:nvPr/>
          </p:nvSpPr>
          <p:spPr>
            <a:xfrm>
              <a:off x="918675" y="2170075"/>
              <a:ext cx="1098100" cy="489400"/>
            </a:xfrm>
            <a:custGeom>
              <a:rect b="b" l="l" r="r" t="t"/>
              <a:pathLst>
                <a:path extrusionOk="0" h="19576" w="43924">
                  <a:moveTo>
                    <a:pt x="0" y="0"/>
                  </a:moveTo>
                  <a:lnTo>
                    <a:pt x="0" y="6149"/>
                  </a:lnTo>
                  <a:cubicBezTo>
                    <a:pt x="890" y="8943"/>
                    <a:pt x="4970" y="19576"/>
                    <a:pt x="16264" y="19576"/>
                  </a:cubicBezTo>
                  <a:cubicBezTo>
                    <a:pt x="17493" y="19576"/>
                    <a:pt x="18808" y="19450"/>
                    <a:pt x="20214" y="19174"/>
                  </a:cubicBezTo>
                  <a:cubicBezTo>
                    <a:pt x="30826" y="17094"/>
                    <a:pt x="35168" y="13000"/>
                    <a:pt x="43884" y="13000"/>
                  </a:cubicBezTo>
                  <a:cubicBezTo>
                    <a:pt x="43897" y="13000"/>
                    <a:pt x="43910" y="13000"/>
                    <a:pt x="43924" y="13000"/>
                  </a:cubicBezTo>
                  <a:cubicBezTo>
                    <a:pt x="43924" y="13000"/>
                    <a:pt x="43038" y="12663"/>
                    <a:pt x="40990" y="12663"/>
                  </a:cubicBezTo>
                  <a:cubicBezTo>
                    <a:pt x="38870" y="12663"/>
                    <a:pt x="35506" y="13024"/>
                    <a:pt x="30592" y="14491"/>
                  </a:cubicBezTo>
                  <a:cubicBezTo>
                    <a:pt x="26720" y="15648"/>
                    <a:pt x="23321" y="16141"/>
                    <a:pt x="20340" y="16141"/>
                  </a:cubicBezTo>
                  <a:cubicBezTo>
                    <a:pt x="3572" y="16141"/>
                    <a:pt x="51" y="548"/>
                    <a:pt x="0" y="0"/>
                  </a:cubicBezTo>
                  <a:close/>
                </a:path>
              </a:pathLst>
            </a:custGeom>
            <a:solidFill>
              <a:srgbClr val="FB58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a:off x="1769525" y="1951075"/>
              <a:ext cx="732550" cy="228250"/>
            </a:xfrm>
            <a:custGeom>
              <a:rect b="b" l="l" r="r" t="t"/>
              <a:pathLst>
                <a:path extrusionOk="0" h="9130" w="29302">
                  <a:moveTo>
                    <a:pt x="11904" y="1"/>
                  </a:moveTo>
                  <a:cubicBezTo>
                    <a:pt x="8174" y="1"/>
                    <a:pt x="4164" y="979"/>
                    <a:pt x="1" y="3607"/>
                  </a:cubicBezTo>
                  <a:cubicBezTo>
                    <a:pt x="3309" y="2311"/>
                    <a:pt x="6516" y="1798"/>
                    <a:pt x="9520" y="1798"/>
                  </a:cubicBezTo>
                  <a:cubicBezTo>
                    <a:pt x="20255" y="1798"/>
                    <a:pt x="28398" y="8349"/>
                    <a:pt x="29302" y="9130"/>
                  </a:cubicBezTo>
                  <a:lnTo>
                    <a:pt x="29302" y="6004"/>
                  </a:lnTo>
                  <a:cubicBezTo>
                    <a:pt x="25095" y="3549"/>
                    <a:pt x="19007" y="1"/>
                    <a:pt x="11904" y="1"/>
                  </a:cubicBezTo>
                  <a:close/>
                </a:path>
              </a:pathLst>
            </a:custGeom>
            <a:solidFill>
              <a:srgbClr val="F769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a:off x="918675" y="2371325"/>
              <a:ext cx="1582000" cy="412975"/>
            </a:xfrm>
            <a:custGeom>
              <a:rect b="b" l="l" r="r" t="t"/>
              <a:pathLst>
                <a:path extrusionOk="0" h="16519" w="63280">
                  <a:moveTo>
                    <a:pt x="0" y="1"/>
                  </a:moveTo>
                  <a:lnTo>
                    <a:pt x="0" y="16518"/>
                  </a:lnTo>
                  <a:lnTo>
                    <a:pt x="63279" y="16518"/>
                  </a:lnTo>
                  <a:lnTo>
                    <a:pt x="63279" y="10620"/>
                  </a:lnTo>
                  <a:cubicBezTo>
                    <a:pt x="59488" y="6783"/>
                    <a:pt x="54932" y="5446"/>
                    <a:pt x="50011" y="5446"/>
                  </a:cubicBezTo>
                  <a:cubicBezTo>
                    <a:pt x="38672" y="5446"/>
                    <a:pt x="25389" y="12545"/>
                    <a:pt x="15035" y="12545"/>
                  </a:cubicBezTo>
                  <a:cubicBezTo>
                    <a:pt x="8386" y="12545"/>
                    <a:pt x="2944" y="9617"/>
                    <a:pt x="0" y="1"/>
                  </a:cubicBezTo>
                  <a:close/>
                </a:path>
              </a:pathLst>
            </a:custGeom>
            <a:solidFill>
              <a:srgbClr val="CC4A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a:off x="918675" y="2597125"/>
              <a:ext cx="1582000" cy="187175"/>
            </a:xfrm>
            <a:custGeom>
              <a:rect b="b" l="l" r="r" t="t"/>
              <a:pathLst>
                <a:path extrusionOk="0" h="7487" w="63280">
                  <a:moveTo>
                    <a:pt x="47545" y="1"/>
                  </a:moveTo>
                  <a:cubicBezTo>
                    <a:pt x="36005" y="1"/>
                    <a:pt x="23715" y="6271"/>
                    <a:pt x="13072" y="6271"/>
                  </a:cubicBezTo>
                  <a:cubicBezTo>
                    <a:pt x="8315" y="6271"/>
                    <a:pt x="3886" y="5019"/>
                    <a:pt x="0" y="1393"/>
                  </a:cubicBezTo>
                  <a:lnTo>
                    <a:pt x="0" y="7486"/>
                  </a:lnTo>
                  <a:lnTo>
                    <a:pt x="63279" y="7486"/>
                  </a:lnTo>
                  <a:lnTo>
                    <a:pt x="63279" y="5635"/>
                  </a:lnTo>
                  <a:cubicBezTo>
                    <a:pt x="58378" y="1426"/>
                    <a:pt x="53047" y="1"/>
                    <a:pt x="47545" y="1"/>
                  </a:cubicBezTo>
                  <a:close/>
                </a:path>
              </a:pathLst>
            </a:custGeom>
            <a:solidFill>
              <a:srgbClr val="AD3A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a:off x="1204200" y="1874825"/>
              <a:ext cx="594400" cy="77400"/>
            </a:xfrm>
            <a:custGeom>
              <a:rect b="b" l="l" r="r" t="t"/>
              <a:pathLst>
                <a:path extrusionOk="0" h="3096" w="23776">
                  <a:moveTo>
                    <a:pt x="0" y="1"/>
                  </a:moveTo>
                  <a:cubicBezTo>
                    <a:pt x="3023" y="1501"/>
                    <a:pt x="5861" y="3096"/>
                    <a:pt x="11888" y="3096"/>
                  </a:cubicBezTo>
                  <a:cubicBezTo>
                    <a:pt x="17915" y="3096"/>
                    <a:pt x="20753" y="1498"/>
                    <a:pt x="23776" y="1"/>
                  </a:cubicBezTo>
                  <a:close/>
                </a:path>
              </a:pathLst>
            </a:custGeom>
            <a:solidFill>
              <a:srgbClr val="FFC1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769125" y="1360325"/>
            <a:ext cx="7591500" cy="482400"/>
          </a:xfrm>
          <a:prstGeom prst="rect">
            <a:avLst/>
          </a:prstGeom>
        </p:spPr>
        <p:txBody>
          <a:bodyPr anchorCtr="0" anchor="b" bIns="91425" lIns="91425" spcFirstLastPara="1" rIns="91425" wrap="square" tIns="91425"/>
          <a:lstStyle>
            <a:lvl1pPr lvl="0" rtl="0" algn="r">
              <a:spcBef>
                <a:spcPts val="0"/>
              </a:spcBef>
              <a:spcAft>
                <a:spcPts val="0"/>
              </a:spcAft>
              <a:buSzPts val="2400"/>
              <a:buFont typeface="Montserrat"/>
              <a:buNone/>
              <a:defRPr>
                <a:latin typeface="Montserrat"/>
                <a:ea typeface="Montserrat"/>
                <a:cs typeface="Montserrat"/>
                <a:sym typeface="Montserrat"/>
              </a:defRPr>
            </a:lvl1pPr>
            <a:lvl2pPr lvl="1" rtl="0" algn="r">
              <a:spcBef>
                <a:spcPts val="0"/>
              </a:spcBef>
              <a:spcAft>
                <a:spcPts val="0"/>
              </a:spcAft>
              <a:buSzPts val="2400"/>
              <a:buNone/>
              <a:defRPr/>
            </a:lvl2pPr>
            <a:lvl3pPr lvl="2" rtl="0" algn="r">
              <a:spcBef>
                <a:spcPts val="0"/>
              </a:spcBef>
              <a:spcAft>
                <a:spcPts val="0"/>
              </a:spcAft>
              <a:buSzPts val="2400"/>
              <a:buNone/>
              <a:defRPr/>
            </a:lvl3pPr>
            <a:lvl4pPr lvl="3" rtl="0" algn="r">
              <a:spcBef>
                <a:spcPts val="0"/>
              </a:spcBef>
              <a:spcAft>
                <a:spcPts val="0"/>
              </a:spcAft>
              <a:buSzPts val="2400"/>
              <a:buNone/>
              <a:defRPr/>
            </a:lvl4pPr>
            <a:lvl5pPr lvl="4" rtl="0" algn="r">
              <a:spcBef>
                <a:spcPts val="0"/>
              </a:spcBef>
              <a:spcAft>
                <a:spcPts val="0"/>
              </a:spcAft>
              <a:buSzPts val="2400"/>
              <a:buNone/>
              <a:defRPr/>
            </a:lvl5pPr>
            <a:lvl6pPr lvl="5" rtl="0" algn="r">
              <a:spcBef>
                <a:spcPts val="0"/>
              </a:spcBef>
              <a:spcAft>
                <a:spcPts val="0"/>
              </a:spcAft>
              <a:buSzPts val="2400"/>
              <a:buNone/>
              <a:defRPr/>
            </a:lvl6pPr>
            <a:lvl7pPr lvl="6" rtl="0" algn="r">
              <a:spcBef>
                <a:spcPts val="0"/>
              </a:spcBef>
              <a:spcAft>
                <a:spcPts val="0"/>
              </a:spcAft>
              <a:buSzPts val="2400"/>
              <a:buNone/>
              <a:defRPr/>
            </a:lvl7pPr>
            <a:lvl8pPr lvl="7" rtl="0" algn="r">
              <a:spcBef>
                <a:spcPts val="0"/>
              </a:spcBef>
              <a:spcAft>
                <a:spcPts val="0"/>
              </a:spcAft>
              <a:buSzPts val="2400"/>
              <a:buNone/>
              <a:defRPr/>
            </a:lvl8pPr>
            <a:lvl9pPr lvl="8" rtl="0" algn="r">
              <a:spcBef>
                <a:spcPts val="0"/>
              </a:spcBef>
              <a:spcAft>
                <a:spcPts val="0"/>
              </a:spcAft>
              <a:buSzPts val="2400"/>
              <a:buNone/>
              <a:defRPr/>
            </a:lvl9pPr>
          </a:lstStyle>
          <a:p/>
        </p:txBody>
      </p:sp>
      <p:sp>
        <p:nvSpPr>
          <p:cNvPr id="27" name="Google Shape;27;p3"/>
          <p:cNvSpPr txBox="1"/>
          <p:nvPr>
            <p:ph idx="1" type="subTitle"/>
          </p:nvPr>
        </p:nvSpPr>
        <p:spPr>
          <a:xfrm>
            <a:off x="2831900" y="1990125"/>
            <a:ext cx="5528700" cy="325200"/>
          </a:xfrm>
          <a:prstGeom prst="rect">
            <a:avLst/>
          </a:prstGeom>
        </p:spPr>
        <p:txBody>
          <a:bodyPr anchorCtr="0" anchor="t" bIns="91425" lIns="91425" spcFirstLastPara="1" rIns="91425" wrap="square" tIns="91425"/>
          <a:lstStyle>
            <a:lvl1pPr lvl="0" rtl="0" algn="r">
              <a:spcBef>
                <a:spcPts val="0"/>
              </a:spcBef>
              <a:spcAft>
                <a:spcPts val="0"/>
              </a:spcAft>
              <a:buNone/>
              <a:defRPr sz="1200">
                <a:solidFill>
                  <a:srgbClr val="666666"/>
                </a:solidFill>
                <a:latin typeface="Montserrat Light"/>
                <a:ea typeface="Montserrat Light"/>
                <a:cs typeface="Montserrat Light"/>
                <a:sym typeface="Montserrat Light"/>
              </a:defRPr>
            </a:lvl1pPr>
            <a:lvl2pPr lvl="1" rtl="0" algn="r">
              <a:spcBef>
                <a:spcPts val="0"/>
              </a:spcBef>
              <a:spcAft>
                <a:spcPts val="0"/>
              </a:spcAft>
              <a:buNone/>
              <a:defRPr sz="1200">
                <a:solidFill>
                  <a:srgbClr val="666666"/>
                </a:solidFill>
              </a:defRPr>
            </a:lvl2pPr>
            <a:lvl3pPr lvl="2" rtl="0" algn="r">
              <a:spcBef>
                <a:spcPts val="0"/>
              </a:spcBef>
              <a:spcAft>
                <a:spcPts val="0"/>
              </a:spcAft>
              <a:buNone/>
              <a:defRPr sz="1200">
                <a:solidFill>
                  <a:srgbClr val="666666"/>
                </a:solidFill>
              </a:defRPr>
            </a:lvl3pPr>
            <a:lvl4pPr lvl="3" rtl="0" algn="r">
              <a:spcBef>
                <a:spcPts val="0"/>
              </a:spcBef>
              <a:spcAft>
                <a:spcPts val="0"/>
              </a:spcAft>
              <a:buNone/>
              <a:defRPr sz="1200">
                <a:solidFill>
                  <a:srgbClr val="666666"/>
                </a:solidFill>
              </a:defRPr>
            </a:lvl4pPr>
            <a:lvl5pPr lvl="4" rtl="0" algn="r">
              <a:spcBef>
                <a:spcPts val="0"/>
              </a:spcBef>
              <a:spcAft>
                <a:spcPts val="0"/>
              </a:spcAft>
              <a:buNone/>
              <a:defRPr sz="1200">
                <a:solidFill>
                  <a:srgbClr val="666666"/>
                </a:solidFill>
              </a:defRPr>
            </a:lvl5pPr>
            <a:lvl6pPr lvl="5" rtl="0" algn="r">
              <a:spcBef>
                <a:spcPts val="0"/>
              </a:spcBef>
              <a:spcAft>
                <a:spcPts val="0"/>
              </a:spcAft>
              <a:buNone/>
              <a:defRPr sz="1200">
                <a:solidFill>
                  <a:srgbClr val="666666"/>
                </a:solidFill>
              </a:defRPr>
            </a:lvl6pPr>
            <a:lvl7pPr lvl="6" rtl="0" algn="r">
              <a:spcBef>
                <a:spcPts val="0"/>
              </a:spcBef>
              <a:spcAft>
                <a:spcPts val="0"/>
              </a:spcAft>
              <a:buNone/>
              <a:defRPr sz="1200">
                <a:solidFill>
                  <a:srgbClr val="666666"/>
                </a:solidFill>
              </a:defRPr>
            </a:lvl7pPr>
            <a:lvl8pPr lvl="7" rtl="0" algn="r">
              <a:spcBef>
                <a:spcPts val="0"/>
              </a:spcBef>
              <a:spcAft>
                <a:spcPts val="0"/>
              </a:spcAft>
              <a:buNone/>
              <a:defRPr sz="1200">
                <a:solidFill>
                  <a:srgbClr val="666666"/>
                </a:solidFill>
              </a:defRPr>
            </a:lvl8pPr>
            <a:lvl9pPr lvl="8" rtl="0" algn="r">
              <a:spcBef>
                <a:spcPts val="0"/>
              </a:spcBef>
              <a:spcAft>
                <a:spcPts val="0"/>
              </a:spcAft>
              <a:buNone/>
              <a:defRPr sz="1200">
                <a:solidFill>
                  <a:srgbClr val="666666"/>
                </a:solidFill>
              </a:defRPr>
            </a:lvl9pPr>
          </a:lstStyle>
          <a:p/>
        </p:txBody>
      </p:sp>
      <p:sp>
        <p:nvSpPr>
          <p:cNvPr id="28" name="Google Shape;28;p3"/>
          <p:cNvSpPr txBox="1"/>
          <p:nvPr>
            <p:ph idx="2" type="subTitle"/>
          </p:nvPr>
        </p:nvSpPr>
        <p:spPr>
          <a:xfrm>
            <a:off x="2831900" y="2315325"/>
            <a:ext cx="5528700" cy="325200"/>
          </a:xfrm>
          <a:prstGeom prst="rect">
            <a:avLst/>
          </a:prstGeom>
        </p:spPr>
        <p:txBody>
          <a:bodyPr anchorCtr="0" anchor="t" bIns="91425" lIns="91425" spcFirstLastPara="1" rIns="91425" wrap="square" tIns="91425"/>
          <a:lstStyle>
            <a:lvl1pPr lvl="0" rtl="0" algn="r">
              <a:spcBef>
                <a:spcPts val="0"/>
              </a:spcBef>
              <a:spcAft>
                <a:spcPts val="0"/>
              </a:spcAft>
              <a:buNone/>
              <a:defRPr sz="1200">
                <a:solidFill>
                  <a:srgbClr val="666666"/>
                </a:solidFill>
                <a:latin typeface="Montserrat Light"/>
                <a:ea typeface="Montserrat Light"/>
                <a:cs typeface="Montserrat Light"/>
                <a:sym typeface="Montserrat Light"/>
              </a:defRPr>
            </a:lvl1pPr>
            <a:lvl2pPr lvl="1" rtl="0" algn="r">
              <a:spcBef>
                <a:spcPts val="0"/>
              </a:spcBef>
              <a:spcAft>
                <a:spcPts val="0"/>
              </a:spcAft>
              <a:buNone/>
              <a:defRPr sz="1200">
                <a:solidFill>
                  <a:srgbClr val="666666"/>
                </a:solidFill>
              </a:defRPr>
            </a:lvl2pPr>
            <a:lvl3pPr lvl="2" rtl="0" algn="r">
              <a:spcBef>
                <a:spcPts val="0"/>
              </a:spcBef>
              <a:spcAft>
                <a:spcPts val="0"/>
              </a:spcAft>
              <a:buNone/>
              <a:defRPr sz="1200">
                <a:solidFill>
                  <a:srgbClr val="666666"/>
                </a:solidFill>
              </a:defRPr>
            </a:lvl3pPr>
            <a:lvl4pPr lvl="3" rtl="0" algn="r">
              <a:spcBef>
                <a:spcPts val="0"/>
              </a:spcBef>
              <a:spcAft>
                <a:spcPts val="0"/>
              </a:spcAft>
              <a:buNone/>
              <a:defRPr sz="1200">
                <a:solidFill>
                  <a:srgbClr val="666666"/>
                </a:solidFill>
              </a:defRPr>
            </a:lvl4pPr>
            <a:lvl5pPr lvl="4" rtl="0" algn="r">
              <a:spcBef>
                <a:spcPts val="0"/>
              </a:spcBef>
              <a:spcAft>
                <a:spcPts val="0"/>
              </a:spcAft>
              <a:buNone/>
              <a:defRPr sz="1200">
                <a:solidFill>
                  <a:srgbClr val="666666"/>
                </a:solidFill>
              </a:defRPr>
            </a:lvl5pPr>
            <a:lvl6pPr lvl="5" rtl="0" algn="r">
              <a:spcBef>
                <a:spcPts val="0"/>
              </a:spcBef>
              <a:spcAft>
                <a:spcPts val="0"/>
              </a:spcAft>
              <a:buNone/>
              <a:defRPr sz="1200">
                <a:solidFill>
                  <a:srgbClr val="666666"/>
                </a:solidFill>
              </a:defRPr>
            </a:lvl6pPr>
            <a:lvl7pPr lvl="6" rtl="0" algn="r">
              <a:spcBef>
                <a:spcPts val="0"/>
              </a:spcBef>
              <a:spcAft>
                <a:spcPts val="0"/>
              </a:spcAft>
              <a:buNone/>
              <a:defRPr sz="1200">
                <a:solidFill>
                  <a:srgbClr val="666666"/>
                </a:solidFill>
              </a:defRPr>
            </a:lvl7pPr>
            <a:lvl8pPr lvl="7" rtl="0" algn="r">
              <a:spcBef>
                <a:spcPts val="0"/>
              </a:spcBef>
              <a:spcAft>
                <a:spcPts val="0"/>
              </a:spcAft>
              <a:buNone/>
              <a:defRPr sz="1200">
                <a:solidFill>
                  <a:srgbClr val="666666"/>
                </a:solidFill>
              </a:defRPr>
            </a:lvl8pPr>
            <a:lvl9pPr lvl="8" rtl="0" algn="r">
              <a:spcBef>
                <a:spcPts val="0"/>
              </a:spcBef>
              <a:spcAft>
                <a:spcPts val="0"/>
              </a:spcAft>
              <a:buNone/>
              <a:defRPr sz="1200">
                <a:solidFill>
                  <a:srgbClr val="666666"/>
                </a:solidFill>
              </a:defRPr>
            </a:lvl9pPr>
          </a:lstStyle>
          <a:p/>
        </p:txBody>
      </p:sp>
      <p:sp>
        <p:nvSpPr>
          <p:cNvPr id="29" name="Google Shape;29;p3"/>
          <p:cNvSpPr txBox="1"/>
          <p:nvPr>
            <p:ph idx="3" type="subTitle"/>
          </p:nvPr>
        </p:nvSpPr>
        <p:spPr>
          <a:xfrm>
            <a:off x="2831900" y="2640525"/>
            <a:ext cx="5528700" cy="325200"/>
          </a:xfrm>
          <a:prstGeom prst="rect">
            <a:avLst/>
          </a:prstGeom>
        </p:spPr>
        <p:txBody>
          <a:bodyPr anchorCtr="0" anchor="t" bIns="91425" lIns="91425" spcFirstLastPara="1" rIns="91425" wrap="square" tIns="91425"/>
          <a:lstStyle>
            <a:lvl1pPr lvl="0" rtl="0" algn="r">
              <a:spcBef>
                <a:spcPts val="0"/>
              </a:spcBef>
              <a:spcAft>
                <a:spcPts val="0"/>
              </a:spcAft>
              <a:buNone/>
              <a:defRPr sz="1200">
                <a:solidFill>
                  <a:srgbClr val="666666"/>
                </a:solidFill>
                <a:latin typeface="Montserrat Light"/>
                <a:ea typeface="Montserrat Light"/>
                <a:cs typeface="Montserrat Light"/>
                <a:sym typeface="Montserrat Light"/>
              </a:defRPr>
            </a:lvl1pPr>
            <a:lvl2pPr lvl="1" rtl="0" algn="r">
              <a:spcBef>
                <a:spcPts val="0"/>
              </a:spcBef>
              <a:spcAft>
                <a:spcPts val="0"/>
              </a:spcAft>
              <a:buNone/>
              <a:defRPr sz="1200">
                <a:solidFill>
                  <a:srgbClr val="666666"/>
                </a:solidFill>
              </a:defRPr>
            </a:lvl2pPr>
            <a:lvl3pPr lvl="2" rtl="0" algn="r">
              <a:spcBef>
                <a:spcPts val="0"/>
              </a:spcBef>
              <a:spcAft>
                <a:spcPts val="0"/>
              </a:spcAft>
              <a:buNone/>
              <a:defRPr sz="1200">
                <a:solidFill>
                  <a:srgbClr val="666666"/>
                </a:solidFill>
              </a:defRPr>
            </a:lvl3pPr>
            <a:lvl4pPr lvl="3" rtl="0" algn="r">
              <a:spcBef>
                <a:spcPts val="0"/>
              </a:spcBef>
              <a:spcAft>
                <a:spcPts val="0"/>
              </a:spcAft>
              <a:buNone/>
              <a:defRPr sz="1200">
                <a:solidFill>
                  <a:srgbClr val="666666"/>
                </a:solidFill>
              </a:defRPr>
            </a:lvl4pPr>
            <a:lvl5pPr lvl="4" rtl="0" algn="r">
              <a:spcBef>
                <a:spcPts val="0"/>
              </a:spcBef>
              <a:spcAft>
                <a:spcPts val="0"/>
              </a:spcAft>
              <a:buNone/>
              <a:defRPr sz="1200">
                <a:solidFill>
                  <a:srgbClr val="666666"/>
                </a:solidFill>
              </a:defRPr>
            </a:lvl5pPr>
            <a:lvl6pPr lvl="5" rtl="0" algn="r">
              <a:spcBef>
                <a:spcPts val="0"/>
              </a:spcBef>
              <a:spcAft>
                <a:spcPts val="0"/>
              </a:spcAft>
              <a:buNone/>
              <a:defRPr sz="1200">
                <a:solidFill>
                  <a:srgbClr val="666666"/>
                </a:solidFill>
              </a:defRPr>
            </a:lvl6pPr>
            <a:lvl7pPr lvl="6" rtl="0" algn="r">
              <a:spcBef>
                <a:spcPts val="0"/>
              </a:spcBef>
              <a:spcAft>
                <a:spcPts val="0"/>
              </a:spcAft>
              <a:buNone/>
              <a:defRPr sz="1200">
                <a:solidFill>
                  <a:srgbClr val="666666"/>
                </a:solidFill>
              </a:defRPr>
            </a:lvl7pPr>
            <a:lvl8pPr lvl="7" rtl="0" algn="r">
              <a:spcBef>
                <a:spcPts val="0"/>
              </a:spcBef>
              <a:spcAft>
                <a:spcPts val="0"/>
              </a:spcAft>
              <a:buNone/>
              <a:defRPr sz="1200">
                <a:solidFill>
                  <a:srgbClr val="666666"/>
                </a:solidFill>
              </a:defRPr>
            </a:lvl8pPr>
            <a:lvl9pPr lvl="8" rtl="0" algn="r">
              <a:spcBef>
                <a:spcPts val="0"/>
              </a:spcBef>
              <a:spcAft>
                <a:spcPts val="0"/>
              </a:spcAft>
              <a:buNone/>
              <a:defRPr sz="1200">
                <a:solidFill>
                  <a:srgbClr val="666666"/>
                </a:solidFil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mp; subtitle with lateral waves ">
  <p:cSld name="BLANK_1_1_1_1_3">
    <p:spTree>
      <p:nvGrpSpPr>
        <p:cNvPr id="138" name="Shape 138"/>
        <p:cNvGrpSpPr/>
        <p:nvPr/>
      </p:nvGrpSpPr>
      <p:grpSpPr>
        <a:xfrm>
          <a:off x="0" y="0"/>
          <a:ext cx="0" cy="0"/>
          <a:chOff x="0" y="0"/>
          <a:chExt cx="0" cy="0"/>
        </a:xfrm>
      </p:grpSpPr>
      <p:sp>
        <p:nvSpPr>
          <p:cNvPr id="139" name="Google Shape;139;p21"/>
          <p:cNvSpPr txBox="1"/>
          <p:nvPr>
            <p:ph idx="12" type="sldNum"/>
          </p:nvPr>
        </p:nvSpPr>
        <p:spPr>
          <a:xfrm>
            <a:off x="8548658" y="4663217"/>
            <a:ext cx="548700" cy="393600"/>
          </a:xfrm>
          <a:prstGeom prst="rect">
            <a:avLst/>
          </a:prstGeom>
        </p:spPr>
        <p:txBody>
          <a:bodyPr anchorCtr="0" anchor="t" bIns="91425" lIns="91425" spcFirstLastPara="1" rIns="91425" wrap="square" tIns="91425">
            <a:noAutofit/>
          </a:bodyPr>
          <a:lstStyle>
            <a:lvl1pPr lvl="0" rtl="0">
              <a:buNone/>
              <a:defRPr sz="1200">
                <a:latin typeface="Arvo"/>
                <a:ea typeface="Arvo"/>
                <a:cs typeface="Arvo"/>
                <a:sym typeface="Arvo"/>
              </a:defRPr>
            </a:lvl1pPr>
            <a:lvl2pPr lvl="1" rtl="0">
              <a:buNone/>
              <a:defRPr sz="1200">
                <a:latin typeface="Arvo"/>
                <a:ea typeface="Arvo"/>
                <a:cs typeface="Arvo"/>
                <a:sym typeface="Arvo"/>
              </a:defRPr>
            </a:lvl2pPr>
            <a:lvl3pPr lvl="2" rtl="0">
              <a:buNone/>
              <a:defRPr sz="1200">
                <a:latin typeface="Arvo"/>
                <a:ea typeface="Arvo"/>
                <a:cs typeface="Arvo"/>
                <a:sym typeface="Arvo"/>
              </a:defRPr>
            </a:lvl3pPr>
            <a:lvl4pPr lvl="3" rtl="0">
              <a:buNone/>
              <a:defRPr sz="1200">
                <a:latin typeface="Arvo"/>
                <a:ea typeface="Arvo"/>
                <a:cs typeface="Arvo"/>
                <a:sym typeface="Arvo"/>
              </a:defRPr>
            </a:lvl4pPr>
            <a:lvl5pPr lvl="4" rtl="0">
              <a:buNone/>
              <a:defRPr sz="1200">
                <a:latin typeface="Arvo"/>
                <a:ea typeface="Arvo"/>
                <a:cs typeface="Arvo"/>
                <a:sym typeface="Arvo"/>
              </a:defRPr>
            </a:lvl5pPr>
            <a:lvl6pPr lvl="5" rtl="0">
              <a:buNone/>
              <a:defRPr sz="1200">
                <a:latin typeface="Arvo"/>
                <a:ea typeface="Arvo"/>
                <a:cs typeface="Arvo"/>
                <a:sym typeface="Arvo"/>
              </a:defRPr>
            </a:lvl6pPr>
            <a:lvl7pPr lvl="6" rtl="0">
              <a:buNone/>
              <a:defRPr sz="1200">
                <a:latin typeface="Arvo"/>
                <a:ea typeface="Arvo"/>
                <a:cs typeface="Arvo"/>
                <a:sym typeface="Arvo"/>
              </a:defRPr>
            </a:lvl7pPr>
            <a:lvl8pPr lvl="7" rtl="0">
              <a:buNone/>
              <a:defRPr sz="1200">
                <a:latin typeface="Arvo"/>
                <a:ea typeface="Arvo"/>
                <a:cs typeface="Arvo"/>
                <a:sym typeface="Arvo"/>
              </a:defRPr>
            </a:lvl8pPr>
            <a:lvl9pPr lvl="8" rtl="0">
              <a:buNone/>
              <a:defRPr sz="1200">
                <a:latin typeface="Arvo"/>
                <a:ea typeface="Arvo"/>
                <a:cs typeface="Arvo"/>
                <a:sym typeface="Arvo"/>
              </a:defRPr>
            </a:lvl9pPr>
          </a:lstStyle>
          <a:p>
            <a:pPr indent="0" lvl="0" marL="0" rtl="0" algn="r">
              <a:spcBef>
                <a:spcPts val="0"/>
              </a:spcBef>
              <a:spcAft>
                <a:spcPts val="0"/>
              </a:spcAft>
              <a:buNone/>
            </a:pPr>
            <a:fld id="{00000000-1234-1234-1234-123412341234}" type="slidenum">
              <a:rPr lang="es"/>
              <a:t>‹#›</a:t>
            </a:fld>
            <a:endParaRPr/>
          </a:p>
        </p:txBody>
      </p:sp>
      <p:grpSp>
        <p:nvGrpSpPr>
          <p:cNvPr id="140" name="Google Shape;140;p21"/>
          <p:cNvGrpSpPr/>
          <p:nvPr/>
        </p:nvGrpSpPr>
        <p:grpSpPr>
          <a:xfrm rot="5400000">
            <a:off x="-1482580" y="1482595"/>
            <a:ext cx="5143715" cy="2178595"/>
            <a:chOff x="918675" y="2170075"/>
            <a:chExt cx="1582000" cy="614225"/>
          </a:xfrm>
        </p:grpSpPr>
        <p:sp>
          <p:nvSpPr>
            <p:cNvPr id="141" name="Google Shape;141;p21"/>
            <p:cNvSpPr/>
            <p:nvPr/>
          </p:nvSpPr>
          <p:spPr>
            <a:xfrm>
              <a:off x="918675" y="2170075"/>
              <a:ext cx="1098100" cy="489400"/>
            </a:xfrm>
            <a:custGeom>
              <a:rect b="b" l="l" r="r" t="t"/>
              <a:pathLst>
                <a:path extrusionOk="0" h="19576" w="43924">
                  <a:moveTo>
                    <a:pt x="0" y="0"/>
                  </a:moveTo>
                  <a:lnTo>
                    <a:pt x="0" y="6149"/>
                  </a:lnTo>
                  <a:cubicBezTo>
                    <a:pt x="890" y="8943"/>
                    <a:pt x="4970" y="19576"/>
                    <a:pt x="16264" y="19576"/>
                  </a:cubicBezTo>
                  <a:cubicBezTo>
                    <a:pt x="17493" y="19576"/>
                    <a:pt x="18808" y="19450"/>
                    <a:pt x="20214" y="19174"/>
                  </a:cubicBezTo>
                  <a:cubicBezTo>
                    <a:pt x="30826" y="17094"/>
                    <a:pt x="35168" y="13000"/>
                    <a:pt x="43884" y="13000"/>
                  </a:cubicBezTo>
                  <a:cubicBezTo>
                    <a:pt x="43897" y="13000"/>
                    <a:pt x="43910" y="13000"/>
                    <a:pt x="43924" y="13000"/>
                  </a:cubicBezTo>
                  <a:cubicBezTo>
                    <a:pt x="43924" y="13000"/>
                    <a:pt x="43038" y="12663"/>
                    <a:pt x="40990" y="12663"/>
                  </a:cubicBezTo>
                  <a:cubicBezTo>
                    <a:pt x="38870" y="12663"/>
                    <a:pt x="35506" y="13024"/>
                    <a:pt x="30592" y="14491"/>
                  </a:cubicBezTo>
                  <a:cubicBezTo>
                    <a:pt x="26720" y="15648"/>
                    <a:pt x="23321" y="16141"/>
                    <a:pt x="20340" y="16141"/>
                  </a:cubicBezTo>
                  <a:cubicBezTo>
                    <a:pt x="3572" y="16141"/>
                    <a:pt x="51" y="548"/>
                    <a:pt x="0" y="0"/>
                  </a:cubicBezTo>
                  <a:close/>
                </a:path>
              </a:pathLst>
            </a:custGeom>
            <a:solidFill>
              <a:srgbClr val="FB58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1"/>
            <p:cNvSpPr/>
            <p:nvPr/>
          </p:nvSpPr>
          <p:spPr>
            <a:xfrm>
              <a:off x="918675" y="2371325"/>
              <a:ext cx="1582000" cy="412975"/>
            </a:xfrm>
            <a:custGeom>
              <a:rect b="b" l="l" r="r" t="t"/>
              <a:pathLst>
                <a:path extrusionOk="0" h="16519" w="63280">
                  <a:moveTo>
                    <a:pt x="0" y="1"/>
                  </a:moveTo>
                  <a:lnTo>
                    <a:pt x="0" y="16518"/>
                  </a:lnTo>
                  <a:lnTo>
                    <a:pt x="63279" y="16518"/>
                  </a:lnTo>
                  <a:lnTo>
                    <a:pt x="63279" y="10620"/>
                  </a:lnTo>
                  <a:cubicBezTo>
                    <a:pt x="59488" y="6783"/>
                    <a:pt x="54932" y="5446"/>
                    <a:pt x="50011" y="5446"/>
                  </a:cubicBezTo>
                  <a:cubicBezTo>
                    <a:pt x="38672" y="5446"/>
                    <a:pt x="25389" y="12545"/>
                    <a:pt x="15035" y="12545"/>
                  </a:cubicBezTo>
                  <a:cubicBezTo>
                    <a:pt x="8386" y="12545"/>
                    <a:pt x="2944" y="9617"/>
                    <a:pt x="0" y="1"/>
                  </a:cubicBezTo>
                  <a:close/>
                </a:path>
              </a:pathLst>
            </a:custGeom>
            <a:solidFill>
              <a:srgbClr val="CC4A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1"/>
            <p:cNvSpPr/>
            <p:nvPr/>
          </p:nvSpPr>
          <p:spPr>
            <a:xfrm>
              <a:off x="918675" y="2597125"/>
              <a:ext cx="1582000" cy="187175"/>
            </a:xfrm>
            <a:custGeom>
              <a:rect b="b" l="l" r="r" t="t"/>
              <a:pathLst>
                <a:path extrusionOk="0" h="7487" w="63280">
                  <a:moveTo>
                    <a:pt x="47545" y="1"/>
                  </a:moveTo>
                  <a:cubicBezTo>
                    <a:pt x="36005" y="1"/>
                    <a:pt x="23715" y="6271"/>
                    <a:pt x="13072" y="6271"/>
                  </a:cubicBezTo>
                  <a:cubicBezTo>
                    <a:pt x="8315" y="6271"/>
                    <a:pt x="3886" y="5019"/>
                    <a:pt x="0" y="1393"/>
                  </a:cubicBezTo>
                  <a:lnTo>
                    <a:pt x="0" y="7486"/>
                  </a:lnTo>
                  <a:lnTo>
                    <a:pt x="63279" y="7486"/>
                  </a:lnTo>
                  <a:lnTo>
                    <a:pt x="63279" y="5635"/>
                  </a:lnTo>
                  <a:cubicBezTo>
                    <a:pt x="58378" y="1426"/>
                    <a:pt x="53047" y="1"/>
                    <a:pt x="47545" y="1"/>
                  </a:cubicBezTo>
                  <a:close/>
                </a:path>
              </a:pathLst>
            </a:custGeom>
            <a:solidFill>
              <a:srgbClr val="AD3A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 name="Google Shape;144;p21"/>
          <p:cNvGrpSpPr/>
          <p:nvPr/>
        </p:nvGrpSpPr>
        <p:grpSpPr>
          <a:xfrm rot="5400000">
            <a:off x="5840082" y="1853202"/>
            <a:ext cx="5170773" cy="1437088"/>
            <a:chOff x="961825" y="1874825"/>
            <a:chExt cx="1540250" cy="304500"/>
          </a:xfrm>
        </p:grpSpPr>
        <p:sp>
          <p:nvSpPr>
            <p:cNvPr id="145" name="Google Shape;145;p21"/>
            <p:cNvSpPr/>
            <p:nvPr/>
          </p:nvSpPr>
          <p:spPr>
            <a:xfrm>
              <a:off x="961825" y="1874825"/>
              <a:ext cx="1540175" cy="228475"/>
            </a:xfrm>
            <a:custGeom>
              <a:rect b="b" l="l" r="r" t="t"/>
              <a:pathLst>
                <a:path extrusionOk="0" h="9139" w="61607">
                  <a:moveTo>
                    <a:pt x="0" y="1"/>
                  </a:moveTo>
                  <a:cubicBezTo>
                    <a:pt x="0" y="1"/>
                    <a:pt x="8577" y="9085"/>
                    <a:pt x="18717" y="9138"/>
                  </a:cubicBezTo>
                  <a:cubicBezTo>
                    <a:pt x="18758" y="9138"/>
                    <a:pt x="18800" y="9138"/>
                    <a:pt x="18841" y="9138"/>
                  </a:cubicBezTo>
                  <a:cubicBezTo>
                    <a:pt x="28811" y="9138"/>
                    <a:pt x="34708" y="2774"/>
                    <a:pt x="42198" y="2250"/>
                  </a:cubicBezTo>
                  <a:cubicBezTo>
                    <a:pt x="42725" y="2213"/>
                    <a:pt x="43251" y="2196"/>
                    <a:pt x="43773" y="2196"/>
                  </a:cubicBezTo>
                  <a:cubicBezTo>
                    <a:pt x="53257" y="2196"/>
                    <a:pt x="61606" y="7948"/>
                    <a:pt x="61606" y="7948"/>
                  </a:cubicBezTo>
                  <a:lnTo>
                    <a:pt x="61606" y="1"/>
                  </a:lnTo>
                  <a:close/>
                </a:path>
              </a:pathLst>
            </a:custGeom>
            <a:solidFill>
              <a:srgbClr val="FF88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1"/>
            <p:cNvSpPr/>
            <p:nvPr/>
          </p:nvSpPr>
          <p:spPr>
            <a:xfrm>
              <a:off x="1769525" y="1951075"/>
              <a:ext cx="732550" cy="228250"/>
            </a:xfrm>
            <a:custGeom>
              <a:rect b="b" l="l" r="r" t="t"/>
              <a:pathLst>
                <a:path extrusionOk="0" h="9130" w="29302">
                  <a:moveTo>
                    <a:pt x="11904" y="1"/>
                  </a:moveTo>
                  <a:cubicBezTo>
                    <a:pt x="8174" y="1"/>
                    <a:pt x="4164" y="979"/>
                    <a:pt x="1" y="3607"/>
                  </a:cubicBezTo>
                  <a:cubicBezTo>
                    <a:pt x="3309" y="2311"/>
                    <a:pt x="6516" y="1798"/>
                    <a:pt x="9520" y="1798"/>
                  </a:cubicBezTo>
                  <a:cubicBezTo>
                    <a:pt x="20255" y="1798"/>
                    <a:pt x="28398" y="8349"/>
                    <a:pt x="29302" y="9130"/>
                  </a:cubicBezTo>
                  <a:lnTo>
                    <a:pt x="29302" y="6004"/>
                  </a:lnTo>
                  <a:cubicBezTo>
                    <a:pt x="25095" y="3549"/>
                    <a:pt x="19007" y="1"/>
                    <a:pt x="11904" y="1"/>
                  </a:cubicBezTo>
                  <a:close/>
                </a:path>
              </a:pathLst>
            </a:custGeom>
            <a:solidFill>
              <a:srgbClr val="F769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1"/>
            <p:cNvSpPr/>
            <p:nvPr/>
          </p:nvSpPr>
          <p:spPr>
            <a:xfrm>
              <a:off x="1204200" y="1874825"/>
              <a:ext cx="594400" cy="77400"/>
            </a:xfrm>
            <a:custGeom>
              <a:rect b="b" l="l" r="r" t="t"/>
              <a:pathLst>
                <a:path extrusionOk="0" h="3096" w="23776">
                  <a:moveTo>
                    <a:pt x="0" y="1"/>
                  </a:moveTo>
                  <a:cubicBezTo>
                    <a:pt x="3023" y="1501"/>
                    <a:pt x="5861" y="3096"/>
                    <a:pt x="11888" y="3096"/>
                  </a:cubicBezTo>
                  <a:cubicBezTo>
                    <a:pt x="17915" y="3096"/>
                    <a:pt x="20753" y="1498"/>
                    <a:pt x="23776" y="1"/>
                  </a:cubicBezTo>
                  <a:close/>
                </a:path>
              </a:pathLst>
            </a:custGeom>
            <a:solidFill>
              <a:srgbClr val="FFC1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8" name="Google Shape;148;p21"/>
          <p:cNvSpPr txBox="1"/>
          <p:nvPr>
            <p:ph type="title"/>
          </p:nvPr>
        </p:nvSpPr>
        <p:spPr>
          <a:xfrm>
            <a:off x="1349850" y="1457970"/>
            <a:ext cx="6779700" cy="1122600"/>
          </a:xfrm>
          <a:prstGeom prst="rect">
            <a:avLst/>
          </a:prstGeom>
        </p:spPr>
        <p:txBody>
          <a:bodyPr anchorCtr="0" anchor="b" bIns="91425" lIns="91425" spcFirstLastPara="1" rIns="91425" wrap="square" tIns="91425"/>
          <a:lstStyle>
            <a:lvl1pPr lvl="0" rtl="0" algn="ctr">
              <a:spcBef>
                <a:spcPts val="0"/>
              </a:spcBef>
              <a:spcAft>
                <a:spcPts val="0"/>
              </a:spcAft>
              <a:buClr>
                <a:srgbClr val="666666"/>
              </a:buClr>
              <a:buSzPts val="4800"/>
              <a:buNone/>
              <a:defRPr b="1" sz="4800">
                <a:solidFill>
                  <a:srgbClr val="666666"/>
                </a:solidFill>
              </a:defRPr>
            </a:lvl1pPr>
            <a:lvl2pPr lvl="1" rtl="0" algn="ctr">
              <a:spcBef>
                <a:spcPts val="0"/>
              </a:spcBef>
              <a:spcAft>
                <a:spcPts val="0"/>
              </a:spcAft>
              <a:buClr>
                <a:srgbClr val="666666"/>
              </a:buClr>
              <a:buSzPts val="4800"/>
              <a:buNone/>
              <a:defRPr b="1" sz="4800">
                <a:solidFill>
                  <a:srgbClr val="666666"/>
                </a:solidFill>
              </a:defRPr>
            </a:lvl2pPr>
            <a:lvl3pPr lvl="2" rtl="0" algn="ctr">
              <a:spcBef>
                <a:spcPts val="0"/>
              </a:spcBef>
              <a:spcAft>
                <a:spcPts val="0"/>
              </a:spcAft>
              <a:buClr>
                <a:srgbClr val="666666"/>
              </a:buClr>
              <a:buSzPts val="4800"/>
              <a:buNone/>
              <a:defRPr b="1" sz="4800">
                <a:solidFill>
                  <a:srgbClr val="666666"/>
                </a:solidFill>
              </a:defRPr>
            </a:lvl3pPr>
            <a:lvl4pPr lvl="3" rtl="0" algn="ctr">
              <a:spcBef>
                <a:spcPts val="0"/>
              </a:spcBef>
              <a:spcAft>
                <a:spcPts val="0"/>
              </a:spcAft>
              <a:buClr>
                <a:srgbClr val="666666"/>
              </a:buClr>
              <a:buSzPts val="4800"/>
              <a:buNone/>
              <a:defRPr b="1" sz="4800">
                <a:solidFill>
                  <a:srgbClr val="666666"/>
                </a:solidFill>
              </a:defRPr>
            </a:lvl4pPr>
            <a:lvl5pPr lvl="4" rtl="0" algn="ctr">
              <a:spcBef>
                <a:spcPts val="0"/>
              </a:spcBef>
              <a:spcAft>
                <a:spcPts val="0"/>
              </a:spcAft>
              <a:buClr>
                <a:srgbClr val="666666"/>
              </a:buClr>
              <a:buSzPts val="4800"/>
              <a:buNone/>
              <a:defRPr b="1" sz="4800">
                <a:solidFill>
                  <a:srgbClr val="666666"/>
                </a:solidFill>
              </a:defRPr>
            </a:lvl5pPr>
            <a:lvl6pPr lvl="5" rtl="0" algn="ctr">
              <a:spcBef>
                <a:spcPts val="0"/>
              </a:spcBef>
              <a:spcAft>
                <a:spcPts val="0"/>
              </a:spcAft>
              <a:buClr>
                <a:srgbClr val="666666"/>
              </a:buClr>
              <a:buSzPts val="4800"/>
              <a:buNone/>
              <a:defRPr b="1" sz="4800">
                <a:solidFill>
                  <a:srgbClr val="666666"/>
                </a:solidFill>
              </a:defRPr>
            </a:lvl6pPr>
            <a:lvl7pPr lvl="6" rtl="0" algn="ctr">
              <a:spcBef>
                <a:spcPts val="0"/>
              </a:spcBef>
              <a:spcAft>
                <a:spcPts val="0"/>
              </a:spcAft>
              <a:buClr>
                <a:srgbClr val="666666"/>
              </a:buClr>
              <a:buSzPts val="4800"/>
              <a:buNone/>
              <a:defRPr b="1" sz="4800">
                <a:solidFill>
                  <a:srgbClr val="666666"/>
                </a:solidFill>
              </a:defRPr>
            </a:lvl7pPr>
            <a:lvl8pPr lvl="7" rtl="0" algn="ctr">
              <a:spcBef>
                <a:spcPts val="0"/>
              </a:spcBef>
              <a:spcAft>
                <a:spcPts val="0"/>
              </a:spcAft>
              <a:buClr>
                <a:srgbClr val="666666"/>
              </a:buClr>
              <a:buSzPts val="4800"/>
              <a:buNone/>
              <a:defRPr b="1" sz="4800">
                <a:solidFill>
                  <a:srgbClr val="666666"/>
                </a:solidFill>
              </a:defRPr>
            </a:lvl8pPr>
            <a:lvl9pPr lvl="8" rtl="0" algn="ctr">
              <a:spcBef>
                <a:spcPts val="0"/>
              </a:spcBef>
              <a:spcAft>
                <a:spcPts val="0"/>
              </a:spcAft>
              <a:buClr>
                <a:srgbClr val="666666"/>
              </a:buClr>
              <a:buSzPts val="4800"/>
              <a:buNone/>
              <a:defRPr b="1" sz="4800">
                <a:solidFill>
                  <a:srgbClr val="666666"/>
                </a:solidFill>
              </a:defRPr>
            </a:lvl9pPr>
          </a:lstStyle>
          <a:p/>
        </p:txBody>
      </p:sp>
      <p:sp>
        <p:nvSpPr>
          <p:cNvPr id="149" name="Google Shape;149;p21"/>
          <p:cNvSpPr txBox="1"/>
          <p:nvPr>
            <p:ph idx="1" type="subTitle"/>
          </p:nvPr>
        </p:nvSpPr>
        <p:spPr>
          <a:xfrm>
            <a:off x="1899150" y="2890088"/>
            <a:ext cx="5681100" cy="578100"/>
          </a:xfrm>
          <a:prstGeom prst="rect">
            <a:avLst/>
          </a:prstGeom>
        </p:spPr>
        <p:txBody>
          <a:bodyPr anchorCtr="0" anchor="t" bIns="91425" lIns="91425" spcFirstLastPara="1" rIns="91425" wrap="square" tIns="91425"/>
          <a:lstStyle>
            <a:lvl1pPr lvl="0" rtl="0" algn="ctr">
              <a:spcBef>
                <a:spcPts val="0"/>
              </a:spcBef>
              <a:spcAft>
                <a:spcPts val="0"/>
              </a:spcAft>
              <a:buNone/>
              <a:defRPr sz="1400">
                <a:solidFill>
                  <a:srgbClr val="666666"/>
                </a:solidFill>
                <a:latin typeface="Montserrat Light"/>
                <a:ea typeface="Montserrat Light"/>
                <a:cs typeface="Montserrat Light"/>
                <a:sym typeface="Montserrat Light"/>
              </a:defRPr>
            </a:lvl1pPr>
            <a:lvl2pPr lvl="1" rtl="0" algn="ctr">
              <a:spcBef>
                <a:spcPts val="0"/>
              </a:spcBef>
              <a:spcAft>
                <a:spcPts val="0"/>
              </a:spcAft>
              <a:buNone/>
              <a:defRPr>
                <a:solidFill>
                  <a:srgbClr val="666666"/>
                </a:solidFill>
              </a:defRPr>
            </a:lvl2pPr>
            <a:lvl3pPr lvl="2" rtl="0" algn="ctr">
              <a:spcBef>
                <a:spcPts val="0"/>
              </a:spcBef>
              <a:spcAft>
                <a:spcPts val="0"/>
              </a:spcAft>
              <a:buNone/>
              <a:defRPr>
                <a:solidFill>
                  <a:srgbClr val="666666"/>
                </a:solidFill>
              </a:defRPr>
            </a:lvl3pPr>
            <a:lvl4pPr lvl="3" rtl="0" algn="ctr">
              <a:spcBef>
                <a:spcPts val="0"/>
              </a:spcBef>
              <a:spcAft>
                <a:spcPts val="0"/>
              </a:spcAft>
              <a:buNone/>
              <a:defRPr>
                <a:solidFill>
                  <a:srgbClr val="666666"/>
                </a:solidFill>
              </a:defRPr>
            </a:lvl4pPr>
            <a:lvl5pPr lvl="4" rtl="0" algn="ctr">
              <a:spcBef>
                <a:spcPts val="0"/>
              </a:spcBef>
              <a:spcAft>
                <a:spcPts val="0"/>
              </a:spcAft>
              <a:buNone/>
              <a:defRPr>
                <a:solidFill>
                  <a:srgbClr val="666666"/>
                </a:solidFill>
              </a:defRPr>
            </a:lvl5pPr>
            <a:lvl6pPr lvl="5" rtl="0" algn="ctr">
              <a:spcBef>
                <a:spcPts val="0"/>
              </a:spcBef>
              <a:spcAft>
                <a:spcPts val="0"/>
              </a:spcAft>
              <a:buNone/>
              <a:defRPr>
                <a:solidFill>
                  <a:srgbClr val="666666"/>
                </a:solidFill>
              </a:defRPr>
            </a:lvl6pPr>
            <a:lvl7pPr lvl="6" rtl="0" algn="ctr">
              <a:spcBef>
                <a:spcPts val="0"/>
              </a:spcBef>
              <a:spcAft>
                <a:spcPts val="0"/>
              </a:spcAft>
              <a:buNone/>
              <a:defRPr>
                <a:solidFill>
                  <a:srgbClr val="666666"/>
                </a:solidFill>
              </a:defRPr>
            </a:lvl7pPr>
            <a:lvl8pPr lvl="7" rtl="0" algn="ctr">
              <a:spcBef>
                <a:spcPts val="0"/>
              </a:spcBef>
              <a:spcAft>
                <a:spcPts val="0"/>
              </a:spcAft>
              <a:buNone/>
              <a:defRPr>
                <a:solidFill>
                  <a:srgbClr val="666666"/>
                </a:solidFill>
              </a:defRPr>
            </a:lvl8pPr>
            <a:lvl9pPr lvl="8" rtl="0" algn="ctr">
              <a:spcBef>
                <a:spcPts val="0"/>
              </a:spcBef>
              <a:spcAft>
                <a:spcPts val="0"/>
              </a:spcAft>
              <a:buNone/>
              <a:defRPr>
                <a:solidFill>
                  <a:srgbClr val="666666"/>
                </a:solidFil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mp; subtitle with lateral waves ">
  <p:cSld name="BLANK_1_1_1_1_2">
    <p:spTree>
      <p:nvGrpSpPr>
        <p:cNvPr id="150" name="Shape 150"/>
        <p:cNvGrpSpPr/>
        <p:nvPr/>
      </p:nvGrpSpPr>
      <p:grpSpPr>
        <a:xfrm>
          <a:off x="0" y="0"/>
          <a:ext cx="0" cy="0"/>
          <a:chOff x="0" y="0"/>
          <a:chExt cx="0" cy="0"/>
        </a:xfrm>
      </p:grpSpPr>
      <p:sp>
        <p:nvSpPr>
          <p:cNvPr id="151" name="Google Shape;151;p22"/>
          <p:cNvSpPr txBox="1"/>
          <p:nvPr>
            <p:ph idx="12" type="sldNum"/>
          </p:nvPr>
        </p:nvSpPr>
        <p:spPr>
          <a:xfrm>
            <a:off x="8548658" y="4663217"/>
            <a:ext cx="548700" cy="393600"/>
          </a:xfrm>
          <a:prstGeom prst="rect">
            <a:avLst/>
          </a:prstGeom>
        </p:spPr>
        <p:txBody>
          <a:bodyPr anchorCtr="0" anchor="t" bIns="91425" lIns="91425" spcFirstLastPara="1" rIns="91425" wrap="square" tIns="91425">
            <a:noAutofit/>
          </a:bodyPr>
          <a:lstStyle>
            <a:lvl1pPr lvl="0" rtl="0">
              <a:buNone/>
              <a:defRPr sz="1200">
                <a:latin typeface="Arvo"/>
                <a:ea typeface="Arvo"/>
                <a:cs typeface="Arvo"/>
                <a:sym typeface="Arvo"/>
              </a:defRPr>
            </a:lvl1pPr>
            <a:lvl2pPr lvl="1" rtl="0">
              <a:buNone/>
              <a:defRPr sz="1200">
                <a:latin typeface="Arvo"/>
                <a:ea typeface="Arvo"/>
                <a:cs typeface="Arvo"/>
                <a:sym typeface="Arvo"/>
              </a:defRPr>
            </a:lvl2pPr>
            <a:lvl3pPr lvl="2" rtl="0">
              <a:buNone/>
              <a:defRPr sz="1200">
                <a:latin typeface="Arvo"/>
                <a:ea typeface="Arvo"/>
                <a:cs typeface="Arvo"/>
                <a:sym typeface="Arvo"/>
              </a:defRPr>
            </a:lvl3pPr>
            <a:lvl4pPr lvl="3" rtl="0">
              <a:buNone/>
              <a:defRPr sz="1200">
                <a:latin typeface="Arvo"/>
                <a:ea typeface="Arvo"/>
                <a:cs typeface="Arvo"/>
                <a:sym typeface="Arvo"/>
              </a:defRPr>
            </a:lvl4pPr>
            <a:lvl5pPr lvl="4" rtl="0">
              <a:buNone/>
              <a:defRPr sz="1200">
                <a:latin typeface="Arvo"/>
                <a:ea typeface="Arvo"/>
                <a:cs typeface="Arvo"/>
                <a:sym typeface="Arvo"/>
              </a:defRPr>
            </a:lvl5pPr>
            <a:lvl6pPr lvl="5" rtl="0">
              <a:buNone/>
              <a:defRPr sz="1200">
                <a:latin typeface="Arvo"/>
                <a:ea typeface="Arvo"/>
                <a:cs typeface="Arvo"/>
                <a:sym typeface="Arvo"/>
              </a:defRPr>
            </a:lvl6pPr>
            <a:lvl7pPr lvl="6" rtl="0">
              <a:buNone/>
              <a:defRPr sz="1200">
                <a:latin typeface="Arvo"/>
                <a:ea typeface="Arvo"/>
                <a:cs typeface="Arvo"/>
                <a:sym typeface="Arvo"/>
              </a:defRPr>
            </a:lvl7pPr>
            <a:lvl8pPr lvl="7" rtl="0">
              <a:buNone/>
              <a:defRPr sz="1200">
                <a:latin typeface="Arvo"/>
                <a:ea typeface="Arvo"/>
                <a:cs typeface="Arvo"/>
                <a:sym typeface="Arvo"/>
              </a:defRPr>
            </a:lvl8pPr>
            <a:lvl9pPr lvl="8" rtl="0">
              <a:buNone/>
              <a:defRPr sz="1200">
                <a:latin typeface="Arvo"/>
                <a:ea typeface="Arvo"/>
                <a:cs typeface="Arvo"/>
                <a:sym typeface="Arvo"/>
              </a:defRPr>
            </a:lvl9pPr>
          </a:lstStyle>
          <a:p>
            <a:pPr indent="0" lvl="0" marL="0" rtl="0" algn="r">
              <a:spcBef>
                <a:spcPts val="0"/>
              </a:spcBef>
              <a:spcAft>
                <a:spcPts val="0"/>
              </a:spcAft>
              <a:buNone/>
            </a:pPr>
            <a:fld id="{00000000-1234-1234-1234-123412341234}" type="slidenum">
              <a:rPr lang="es"/>
              <a:t>‹#›</a:t>
            </a:fld>
            <a:endParaRPr/>
          </a:p>
        </p:txBody>
      </p:sp>
      <p:grpSp>
        <p:nvGrpSpPr>
          <p:cNvPr id="152" name="Google Shape;152;p22"/>
          <p:cNvGrpSpPr/>
          <p:nvPr/>
        </p:nvGrpSpPr>
        <p:grpSpPr>
          <a:xfrm rot="5400000">
            <a:off x="-1482580" y="1482595"/>
            <a:ext cx="5143715" cy="2178595"/>
            <a:chOff x="918675" y="2170075"/>
            <a:chExt cx="1582000" cy="614225"/>
          </a:xfrm>
        </p:grpSpPr>
        <p:sp>
          <p:nvSpPr>
            <p:cNvPr id="153" name="Google Shape;153;p22"/>
            <p:cNvSpPr/>
            <p:nvPr/>
          </p:nvSpPr>
          <p:spPr>
            <a:xfrm>
              <a:off x="918675" y="2170075"/>
              <a:ext cx="1098100" cy="489400"/>
            </a:xfrm>
            <a:custGeom>
              <a:rect b="b" l="l" r="r" t="t"/>
              <a:pathLst>
                <a:path extrusionOk="0" h="19576" w="43924">
                  <a:moveTo>
                    <a:pt x="0" y="0"/>
                  </a:moveTo>
                  <a:lnTo>
                    <a:pt x="0" y="6149"/>
                  </a:lnTo>
                  <a:cubicBezTo>
                    <a:pt x="890" y="8943"/>
                    <a:pt x="4970" y="19576"/>
                    <a:pt x="16264" y="19576"/>
                  </a:cubicBezTo>
                  <a:cubicBezTo>
                    <a:pt x="17493" y="19576"/>
                    <a:pt x="18808" y="19450"/>
                    <a:pt x="20214" y="19174"/>
                  </a:cubicBezTo>
                  <a:cubicBezTo>
                    <a:pt x="30826" y="17094"/>
                    <a:pt x="35168" y="13000"/>
                    <a:pt x="43884" y="13000"/>
                  </a:cubicBezTo>
                  <a:cubicBezTo>
                    <a:pt x="43897" y="13000"/>
                    <a:pt x="43910" y="13000"/>
                    <a:pt x="43924" y="13000"/>
                  </a:cubicBezTo>
                  <a:cubicBezTo>
                    <a:pt x="43924" y="13000"/>
                    <a:pt x="43038" y="12663"/>
                    <a:pt x="40990" y="12663"/>
                  </a:cubicBezTo>
                  <a:cubicBezTo>
                    <a:pt x="38870" y="12663"/>
                    <a:pt x="35506" y="13024"/>
                    <a:pt x="30592" y="14491"/>
                  </a:cubicBezTo>
                  <a:cubicBezTo>
                    <a:pt x="26720" y="15648"/>
                    <a:pt x="23321" y="16141"/>
                    <a:pt x="20340" y="16141"/>
                  </a:cubicBezTo>
                  <a:cubicBezTo>
                    <a:pt x="3572" y="16141"/>
                    <a:pt x="51" y="548"/>
                    <a:pt x="0" y="0"/>
                  </a:cubicBezTo>
                  <a:close/>
                </a:path>
              </a:pathLst>
            </a:custGeom>
            <a:solidFill>
              <a:srgbClr val="FB58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2"/>
            <p:cNvSpPr/>
            <p:nvPr/>
          </p:nvSpPr>
          <p:spPr>
            <a:xfrm>
              <a:off x="918675" y="2371325"/>
              <a:ext cx="1582000" cy="412975"/>
            </a:xfrm>
            <a:custGeom>
              <a:rect b="b" l="l" r="r" t="t"/>
              <a:pathLst>
                <a:path extrusionOk="0" h="16519" w="63280">
                  <a:moveTo>
                    <a:pt x="0" y="1"/>
                  </a:moveTo>
                  <a:lnTo>
                    <a:pt x="0" y="16518"/>
                  </a:lnTo>
                  <a:lnTo>
                    <a:pt x="63279" y="16518"/>
                  </a:lnTo>
                  <a:lnTo>
                    <a:pt x="63279" y="10620"/>
                  </a:lnTo>
                  <a:cubicBezTo>
                    <a:pt x="59488" y="6783"/>
                    <a:pt x="54932" y="5446"/>
                    <a:pt x="50011" y="5446"/>
                  </a:cubicBezTo>
                  <a:cubicBezTo>
                    <a:pt x="38672" y="5446"/>
                    <a:pt x="25389" y="12545"/>
                    <a:pt x="15035" y="12545"/>
                  </a:cubicBezTo>
                  <a:cubicBezTo>
                    <a:pt x="8386" y="12545"/>
                    <a:pt x="2944" y="9617"/>
                    <a:pt x="0" y="1"/>
                  </a:cubicBezTo>
                  <a:close/>
                </a:path>
              </a:pathLst>
            </a:custGeom>
            <a:solidFill>
              <a:srgbClr val="CC4A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2"/>
            <p:cNvSpPr/>
            <p:nvPr/>
          </p:nvSpPr>
          <p:spPr>
            <a:xfrm>
              <a:off x="918675" y="2597125"/>
              <a:ext cx="1582000" cy="187175"/>
            </a:xfrm>
            <a:custGeom>
              <a:rect b="b" l="l" r="r" t="t"/>
              <a:pathLst>
                <a:path extrusionOk="0" h="7487" w="63280">
                  <a:moveTo>
                    <a:pt x="47545" y="1"/>
                  </a:moveTo>
                  <a:cubicBezTo>
                    <a:pt x="36005" y="1"/>
                    <a:pt x="23715" y="6271"/>
                    <a:pt x="13072" y="6271"/>
                  </a:cubicBezTo>
                  <a:cubicBezTo>
                    <a:pt x="8315" y="6271"/>
                    <a:pt x="3886" y="5019"/>
                    <a:pt x="0" y="1393"/>
                  </a:cubicBezTo>
                  <a:lnTo>
                    <a:pt x="0" y="7486"/>
                  </a:lnTo>
                  <a:lnTo>
                    <a:pt x="63279" y="7486"/>
                  </a:lnTo>
                  <a:lnTo>
                    <a:pt x="63279" y="5635"/>
                  </a:lnTo>
                  <a:cubicBezTo>
                    <a:pt x="58378" y="1426"/>
                    <a:pt x="53047" y="1"/>
                    <a:pt x="47545" y="1"/>
                  </a:cubicBezTo>
                  <a:close/>
                </a:path>
              </a:pathLst>
            </a:custGeom>
            <a:solidFill>
              <a:srgbClr val="AD3A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 name="Google Shape;156;p22"/>
          <p:cNvGrpSpPr/>
          <p:nvPr/>
        </p:nvGrpSpPr>
        <p:grpSpPr>
          <a:xfrm rot="5400000">
            <a:off x="5840082" y="1853202"/>
            <a:ext cx="5170773" cy="1437088"/>
            <a:chOff x="961825" y="1874825"/>
            <a:chExt cx="1540250" cy="304500"/>
          </a:xfrm>
        </p:grpSpPr>
        <p:sp>
          <p:nvSpPr>
            <p:cNvPr id="157" name="Google Shape;157;p22"/>
            <p:cNvSpPr/>
            <p:nvPr/>
          </p:nvSpPr>
          <p:spPr>
            <a:xfrm>
              <a:off x="961825" y="1874825"/>
              <a:ext cx="1540175" cy="228475"/>
            </a:xfrm>
            <a:custGeom>
              <a:rect b="b" l="l" r="r" t="t"/>
              <a:pathLst>
                <a:path extrusionOk="0" h="9139" w="61607">
                  <a:moveTo>
                    <a:pt x="0" y="1"/>
                  </a:moveTo>
                  <a:cubicBezTo>
                    <a:pt x="0" y="1"/>
                    <a:pt x="8577" y="9085"/>
                    <a:pt x="18717" y="9138"/>
                  </a:cubicBezTo>
                  <a:cubicBezTo>
                    <a:pt x="18758" y="9138"/>
                    <a:pt x="18800" y="9138"/>
                    <a:pt x="18841" y="9138"/>
                  </a:cubicBezTo>
                  <a:cubicBezTo>
                    <a:pt x="28811" y="9138"/>
                    <a:pt x="34708" y="2774"/>
                    <a:pt x="42198" y="2250"/>
                  </a:cubicBezTo>
                  <a:cubicBezTo>
                    <a:pt x="42725" y="2213"/>
                    <a:pt x="43251" y="2196"/>
                    <a:pt x="43773" y="2196"/>
                  </a:cubicBezTo>
                  <a:cubicBezTo>
                    <a:pt x="53257" y="2196"/>
                    <a:pt x="61606" y="7948"/>
                    <a:pt x="61606" y="7948"/>
                  </a:cubicBezTo>
                  <a:lnTo>
                    <a:pt x="61606" y="1"/>
                  </a:lnTo>
                  <a:close/>
                </a:path>
              </a:pathLst>
            </a:custGeom>
            <a:solidFill>
              <a:srgbClr val="FF88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2"/>
            <p:cNvSpPr/>
            <p:nvPr/>
          </p:nvSpPr>
          <p:spPr>
            <a:xfrm>
              <a:off x="1769525" y="1951075"/>
              <a:ext cx="732550" cy="228250"/>
            </a:xfrm>
            <a:custGeom>
              <a:rect b="b" l="l" r="r" t="t"/>
              <a:pathLst>
                <a:path extrusionOk="0" h="9130" w="29302">
                  <a:moveTo>
                    <a:pt x="11904" y="1"/>
                  </a:moveTo>
                  <a:cubicBezTo>
                    <a:pt x="8174" y="1"/>
                    <a:pt x="4164" y="979"/>
                    <a:pt x="1" y="3607"/>
                  </a:cubicBezTo>
                  <a:cubicBezTo>
                    <a:pt x="3309" y="2311"/>
                    <a:pt x="6516" y="1798"/>
                    <a:pt x="9520" y="1798"/>
                  </a:cubicBezTo>
                  <a:cubicBezTo>
                    <a:pt x="20255" y="1798"/>
                    <a:pt x="28398" y="8349"/>
                    <a:pt x="29302" y="9130"/>
                  </a:cubicBezTo>
                  <a:lnTo>
                    <a:pt x="29302" y="6004"/>
                  </a:lnTo>
                  <a:cubicBezTo>
                    <a:pt x="25095" y="3549"/>
                    <a:pt x="19007" y="1"/>
                    <a:pt x="11904" y="1"/>
                  </a:cubicBezTo>
                  <a:close/>
                </a:path>
              </a:pathLst>
            </a:custGeom>
            <a:solidFill>
              <a:srgbClr val="F769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2"/>
            <p:cNvSpPr/>
            <p:nvPr/>
          </p:nvSpPr>
          <p:spPr>
            <a:xfrm>
              <a:off x="1204200" y="1874825"/>
              <a:ext cx="594400" cy="77400"/>
            </a:xfrm>
            <a:custGeom>
              <a:rect b="b" l="l" r="r" t="t"/>
              <a:pathLst>
                <a:path extrusionOk="0" h="3096" w="23776">
                  <a:moveTo>
                    <a:pt x="0" y="1"/>
                  </a:moveTo>
                  <a:cubicBezTo>
                    <a:pt x="3023" y="1501"/>
                    <a:pt x="5861" y="3096"/>
                    <a:pt x="11888" y="3096"/>
                  </a:cubicBezTo>
                  <a:cubicBezTo>
                    <a:pt x="17915" y="3096"/>
                    <a:pt x="20753" y="1498"/>
                    <a:pt x="23776" y="1"/>
                  </a:cubicBezTo>
                  <a:close/>
                </a:path>
              </a:pathLst>
            </a:custGeom>
            <a:solidFill>
              <a:srgbClr val="FFC1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0" name="Google Shape;160;p22"/>
          <p:cNvSpPr txBox="1"/>
          <p:nvPr>
            <p:ph type="title"/>
          </p:nvPr>
        </p:nvSpPr>
        <p:spPr>
          <a:xfrm>
            <a:off x="5862802" y="1834250"/>
            <a:ext cx="2326500" cy="497100"/>
          </a:xfrm>
          <a:prstGeom prst="rect">
            <a:avLst/>
          </a:prstGeom>
        </p:spPr>
        <p:txBody>
          <a:bodyPr anchorCtr="0" anchor="b" bIns="91425" lIns="91425" spcFirstLastPara="1" rIns="91425" wrap="square" tIns="91425"/>
          <a:lstStyle>
            <a:lvl1pPr lvl="0" rtl="0">
              <a:spcBef>
                <a:spcPts val="0"/>
              </a:spcBef>
              <a:spcAft>
                <a:spcPts val="0"/>
              </a:spcAft>
              <a:buClr>
                <a:srgbClr val="666666"/>
              </a:buClr>
              <a:buSzPts val="1800"/>
              <a:buNone/>
              <a:defRPr b="1" sz="1800">
                <a:solidFill>
                  <a:srgbClr val="666666"/>
                </a:solidFill>
              </a:defRPr>
            </a:lvl1pPr>
            <a:lvl2pPr lvl="1" rtl="0">
              <a:spcBef>
                <a:spcPts val="0"/>
              </a:spcBef>
              <a:spcAft>
                <a:spcPts val="0"/>
              </a:spcAft>
              <a:buClr>
                <a:srgbClr val="FF883E"/>
              </a:buClr>
              <a:buSzPts val="1400"/>
              <a:buNone/>
              <a:defRPr sz="1400">
                <a:solidFill>
                  <a:srgbClr val="FF883E"/>
                </a:solidFill>
              </a:defRPr>
            </a:lvl2pPr>
            <a:lvl3pPr lvl="2" rtl="0">
              <a:spcBef>
                <a:spcPts val="0"/>
              </a:spcBef>
              <a:spcAft>
                <a:spcPts val="0"/>
              </a:spcAft>
              <a:buClr>
                <a:srgbClr val="FF883E"/>
              </a:buClr>
              <a:buSzPts val="1400"/>
              <a:buNone/>
              <a:defRPr sz="1400">
                <a:solidFill>
                  <a:srgbClr val="FF883E"/>
                </a:solidFill>
              </a:defRPr>
            </a:lvl3pPr>
            <a:lvl4pPr lvl="3" rtl="0">
              <a:spcBef>
                <a:spcPts val="0"/>
              </a:spcBef>
              <a:spcAft>
                <a:spcPts val="0"/>
              </a:spcAft>
              <a:buClr>
                <a:srgbClr val="FF883E"/>
              </a:buClr>
              <a:buSzPts val="1400"/>
              <a:buNone/>
              <a:defRPr sz="1400">
                <a:solidFill>
                  <a:srgbClr val="FF883E"/>
                </a:solidFill>
              </a:defRPr>
            </a:lvl4pPr>
            <a:lvl5pPr lvl="4" rtl="0">
              <a:spcBef>
                <a:spcPts val="0"/>
              </a:spcBef>
              <a:spcAft>
                <a:spcPts val="0"/>
              </a:spcAft>
              <a:buClr>
                <a:srgbClr val="FF883E"/>
              </a:buClr>
              <a:buSzPts val="1400"/>
              <a:buNone/>
              <a:defRPr sz="1400">
                <a:solidFill>
                  <a:srgbClr val="FF883E"/>
                </a:solidFill>
              </a:defRPr>
            </a:lvl5pPr>
            <a:lvl6pPr lvl="5" rtl="0">
              <a:spcBef>
                <a:spcPts val="0"/>
              </a:spcBef>
              <a:spcAft>
                <a:spcPts val="0"/>
              </a:spcAft>
              <a:buClr>
                <a:srgbClr val="FF883E"/>
              </a:buClr>
              <a:buSzPts val="1400"/>
              <a:buNone/>
              <a:defRPr sz="1400">
                <a:solidFill>
                  <a:srgbClr val="FF883E"/>
                </a:solidFill>
              </a:defRPr>
            </a:lvl6pPr>
            <a:lvl7pPr lvl="6" rtl="0">
              <a:spcBef>
                <a:spcPts val="0"/>
              </a:spcBef>
              <a:spcAft>
                <a:spcPts val="0"/>
              </a:spcAft>
              <a:buClr>
                <a:srgbClr val="FF883E"/>
              </a:buClr>
              <a:buSzPts val="1400"/>
              <a:buNone/>
              <a:defRPr sz="1400">
                <a:solidFill>
                  <a:srgbClr val="FF883E"/>
                </a:solidFill>
              </a:defRPr>
            </a:lvl7pPr>
            <a:lvl8pPr lvl="7" rtl="0">
              <a:spcBef>
                <a:spcPts val="0"/>
              </a:spcBef>
              <a:spcAft>
                <a:spcPts val="0"/>
              </a:spcAft>
              <a:buClr>
                <a:srgbClr val="FF883E"/>
              </a:buClr>
              <a:buSzPts val="1400"/>
              <a:buNone/>
              <a:defRPr sz="1400">
                <a:solidFill>
                  <a:srgbClr val="FF883E"/>
                </a:solidFill>
              </a:defRPr>
            </a:lvl8pPr>
            <a:lvl9pPr lvl="8" rtl="0">
              <a:spcBef>
                <a:spcPts val="0"/>
              </a:spcBef>
              <a:spcAft>
                <a:spcPts val="0"/>
              </a:spcAft>
              <a:buClr>
                <a:srgbClr val="FF883E"/>
              </a:buClr>
              <a:buSzPts val="1400"/>
              <a:buNone/>
              <a:defRPr sz="1400">
                <a:solidFill>
                  <a:srgbClr val="FF883E"/>
                </a:solidFill>
              </a:defRPr>
            </a:lvl9pPr>
          </a:lstStyle>
          <a:p/>
        </p:txBody>
      </p:sp>
      <p:sp>
        <p:nvSpPr>
          <p:cNvPr id="161" name="Google Shape;161;p22"/>
          <p:cNvSpPr txBox="1"/>
          <p:nvPr>
            <p:ph idx="1" type="subTitle"/>
          </p:nvPr>
        </p:nvSpPr>
        <p:spPr>
          <a:xfrm>
            <a:off x="5862802" y="2293096"/>
            <a:ext cx="2326500" cy="704100"/>
          </a:xfrm>
          <a:prstGeom prst="rect">
            <a:avLst/>
          </a:prstGeom>
        </p:spPr>
        <p:txBody>
          <a:bodyPr anchorCtr="0" anchor="t" bIns="91425" lIns="91425" spcFirstLastPara="1" rIns="91425" wrap="square" tIns="91425"/>
          <a:lstStyle>
            <a:lvl1pPr lvl="0" rtl="0">
              <a:spcBef>
                <a:spcPts val="0"/>
              </a:spcBef>
              <a:spcAft>
                <a:spcPts val="0"/>
              </a:spcAft>
              <a:buNone/>
              <a:defRPr sz="1200">
                <a:solidFill>
                  <a:srgbClr val="666666"/>
                </a:solidFill>
                <a:latin typeface="Montserrat Light"/>
                <a:ea typeface="Montserrat Light"/>
                <a:cs typeface="Montserrat Light"/>
                <a:sym typeface="Montserrat Light"/>
              </a:defRPr>
            </a:lvl1pPr>
            <a:lvl2pPr lvl="1" rtl="0">
              <a:spcBef>
                <a:spcPts val="0"/>
              </a:spcBef>
              <a:spcAft>
                <a:spcPts val="0"/>
              </a:spcAft>
              <a:buNone/>
              <a:defRPr sz="1200">
                <a:solidFill>
                  <a:srgbClr val="666666"/>
                </a:solidFill>
              </a:defRPr>
            </a:lvl2pPr>
            <a:lvl3pPr lvl="2" rtl="0">
              <a:spcBef>
                <a:spcPts val="0"/>
              </a:spcBef>
              <a:spcAft>
                <a:spcPts val="0"/>
              </a:spcAft>
              <a:buNone/>
              <a:defRPr sz="1200">
                <a:solidFill>
                  <a:srgbClr val="666666"/>
                </a:solidFill>
              </a:defRPr>
            </a:lvl3pPr>
            <a:lvl4pPr lvl="3" rtl="0">
              <a:spcBef>
                <a:spcPts val="0"/>
              </a:spcBef>
              <a:spcAft>
                <a:spcPts val="0"/>
              </a:spcAft>
              <a:buNone/>
              <a:defRPr sz="1200">
                <a:solidFill>
                  <a:srgbClr val="666666"/>
                </a:solidFill>
              </a:defRPr>
            </a:lvl4pPr>
            <a:lvl5pPr lvl="4" rtl="0">
              <a:spcBef>
                <a:spcPts val="0"/>
              </a:spcBef>
              <a:spcAft>
                <a:spcPts val="0"/>
              </a:spcAft>
              <a:buNone/>
              <a:defRPr sz="1200">
                <a:solidFill>
                  <a:srgbClr val="666666"/>
                </a:solidFill>
              </a:defRPr>
            </a:lvl5pPr>
            <a:lvl6pPr lvl="5" rtl="0">
              <a:spcBef>
                <a:spcPts val="0"/>
              </a:spcBef>
              <a:spcAft>
                <a:spcPts val="0"/>
              </a:spcAft>
              <a:buNone/>
              <a:defRPr sz="1200">
                <a:solidFill>
                  <a:srgbClr val="666666"/>
                </a:solidFill>
              </a:defRPr>
            </a:lvl6pPr>
            <a:lvl7pPr lvl="6" rtl="0">
              <a:spcBef>
                <a:spcPts val="0"/>
              </a:spcBef>
              <a:spcAft>
                <a:spcPts val="0"/>
              </a:spcAft>
              <a:buNone/>
              <a:defRPr sz="1200">
                <a:solidFill>
                  <a:srgbClr val="666666"/>
                </a:solidFill>
              </a:defRPr>
            </a:lvl7pPr>
            <a:lvl8pPr lvl="7" rtl="0">
              <a:spcBef>
                <a:spcPts val="0"/>
              </a:spcBef>
              <a:spcAft>
                <a:spcPts val="0"/>
              </a:spcAft>
              <a:buNone/>
              <a:defRPr sz="1200">
                <a:solidFill>
                  <a:srgbClr val="666666"/>
                </a:solidFill>
              </a:defRPr>
            </a:lvl8pPr>
            <a:lvl9pPr lvl="8" rtl="0">
              <a:spcBef>
                <a:spcPts val="0"/>
              </a:spcBef>
              <a:spcAft>
                <a:spcPts val="0"/>
              </a:spcAft>
              <a:buNone/>
              <a:defRPr sz="1200">
                <a:solidFill>
                  <a:srgbClr val="666666"/>
                </a:solidFill>
              </a:defRPr>
            </a:lvl9pPr>
          </a:lstStyle>
          <a:p/>
        </p:txBody>
      </p:sp>
      <p:sp>
        <p:nvSpPr>
          <p:cNvPr id="162" name="Google Shape;162;p22"/>
          <p:cNvSpPr txBox="1"/>
          <p:nvPr>
            <p:ph idx="2" type="sldNum"/>
          </p:nvPr>
        </p:nvSpPr>
        <p:spPr>
          <a:xfrm>
            <a:off x="8299934" y="4591801"/>
            <a:ext cx="548700" cy="393600"/>
          </a:xfrm>
          <a:prstGeom prst="rect">
            <a:avLst/>
          </a:prstGeom>
        </p:spPr>
        <p:txBody>
          <a:bodyPr anchorCtr="0" anchor="t" bIns="91425" lIns="91425" spcFirstLastPara="1" rIns="91425" wrap="square" tIns="91425">
            <a:noAutofit/>
          </a:bodyPr>
          <a:lstStyle>
            <a:lvl1pPr lvl="0" rtl="0" algn="r">
              <a:buNone/>
              <a:defRPr sz="1300">
                <a:solidFill>
                  <a:srgbClr val="666666"/>
                </a:solidFill>
                <a:latin typeface="Montserrat Medium"/>
                <a:ea typeface="Montserrat Medium"/>
                <a:cs typeface="Montserrat Medium"/>
                <a:sym typeface="Montserrat Medium"/>
              </a:defRPr>
            </a:lvl1pPr>
            <a:lvl2pPr lvl="1" rtl="0" algn="r">
              <a:buNone/>
              <a:defRPr sz="1300">
                <a:solidFill>
                  <a:srgbClr val="666666"/>
                </a:solidFill>
                <a:latin typeface="Montserrat Medium"/>
                <a:ea typeface="Montserrat Medium"/>
                <a:cs typeface="Montserrat Medium"/>
                <a:sym typeface="Montserrat Medium"/>
              </a:defRPr>
            </a:lvl2pPr>
            <a:lvl3pPr lvl="2" rtl="0" algn="r">
              <a:buNone/>
              <a:defRPr sz="1300">
                <a:solidFill>
                  <a:srgbClr val="666666"/>
                </a:solidFill>
                <a:latin typeface="Montserrat Medium"/>
                <a:ea typeface="Montserrat Medium"/>
                <a:cs typeface="Montserrat Medium"/>
                <a:sym typeface="Montserrat Medium"/>
              </a:defRPr>
            </a:lvl3pPr>
            <a:lvl4pPr lvl="3" rtl="0" algn="r">
              <a:buNone/>
              <a:defRPr sz="1300">
                <a:solidFill>
                  <a:srgbClr val="666666"/>
                </a:solidFill>
                <a:latin typeface="Montserrat Medium"/>
                <a:ea typeface="Montserrat Medium"/>
                <a:cs typeface="Montserrat Medium"/>
                <a:sym typeface="Montserrat Medium"/>
              </a:defRPr>
            </a:lvl4pPr>
            <a:lvl5pPr lvl="4" rtl="0" algn="r">
              <a:buNone/>
              <a:defRPr sz="1300">
                <a:solidFill>
                  <a:srgbClr val="666666"/>
                </a:solidFill>
                <a:latin typeface="Montserrat Medium"/>
                <a:ea typeface="Montserrat Medium"/>
                <a:cs typeface="Montserrat Medium"/>
                <a:sym typeface="Montserrat Medium"/>
              </a:defRPr>
            </a:lvl5pPr>
            <a:lvl6pPr lvl="5" rtl="0" algn="r">
              <a:buNone/>
              <a:defRPr sz="1300">
                <a:solidFill>
                  <a:srgbClr val="666666"/>
                </a:solidFill>
                <a:latin typeface="Montserrat Medium"/>
                <a:ea typeface="Montserrat Medium"/>
                <a:cs typeface="Montserrat Medium"/>
                <a:sym typeface="Montserrat Medium"/>
              </a:defRPr>
            </a:lvl6pPr>
            <a:lvl7pPr lvl="6" rtl="0" algn="r">
              <a:buNone/>
              <a:defRPr sz="1300">
                <a:solidFill>
                  <a:srgbClr val="666666"/>
                </a:solidFill>
                <a:latin typeface="Montserrat Medium"/>
                <a:ea typeface="Montserrat Medium"/>
                <a:cs typeface="Montserrat Medium"/>
                <a:sym typeface="Montserrat Medium"/>
              </a:defRPr>
            </a:lvl7pPr>
            <a:lvl8pPr lvl="7" rtl="0" algn="r">
              <a:buNone/>
              <a:defRPr sz="1300">
                <a:solidFill>
                  <a:srgbClr val="666666"/>
                </a:solidFill>
                <a:latin typeface="Montserrat Medium"/>
                <a:ea typeface="Montserrat Medium"/>
                <a:cs typeface="Montserrat Medium"/>
                <a:sym typeface="Montserrat Medium"/>
              </a:defRPr>
            </a:lvl8pPr>
            <a:lvl9pPr lvl="8" rtl="0" algn="r">
              <a:buNone/>
              <a:defRPr sz="1300">
                <a:solidFill>
                  <a:srgbClr val="666666"/>
                </a:solidFill>
                <a:latin typeface="Montserrat Medium"/>
                <a:ea typeface="Montserrat Medium"/>
                <a:cs typeface="Montserrat Medium"/>
                <a:sym typeface="Montserrat Medium"/>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mp; subtitle with lateral waves 2 1">
  <p:cSld name="BLANK_1_1_1_1_2_1">
    <p:spTree>
      <p:nvGrpSpPr>
        <p:cNvPr id="163" name="Shape 163"/>
        <p:cNvGrpSpPr/>
        <p:nvPr/>
      </p:nvGrpSpPr>
      <p:grpSpPr>
        <a:xfrm>
          <a:off x="0" y="0"/>
          <a:ext cx="0" cy="0"/>
          <a:chOff x="0" y="0"/>
          <a:chExt cx="0" cy="0"/>
        </a:xfrm>
      </p:grpSpPr>
      <p:sp>
        <p:nvSpPr>
          <p:cNvPr id="164" name="Google Shape;164;p23"/>
          <p:cNvSpPr txBox="1"/>
          <p:nvPr>
            <p:ph idx="12" type="sldNum"/>
          </p:nvPr>
        </p:nvSpPr>
        <p:spPr>
          <a:xfrm>
            <a:off x="8548658" y="4663217"/>
            <a:ext cx="548700" cy="393600"/>
          </a:xfrm>
          <a:prstGeom prst="rect">
            <a:avLst/>
          </a:prstGeom>
        </p:spPr>
        <p:txBody>
          <a:bodyPr anchorCtr="0" anchor="t" bIns="91425" lIns="91425" spcFirstLastPara="1" rIns="91425" wrap="square" tIns="91425">
            <a:noAutofit/>
          </a:bodyPr>
          <a:lstStyle>
            <a:lvl1pPr lvl="0" rtl="0">
              <a:buNone/>
              <a:defRPr sz="1200">
                <a:latin typeface="Arvo"/>
                <a:ea typeface="Arvo"/>
                <a:cs typeface="Arvo"/>
                <a:sym typeface="Arvo"/>
              </a:defRPr>
            </a:lvl1pPr>
            <a:lvl2pPr lvl="1" rtl="0">
              <a:buNone/>
              <a:defRPr sz="1200">
                <a:latin typeface="Arvo"/>
                <a:ea typeface="Arvo"/>
                <a:cs typeface="Arvo"/>
                <a:sym typeface="Arvo"/>
              </a:defRPr>
            </a:lvl2pPr>
            <a:lvl3pPr lvl="2" rtl="0">
              <a:buNone/>
              <a:defRPr sz="1200">
                <a:latin typeface="Arvo"/>
                <a:ea typeface="Arvo"/>
                <a:cs typeface="Arvo"/>
                <a:sym typeface="Arvo"/>
              </a:defRPr>
            </a:lvl3pPr>
            <a:lvl4pPr lvl="3" rtl="0">
              <a:buNone/>
              <a:defRPr sz="1200">
                <a:latin typeface="Arvo"/>
                <a:ea typeface="Arvo"/>
                <a:cs typeface="Arvo"/>
                <a:sym typeface="Arvo"/>
              </a:defRPr>
            </a:lvl4pPr>
            <a:lvl5pPr lvl="4" rtl="0">
              <a:buNone/>
              <a:defRPr sz="1200">
                <a:latin typeface="Arvo"/>
                <a:ea typeface="Arvo"/>
                <a:cs typeface="Arvo"/>
                <a:sym typeface="Arvo"/>
              </a:defRPr>
            </a:lvl5pPr>
            <a:lvl6pPr lvl="5" rtl="0">
              <a:buNone/>
              <a:defRPr sz="1200">
                <a:latin typeface="Arvo"/>
                <a:ea typeface="Arvo"/>
                <a:cs typeface="Arvo"/>
                <a:sym typeface="Arvo"/>
              </a:defRPr>
            </a:lvl6pPr>
            <a:lvl7pPr lvl="6" rtl="0">
              <a:buNone/>
              <a:defRPr sz="1200">
                <a:latin typeface="Arvo"/>
                <a:ea typeface="Arvo"/>
                <a:cs typeface="Arvo"/>
                <a:sym typeface="Arvo"/>
              </a:defRPr>
            </a:lvl7pPr>
            <a:lvl8pPr lvl="7" rtl="0">
              <a:buNone/>
              <a:defRPr sz="1200">
                <a:latin typeface="Arvo"/>
                <a:ea typeface="Arvo"/>
                <a:cs typeface="Arvo"/>
                <a:sym typeface="Arvo"/>
              </a:defRPr>
            </a:lvl8pPr>
            <a:lvl9pPr lvl="8" rtl="0">
              <a:buNone/>
              <a:defRPr sz="1200">
                <a:latin typeface="Arvo"/>
                <a:ea typeface="Arvo"/>
                <a:cs typeface="Arvo"/>
                <a:sym typeface="Arvo"/>
              </a:defRPr>
            </a:lvl9pPr>
          </a:lstStyle>
          <a:p>
            <a:pPr indent="0" lvl="0" marL="0" rtl="0" algn="r">
              <a:spcBef>
                <a:spcPts val="0"/>
              </a:spcBef>
              <a:spcAft>
                <a:spcPts val="0"/>
              </a:spcAft>
              <a:buNone/>
            </a:pPr>
            <a:fld id="{00000000-1234-1234-1234-123412341234}" type="slidenum">
              <a:rPr lang="es"/>
              <a:t>‹#›</a:t>
            </a:fld>
            <a:endParaRPr/>
          </a:p>
        </p:txBody>
      </p:sp>
      <p:grpSp>
        <p:nvGrpSpPr>
          <p:cNvPr id="165" name="Google Shape;165;p23"/>
          <p:cNvGrpSpPr/>
          <p:nvPr/>
        </p:nvGrpSpPr>
        <p:grpSpPr>
          <a:xfrm rot="5400000">
            <a:off x="-1482580" y="1482595"/>
            <a:ext cx="5143715" cy="2178595"/>
            <a:chOff x="918675" y="2170075"/>
            <a:chExt cx="1582000" cy="614225"/>
          </a:xfrm>
        </p:grpSpPr>
        <p:sp>
          <p:nvSpPr>
            <p:cNvPr id="166" name="Google Shape;166;p23"/>
            <p:cNvSpPr/>
            <p:nvPr/>
          </p:nvSpPr>
          <p:spPr>
            <a:xfrm>
              <a:off x="918675" y="2170075"/>
              <a:ext cx="1098100" cy="489400"/>
            </a:xfrm>
            <a:custGeom>
              <a:rect b="b" l="l" r="r" t="t"/>
              <a:pathLst>
                <a:path extrusionOk="0" h="19576" w="43924">
                  <a:moveTo>
                    <a:pt x="0" y="0"/>
                  </a:moveTo>
                  <a:lnTo>
                    <a:pt x="0" y="6149"/>
                  </a:lnTo>
                  <a:cubicBezTo>
                    <a:pt x="890" y="8943"/>
                    <a:pt x="4970" y="19576"/>
                    <a:pt x="16264" y="19576"/>
                  </a:cubicBezTo>
                  <a:cubicBezTo>
                    <a:pt x="17493" y="19576"/>
                    <a:pt x="18808" y="19450"/>
                    <a:pt x="20214" y="19174"/>
                  </a:cubicBezTo>
                  <a:cubicBezTo>
                    <a:pt x="30826" y="17094"/>
                    <a:pt x="35168" y="13000"/>
                    <a:pt x="43884" y="13000"/>
                  </a:cubicBezTo>
                  <a:cubicBezTo>
                    <a:pt x="43897" y="13000"/>
                    <a:pt x="43910" y="13000"/>
                    <a:pt x="43924" y="13000"/>
                  </a:cubicBezTo>
                  <a:cubicBezTo>
                    <a:pt x="43924" y="13000"/>
                    <a:pt x="43038" y="12663"/>
                    <a:pt x="40990" y="12663"/>
                  </a:cubicBezTo>
                  <a:cubicBezTo>
                    <a:pt x="38870" y="12663"/>
                    <a:pt x="35506" y="13024"/>
                    <a:pt x="30592" y="14491"/>
                  </a:cubicBezTo>
                  <a:cubicBezTo>
                    <a:pt x="26720" y="15648"/>
                    <a:pt x="23321" y="16141"/>
                    <a:pt x="20340" y="16141"/>
                  </a:cubicBezTo>
                  <a:cubicBezTo>
                    <a:pt x="3572" y="16141"/>
                    <a:pt x="51" y="548"/>
                    <a:pt x="0" y="0"/>
                  </a:cubicBezTo>
                  <a:close/>
                </a:path>
              </a:pathLst>
            </a:custGeom>
            <a:solidFill>
              <a:srgbClr val="FB58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3"/>
            <p:cNvSpPr/>
            <p:nvPr/>
          </p:nvSpPr>
          <p:spPr>
            <a:xfrm>
              <a:off x="918675" y="2371325"/>
              <a:ext cx="1582000" cy="412975"/>
            </a:xfrm>
            <a:custGeom>
              <a:rect b="b" l="l" r="r" t="t"/>
              <a:pathLst>
                <a:path extrusionOk="0" h="16519" w="63280">
                  <a:moveTo>
                    <a:pt x="0" y="1"/>
                  </a:moveTo>
                  <a:lnTo>
                    <a:pt x="0" y="16518"/>
                  </a:lnTo>
                  <a:lnTo>
                    <a:pt x="63279" y="16518"/>
                  </a:lnTo>
                  <a:lnTo>
                    <a:pt x="63279" y="10620"/>
                  </a:lnTo>
                  <a:cubicBezTo>
                    <a:pt x="59488" y="6783"/>
                    <a:pt x="54932" y="5446"/>
                    <a:pt x="50011" y="5446"/>
                  </a:cubicBezTo>
                  <a:cubicBezTo>
                    <a:pt x="38672" y="5446"/>
                    <a:pt x="25389" y="12545"/>
                    <a:pt x="15035" y="12545"/>
                  </a:cubicBezTo>
                  <a:cubicBezTo>
                    <a:pt x="8386" y="12545"/>
                    <a:pt x="2944" y="9617"/>
                    <a:pt x="0" y="1"/>
                  </a:cubicBezTo>
                  <a:close/>
                </a:path>
              </a:pathLst>
            </a:custGeom>
            <a:solidFill>
              <a:srgbClr val="CC4A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3"/>
            <p:cNvSpPr/>
            <p:nvPr/>
          </p:nvSpPr>
          <p:spPr>
            <a:xfrm>
              <a:off x="918675" y="2597125"/>
              <a:ext cx="1582000" cy="187175"/>
            </a:xfrm>
            <a:custGeom>
              <a:rect b="b" l="l" r="r" t="t"/>
              <a:pathLst>
                <a:path extrusionOk="0" h="7487" w="63280">
                  <a:moveTo>
                    <a:pt x="47545" y="1"/>
                  </a:moveTo>
                  <a:cubicBezTo>
                    <a:pt x="36005" y="1"/>
                    <a:pt x="23715" y="6271"/>
                    <a:pt x="13072" y="6271"/>
                  </a:cubicBezTo>
                  <a:cubicBezTo>
                    <a:pt x="8315" y="6271"/>
                    <a:pt x="3886" y="5019"/>
                    <a:pt x="0" y="1393"/>
                  </a:cubicBezTo>
                  <a:lnTo>
                    <a:pt x="0" y="7486"/>
                  </a:lnTo>
                  <a:lnTo>
                    <a:pt x="63279" y="7486"/>
                  </a:lnTo>
                  <a:lnTo>
                    <a:pt x="63279" y="5635"/>
                  </a:lnTo>
                  <a:cubicBezTo>
                    <a:pt x="58378" y="1426"/>
                    <a:pt x="53047" y="1"/>
                    <a:pt x="47545" y="1"/>
                  </a:cubicBezTo>
                  <a:close/>
                </a:path>
              </a:pathLst>
            </a:custGeom>
            <a:solidFill>
              <a:srgbClr val="AD3A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23"/>
          <p:cNvGrpSpPr/>
          <p:nvPr/>
        </p:nvGrpSpPr>
        <p:grpSpPr>
          <a:xfrm rot="5400000">
            <a:off x="5840082" y="1853202"/>
            <a:ext cx="5170773" cy="1437088"/>
            <a:chOff x="961825" y="1874825"/>
            <a:chExt cx="1540250" cy="304500"/>
          </a:xfrm>
        </p:grpSpPr>
        <p:sp>
          <p:nvSpPr>
            <p:cNvPr id="170" name="Google Shape;170;p23"/>
            <p:cNvSpPr/>
            <p:nvPr/>
          </p:nvSpPr>
          <p:spPr>
            <a:xfrm>
              <a:off x="961825" y="1874825"/>
              <a:ext cx="1540175" cy="228475"/>
            </a:xfrm>
            <a:custGeom>
              <a:rect b="b" l="l" r="r" t="t"/>
              <a:pathLst>
                <a:path extrusionOk="0" h="9139" w="61607">
                  <a:moveTo>
                    <a:pt x="0" y="1"/>
                  </a:moveTo>
                  <a:cubicBezTo>
                    <a:pt x="0" y="1"/>
                    <a:pt x="8577" y="9085"/>
                    <a:pt x="18717" y="9138"/>
                  </a:cubicBezTo>
                  <a:cubicBezTo>
                    <a:pt x="18758" y="9138"/>
                    <a:pt x="18800" y="9138"/>
                    <a:pt x="18841" y="9138"/>
                  </a:cubicBezTo>
                  <a:cubicBezTo>
                    <a:pt x="28811" y="9138"/>
                    <a:pt x="34708" y="2774"/>
                    <a:pt x="42198" y="2250"/>
                  </a:cubicBezTo>
                  <a:cubicBezTo>
                    <a:pt x="42725" y="2213"/>
                    <a:pt x="43251" y="2196"/>
                    <a:pt x="43773" y="2196"/>
                  </a:cubicBezTo>
                  <a:cubicBezTo>
                    <a:pt x="53257" y="2196"/>
                    <a:pt x="61606" y="7948"/>
                    <a:pt x="61606" y="7948"/>
                  </a:cubicBezTo>
                  <a:lnTo>
                    <a:pt x="61606" y="1"/>
                  </a:lnTo>
                  <a:close/>
                </a:path>
              </a:pathLst>
            </a:custGeom>
            <a:solidFill>
              <a:srgbClr val="FF88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3"/>
            <p:cNvSpPr/>
            <p:nvPr/>
          </p:nvSpPr>
          <p:spPr>
            <a:xfrm>
              <a:off x="1769525" y="1951075"/>
              <a:ext cx="732550" cy="228250"/>
            </a:xfrm>
            <a:custGeom>
              <a:rect b="b" l="l" r="r" t="t"/>
              <a:pathLst>
                <a:path extrusionOk="0" h="9130" w="29302">
                  <a:moveTo>
                    <a:pt x="11904" y="1"/>
                  </a:moveTo>
                  <a:cubicBezTo>
                    <a:pt x="8174" y="1"/>
                    <a:pt x="4164" y="979"/>
                    <a:pt x="1" y="3607"/>
                  </a:cubicBezTo>
                  <a:cubicBezTo>
                    <a:pt x="3309" y="2311"/>
                    <a:pt x="6516" y="1798"/>
                    <a:pt x="9520" y="1798"/>
                  </a:cubicBezTo>
                  <a:cubicBezTo>
                    <a:pt x="20255" y="1798"/>
                    <a:pt x="28398" y="8349"/>
                    <a:pt x="29302" y="9130"/>
                  </a:cubicBezTo>
                  <a:lnTo>
                    <a:pt x="29302" y="6004"/>
                  </a:lnTo>
                  <a:cubicBezTo>
                    <a:pt x="25095" y="3549"/>
                    <a:pt x="19007" y="1"/>
                    <a:pt x="11904" y="1"/>
                  </a:cubicBezTo>
                  <a:close/>
                </a:path>
              </a:pathLst>
            </a:custGeom>
            <a:solidFill>
              <a:srgbClr val="F769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3"/>
            <p:cNvSpPr/>
            <p:nvPr/>
          </p:nvSpPr>
          <p:spPr>
            <a:xfrm>
              <a:off x="1204200" y="1874825"/>
              <a:ext cx="594400" cy="77400"/>
            </a:xfrm>
            <a:custGeom>
              <a:rect b="b" l="l" r="r" t="t"/>
              <a:pathLst>
                <a:path extrusionOk="0" h="3096" w="23776">
                  <a:moveTo>
                    <a:pt x="0" y="1"/>
                  </a:moveTo>
                  <a:cubicBezTo>
                    <a:pt x="3023" y="1501"/>
                    <a:pt x="5861" y="3096"/>
                    <a:pt x="11888" y="3096"/>
                  </a:cubicBezTo>
                  <a:cubicBezTo>
                    <a:pt x="17915" y="3096"/>
                    <a:pt x="20753" y="1498"/>
                    <a:pt x="23776" y="1"/>
                  </a:cubicBezTo>
                  <a:close/>
                </a:path>
              </a:pathLst>
            </a:custGeom>
            <a:solidFill>
              <a:srgbClr val="FFC1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3" name="Google Shape;173;p23"/>
          <p:cNvSpPr txBox="1"/>
          <p:nvPr>
            <p:ph type="title"/>
          </p:nvPr>
        </p:nvSpPr>
        <p:spPr>
          <a:xfrm>
            <a:off x="1173727" y="2986750"/>
            <a:ext cx="2326500" cy="497100"/>
          </a:xfrm>
          <a:prstGeom prst="rect">
            <a:avLst/>
          </a:prstGeom>
        </p:spPr>
        <p:txBody>
          <a:bodyPr anchorCtr="0" anchor="b" bIns="91425" lIns="91425" spcFirstLastPara="1" rIns="91425" wrap="square" tIns="91425"/>
          <a:lstStyle>
            <a:lvl1pPr lvl="0" rtl="0" algn="r">
              <a:spcBef>
                <a:spcPts val="0"/>
              </a:spcBef>
              <a:spcAft>
                <a:spcPts val="0"/>
              </a:spcAft>
              <a:buClr>
                <a:srgbClr val="666666"/>
              </a:buClr>
              <a:buSzPts val="1800"/>
              <a:buNone/>
              <a:defRPr b="1" sz="1800">
                <a:solidFill>
                  <a:srgbClr val="666666"/>
                </a:solidFill>
              </a:defRPr>
            </a:lvl1pPr>
            <a:lvl2pPr lvl="1" rtl="0" algn="r">
              <a:spcBef>
                <a:spcPts val="0"/>
              </a:spcBef>
              <a:spcAft>
                <a:spcPts val="0"/>
              </a:spcAft>
              <a:buClr>
                <a:srgbClr val="FF883E"/>
              </a:buClr>
              <a:buSzPts val="1400"/>
              <a:buNone/>
              <a:defRPr sz="1400">
                <a:solidFill>
                  <a:srgbClr val="FF883E"/>
                </a:solidFill>
              </a:defRPr>
            </a:lvl2pPr>
            <a:lvl3pPr lvl="2" rtl="0" algn="r">
              <a:spcBef>
                <a:spcPts val="0"/>
              </a:spcBef>
              <a:spcAft>
                <a:spcPts val="0"/>
              </a:spcAft>
              <a:buClr>
                <a:srgbClr val="FF883E"/>
              </a:buClr>
              <a:buSzPts val="1400"/>
              <a:buNone/>
              <a:defRPr sz="1400">
                <a:solidFill>
                  <a:srgbClr val="FF883E"/>
                </a:solidFill>
              </a:defRPr>
            </a:lvl3pPr>
            <a:lvl4pPr lvl="3" rtl="0" algn="r">
              <a:spcBef>
                <a:spcPts val="0"/>
              </a:spcBef>
              <a:spcAft>
                <a:spcPts val="0"/>
              </a:spcAft>
              <a:buClr>
                <a:srgbClr val="FF883E"/>
              </a:buClr>
              <a:buSzPts val="1400"/>
              <a:buNone/>
              <a:defRPr sz="1400">
                <a:solidFill>
                  <a:srgbClr val="FF883E"/>
                </a:solidFill>
              </a:defRPr>
            </a:lvl4pPr>
            <a:lvl5pPr lvl="4" rtl="0" algn="r">
              <a:spcBef>
                <a:spcPts val="0"/>
              </a:spcBef>
              <a:spcAft>
                <a:spcPts val="0"/>
              </a:spcAft>
              <a:buClr>
                <a:srgbClr val="FF883E"/>
              </a:buClr>
              <a:buSzPts val="1400"/>
              <a:buNone/>
              <a:defRPr sz="1400">
                <a:solidFill>
                  <a:srgbClr val="FF883E"/>
                </a:solidFill>
              </a:defRPr>
            </a:lvl5pPr>
            <a:lvl6pPr lvl="5" rtl="0" algn="r">
              <a:spcBef>
                <a:spcPts val="0"/>
              </a:spcBef>
              <a:spcAft>
                <a:spcPts val="0"/>
              </a:spcAft>
              <a:buClr>
                <a:srgbClr val="FF883E"/>
              </a:buClr>
              <a:buSzPts val="1400"/>
              <a:buNone/>
              <a:defRPr sz="1400">
                <a:solidFill>
                  <a:srgbClr val="FF883E"/>
                </a:solidFill>
              </a:defRPr>
            </a:lvl6pPr>
            <a:lvl7pPr lvl="6" rtl="0" algn="r">
              <a:spcBef>
                <a:spcPts val="0"/>
              </a:spcBef>
              <a:spcAft>
                <a:spcPts val="0"/>
              </a:spcAft>
              <a:buClr>
                <a:srgbClr val="FF883E"/>
              </a:buClr>
              <a:buSzPts val="1400"/>
              <a:buNone/>
              <a:defRPr sz="1400">
                <a:solidFill>
                  <a:srgbClr val="FF883E"/>
                </a:solidFill>
              </a:defRPr>
            </a:lvl7pPr>
            <a:lvl8pPr lvl="7" rtl="0" algn="r">
              <a:spcBef>
                <a:spcPts val="0"/>
              </a:spcBef>
              <a:spcAft>
                <a:spcPts val="0"/>
              </a:spcAft>
              <a:buClr>
                <a:srgbClr val="FF883E"/>
              </a:buClr>
              <a:buSzPts val="1400"/>
              <a:buNone/>
              <a:defRPr sz="1400">
                <a:solidFill>
                  <a:srgbClr val="FF883E"/>
                </a:solidFill>
              </a:defRPr>
            </a:lvl8pPr>
            <a:lvl9pPr lvl="8" rtl="0" algn="r">
              <a:spcBef>
                <a:spcPts val="0"/>
              </a:spcBef>
              <a:spcAft>
                <a:spcPts val="0"/>
              </a:spcAft>
              <a:buClr>
                <a:srgbClr val="FF883E"/>
              </a:buClr>
              <a:buSzPts val="1400"/>
              <a:buNone/>
              <a:defRPr sz="1400">
                <a:solidFill>
                  <a:srgbClr val="FF883E"/>
                </a:solidFill>
              </a:defRPr>
            </a:lvl9pPr>
          </a:lstStyle>
          <a:p/>
        </p:txBody>
      </p:sp>
      <p:sp>
        <p:nvSpPr>
          <p:cNvPr id="174" name="Google Shape;174;p23"/>
          <p:cNvSpPr txBox="1"/>
          <p:nvPr>
            <p:ph idx="1" type="subTitle"/>
          </p:nvPr>
        </p:nvSpPr>
        <p:spPr>
          <a:xfrm>
            <a:off x="1173727" y="3445596"/>
            <a:ext cx="2326500" cy="704100"/>
          </a:xfrm>
          <a:prstGeom prst="rect">
            <a:avLst/>
          </a:prstGeom>
        </p:spPr>
        <p:txBody>
          <a:bodyPr anchorCtr="0" anchor="t" bIns="91425" lIns="91425" spcFirstLastPara="1" rIns="91425" wrap="square" tIns="91425"/>
          <a:lstStyle>
            <a:lvl1pPr lvl="0" rtl="0" algn="r">
              <a:spcBef>
                <a:spcPts val="0"/>
              </a:spcBef>
              <a:spcAft>
                <a:spcPts val="0"/>
              </a:spcAft>
              <a:buNone/>
              <a:defRPr sz="1200">
                <a:solidFill>
                  <a:srgbClr val="666666"/>
                </a:solidFill>
                <a:latin typeface="Montserrat Light"/>
                <a:ea typeface="Montserrat Light"/>
                <a:cs typeface="Montserrat Light"/>
                <a:sym typeface="Montserrat Light"/>
              </a:defRPr>
            </a:lvl1pPr>
            <a:lvl2pPr lvl="1" rtl="0" algn="r">
              <a:spcBef>
                <a:spcPts val="0"/>
              </a:spcBef>
              <a:spcAft>
                <a:spcPts val="0"/>
              </a:spcAft>
              <a:buNone/>
              <a:defRPr sz="1200">
                <a:solidFill>
                  <a:srgbClr val="666666"/>
                </a:solidFill>
              </a:defRPr>
            </a:lvl2pPr>
            <a:lvl3pPr lvl="2" rtl="0" algn="r">
              <a:spcBef>
                <a:spcPts val="0"/>
              </a:spcBef>
              <a:spcAft>
                <a:spcPts val="0"/>
              </a:spcAft>
              <a:buNone/>
              <a:defRPr sz="1200">
                <a:solidFill>
                  <a:srgbClr val="666666"/>
                </a:solidFill>
              </a:defRPr>
            </a:lvl3pPr>
            <a:lvl4pPr lvl="3" rtl="0" algn="r">
              <a:spcBef>
                <a:spcPts val="0"/>
              </a:spcBef>
              <a:spcAft>
                <a:spcPts val="0"/>
              </a:spcAft>
              <a:buNone/>
              <a:defRPr sz="1200">
                <a:solidFill>
                  <a:srgbClr val="666666"/>
                </a:solidFill>
              </a:defRPr>
            </a:lvl4pPr>
            <a:lvl5pPr lvl="4" rtl="0" algn="r">
              <a:spcBef>
                <a:spcPts val="0"/>
              </a:spcBef>
              <a:spcAft>
                <a:spcPts val="0"/>
              </a:spcAft>
              <a:buNone/>
              <a:defRPr sz="1200">
                <a:solidFill>
                  <a:srgbClr val="666666"/>
                </a:solidFill>
              </a:defRPr>
            </a:lvl5pPr>
            <a:lvl6pPr lvl="5" rtl="0" algn="r">
              <a:spcBef>
                <a:spcPts val="0"/>
              </a:spcBef>
              <a:spcAft>
                <a:spcPts val="0"/>
              </a:spcAft>
              <a:buNone/>
              <a:defRPr sz="1200">
                <a:solidFill>
                  <a:srgbClr val="666666"/>
                </a:solidFill>
              </a:defRPr>
            </a:lvl6pPr>
            <a:lvl7pPr lvl="6" rtl="0" algn="r">
              <a:spcBef>
                <a:spcPts val="0"/>
              </a:spcBef>
              <a:spcAft>
                <a:spcPts val="0"/>
              </a:spcAft>
              <a:buNone/>
              <a:defRPr sz="1200">
                <a:solidFill>
                  <a:srgbClr val="666666"/>
                </a:solidFill>
              </a:defRPr>
            </a:lvl7pPr>
            <a:lvl8pPr lvl="7" rtl="0" algn="r">
              <a:spcBef>
                <a:spcPts val="0"/>
              </a:spcBef>
              <a:spcAft>
                <a:spcPts val="0"/>
              </a:spcAft>
              <a:buNone/>
              <a:defRPr sz="1200">
                <a:solidFill>
                  <a:srgbClr val="666666"/>
                </a:solidFill>
              </a:defRPr>
            </a:lvl8pPr>
            <a:lvl9pPr lvl="8" rtl="0" algn="r">
              <a:spcBef>
                <a:spcPts val="0"/>
              </a:spcBef>
              <a:spcAft>
                <a:spcPts val="0"/>
              </a:spcAft>
              <a:buNone/>
              <a:defRPr sz="1200">
                <a:solidFill>
                  <a:srgbClr val="666666"/>
                </a:solidFill>
              </a:defRPr>
            </a:lvl9pPr>
          </a:lstStyle>
          <a:p/>
        </p:txBody>
      </p:sp>
      <p:sp>
        <p:nvSpPr>
          <p:cNvPr id="175" name="Google Shape;175;p23"/>
          <p:cNvSpPr txBox="1"/>
          <p:nvPr>
            <p:ph idx="2" type="sldNum"/>
          </p:nvPr>
        </p:nvSpPr>
        <p:spPr>
          <a:xfrm>
            <a:off x="8299934" y="4591801"/>
            <a:ext cx="548700" cy="393600"/>
          </a:xfrm>
          <a:prstGeom prst="rect">
            <a:avLst/>
          </a:prstGeom>
        </p:spPr>
        <p:txBody>
          <a:bodyPr anchorCtr="0" anchor="t" bIns="91425" lIns="91425" spcFirstLastPara="1" rIns="91425" wrap="square" tIns="91425">
            <a:noAutofit/>
          </a:bodyPr>
          <a:lstStyle>
            <a:lvl1pPr lvl="0" rtl="0" algn="r">
              <a:buNone/>
              <a:defRPr sz="1300">
                <a:solidFill>
                  <a:srgbClr val="666666"/>
                </a:solidFill>
                <a:latin typeface="Montserrat Medium"/>
                <a:ea typeface="Montserrat Medium"/>
                <a:cs typeface="Montserrat Medium"/>
                <a:sym typeface="Montserrat Medium"/>
              </a:defRPr>
            </a:lvl1pPr>
            <a:lvl2pPr lvl="1" rtl="0" algn="r">
              <a:buNone/>
              <a:defRPr sz="1300">
                <a:solidFill>
                  <a:srgbClr val="666666"/>
                </a:solidFill>
                <a:latin typeface="Montserrat Medium"/>
                <a:ea typeface="Montserrat Medium"/>
                <a:cs typeface="Montserrat Medium"/>
                <a:sym typeface="Montserrat Medium"/>
              </a:defRPr>
            </a:lvl2pPr>
            <a:lvl3pPr lvl="2" rtl="0" algn="r">
              <a:buNone/>
              <a:defRPr sz="1300">
                <a:solidFill>
                  <a:srgbClr val="666666"/>
                </a:solidFill>
                <a:latin typeface="Montserrat Medium"/>
                <a:ea typeface="Montserrat Medium"/>
                <a:cs typeface="Montserrat Medium"/>
                <a:sym typeface="Montserrat Medium"/>
              </a:defRPr>
            </a:lvl3pPr>
            <a:lvl4pPr lvl="3" rtl="0" algn="r">
              <a:buNone/>
              <a:defRPr sz="1300">
                <a:solidFill>
                  <a:srgbClr val="666666"/>
                </a:solidFill>
                <a:latin typeface="Montserrat Medium"/>
                <a:ea typeface="Montserrat Medium"/>
                <a:cs typeface="Montserrat Medium"/>
                <a:sym typeface="Montserrat Medium"/>
              </a:defRPr>
            </a:lvl4pPr>
            <a:lvl5pPr lvl="4" rtl="0" algn="r">
              <a:buNone/>
              <a:defRPr sz="1300">
                <a:solidFill>
                  <a:srgbClr val="666666"/>
                </a:solidFill>
                <a:latin typeface="Montserrat Medium"/>
                <a:ea typeface="Montserrat Medium"/>
                <a:cs typeface="Montserrat Medium"/>
                <a:sym typeface="Montserrat Medium"/>
              </a:defRPr>
            </a:lvl5pPr>
            <a:lvl6pPr lvl="5" rtl="0" algn="r">
              <a:buNone/>
              <a:defRPr sz="1300">
                <a:solidFill>
                  <a:srgbClr val="666666"/>
                </a:solidFill>
                <a:latin typeface="Montserrat Medium"/>
                <a:ea typeface="Montserrat Medium"/>
                <a:cs typeface="Montserrat Medium"/>
                <a:sym typeface="Montserrat Medium"/>
              </a:defRPr>
            </a:lvl6pPr>
            <a:lvl7pPr lvl="6" rtl="0" algn="r">
              <a:buNone/>
              <a:defRPr sz="1300">
                <a:solidFill>
                  <a:srgbClr val="666666"/>
                </a:solidFill>
                <a:latin typeface="Montserrat Medium"/>
                <a:ea typeface="Montserrat Medium"/>
                <a:cs typeface="Montserrat Medium"/>
                <a:sym typeface="Montserrat Medium"/>
              </a:defRPr>
            </a:lvl7pPr>
            <a:lvl8pPr lvl="7" rtl="0" algn="r">
              <a:buNone/>
              <a:defRPr sz="1300">
                <a:solidFill>
                  <a:srgbClr val="666666"/>
                </a:solidFill>
                <a:latin typeface="Montserrat Medium"/>
                <a:ea typeface="Montserrat Medium"/>
                <a:cs typeface="Montserrat Medium"/>
                <a:sym typeface="Montserrat Medium"/>
              </a:defRPr>
            </a:lvl8pPr>
            <a:lvl9pPr lvl="8" rtl="0" algn="r">
              <a:buNone/>
              <a:defRPr sz="1300">
                <a:solidFill>
                  <a:srgbClr val="666666"/>
                </a:solidFill>
                <a:latin typeface="Montserrat Medium"/>
                <a:ea typeface="Montserrat Medium"/>
                <a:cs typeface="Montserrat Medium"/>
                <a:sym typeface="Montserrat Medium"/>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umbers &amp; text with lateral waves 1">
  <p:cSld name="BLANK_1_1_1_1_1">
    <p:spTree>
      <p:nvGrpSpPr>
        <p:cNvPr id="176" name="Shape 176"/>
        <p:cNvGrpSpPr/>
        <p:nvPr/>
      </p:nvGrpSpPr>
      <p:grpSpPr>
        <a:xfrm>
          <a:off x="0" y="0"/>
          <a:ext cx="0" cy="0"/>
          <a:chOff x="0" y="0"/>
          <a:chExt cx="0" cy="0"/>
        </a:xfrm>
      </p:grpSpPr>
      <p:sp>
        <p:nvSpPr>
          <p:cNvPr id="177" name="Google Shape;177;p24"/>
          <p:cNvSpPr txBox="1"/>
          <p:nvPr>
            <p:ph idx="12" type="sldNum"/>
          </p:nvPr>
        </p:nvSpPr>
        <p:spPr>
          <a:xfrm>
            <a:off x="8548658" y="4663217"/>
            <a:ext cx="548700" cy="393600"/>
          </a:xfrm>
          <a:prstGeom prst="rect">
            <a:avLst/>
          </a:prstGeom>
        </p:spPr>
        <p:txBody>
          <a:bodyPr anchorCtr="0" anchor="t" bIns="91425" lIns="91425" spcFirstLastPara="1" rIns="91425" wrap="square" tIns="91425">
            <a:noAutofit/>
          </a:bodyPr>
          <a:lstStyle>
            <a:lvl1pPr lvl="0" rtl="0">
              <a:buNone/>
              <a:defRPr sz="1200">
                <a:latin typeface="Arvo"/>
                <a:ea typeface="Arvo"/>
                <a:cs typeface="Arvo"/>
                <a:sym typeface="Arvo"/>
              </a:defRPr>
            </a:lvl1pPr>
            <a:lvl2pPr lvl="1" rtl="0">
              <a:buNone/>
              <a:defRPr sz="1200">
                <a:latin typeface="Arvo"/>
                <a:ea typeface="Arvo"/>
                <a:cs typeface="Arvo"/>
                <a:sym typeface="Arvo"/>
              </a:defRPr>
            </a:lvl2pPr>
            <a:lvl3pPr lvl="2" rtl="0">
              <a:buNone/>
              <a:defRPr sz="1200">
                <a:latin typeface="Arvo"/>
                <a:ea typeface="Arvo"/>
                <a:cs typeface="Arvo"/>
                <a:sym typeface="Arvo"/>
              </a:defRPr>
            </a:lvl3pPr>
            <a:lvl4pPr lvl="3" rtl="0">
              <a:buNone/>
              <a:defRPr sz="1200">
                <a:latin typeface="Arvo"/>
                <a:ea typeface="Arvo"/>
                <a:cs typeface="Arvo"/>
                <a:sym typeface="Arvo"/>
              </a:defRPr>
            </a:lvl4pPr>
            <a:lvl5pPr lvl="4" rtl="0">
              <a:buNone/>
              <a:defRPr sz="1200">
                <a:latin typeface="Arvo"/>
                <a:ea typeface="Arvo"/>
                <a:cs typeface="Arvo"/>
                <a:sym typeface="Arvo"/>
              </a:defRPr>
            </a:lvl5pPr>
            <a:lvl6pPr lvl="5" rtl="0">
              <a:buNone/>
              <a:defRPr sz="1200">
                <a:latin typeface="Arvo"/>
                <a:ea typeface="Arvo"/>
                <a:cs typeface="Arvo"/>
                <a:sym typeface="Arvo"/>
              </a:defRPr>
            </a:lvl6pPr>
            <a:lvl7pPr lvl="6" rtl="0">
              <a:buNone/>
              <a:defRPr sz="1200">
                <a:latin typeface="Arvo"/>
                <a:ea typeface="Arvo"/>
                <a:cs typeface="Arvo"/>
                <a:sym typeface="Arvo"/>
              </a:defRPr>
            </a:lvl7pPr>
            <a:lvl8pPr lvl="7" rtl="0">
              <a:buNone/>
              <a:defRPr sz="1200">
                <a:latin typeface="Arvo"/>
                <a:ea typeface="Arvo"/>
                <a:cs typeface="Arvo"/>
                <a:sym typeface="Arvo"/>
              </a:defRPr>
            </a:lvl8pPr>
            <a:lvl9pPr lvl="8" rtl="0">
              <a:buNone/>
              <a:defRPr sz="1200">
                <a:latin typeface="Arvo"/>
                <a:ea typeface="Arvo"/>
                <a:cs typeface="Arvo"/>
                <a:sym typeface="Arvo"/>
              </a:defRPr>
            </a:lvl9pPr>
          </a:lstStyle>
          <a:p>
            <a:pPr indent="0" lvl="0" marL="0" rtl="0" algn="r">
              <a:spcBef>
                <a:spcPts val="0"/>
              </a:spcBef>
              <a:spcAft>
                <a:spcPts val="0"/>
              </a:spcAft>
              <a:buNone/>
            </a:pPr>
            <a:fld id="{00000000-1234-1234-1234-123412341234}" type="slidenum">
              <a:rPr lang="es"/>
              <a:t>‹#›</a:t>
            </a:fld>
            <a:endParaRPr/>
          </a:p>
        </p:txBody>
      </p:sp>
      <p:grpSp>
        <p:nvGrpSpPr>
          <p:cNvPr id="178" name="Google Shape;178;p24"/>
          <p:cNvGrpSpPr/>
          <p:nvPr/>
        </p:nvGrpSpPr>
        <p:grpSpPr>
          <a:xfrm rot="5400000">
            <a:off x="-1482580" y="1482595"/>
            <a:ext cx="5143715" cy="2178595"/>
            <a:chOff x="918675" y="2170075"/>
            <a:chExt cx="1582000" cy="614225"/>
          </a:xfrm>
        </p:grpSpPr>
        <p:sp>
          <p:nvSpPr>
            <p:cNvPr id="179" name="Google Shape;179;p24"/>
            <p:cNvSpPr/>
            <p:nvPr/>
          </p:nvSpPr>
          <p:spPr>
            <a:xfrm>
              <a:off x="918675" y="2170075"/>
              <a:ext cx="1098100" cy="489400"/>
            </a:xfrm>
            <a:custGeom>
              <a:rect b="b" l="l" r="r" t="t"/>
              <a:pathLst>
                <a:path extrusionOk="0" h="19576" w="43924">
                  <a:moveTo>
                    <a:pt x="0" y="0"/>
                  </a:moveTo>
                  <a:lnTo>
                    <a:pt x="0" y="6149"/>
                  </a:lnTo>
                  <a:cubicBezTo>
                    <a:pt x="890" y="8943"/>
                    <a:pt x="4970" y="19576"/>
                    <a:pt x="16264" y="19576"/>
                  </a:cubicBezTo>
                  <a:cubicBezTo>
                    <a:pt x="17493" y="19576"/>
                    <a:pt x="18808" y="19450"/>
                    <a:pt x="20214" y="19174"/>
                  </a:cubicBezTo>
                  <a:cubicBezTo>
                    <a:pt x="30826" y="17094"/>
                    <a:pt x="35168" y="13000"/>
                    <a:pt x="43884" y="13000"/>
                  </a:cubicBezTo>
                  <a:cubicBezTo>
                    <a:pt x="43897" y="13000"/>
                    <a:pt x="43910" y="13000"/>
                    <a:pt x="43924" y="13000"/>
                  </a:cubicBezTo>
                  <a:cubicBezTo>
                    <a:pt x="43924" y="13000"/>
                    <a:pt x="43038" y="12663"/>
                    <a:pt x="40990" y="12663"/>
                  </a:cubicBezTo>
                  <a:cubicBezTo>
                    <a:pt x="38870" y="12663"/>
                    <a:pt x="35506" y="13024"/>
                    <a:pt x="30592" y="14491"/>
                  </a:cubicBezTo>
                  <a:cubicBezTo>
                    <a:pt x="26720" y="15648"/>
                    <a:pt x="23321" y="16141"/>
                    <a:pt x="20340" y="16141"/>
                  </a:cubicBezTo>
                  <a:cubicBezTo>
                    <a:pt x="3572" y="16141"/>
                    <a:pt x="51" y="548"/>
                    <a:pt x="0" y="0"/>
                  </a:cubicBezTo>
                  <a:close/>
                </a:path>
              </a:pathLst>
            </a:custGeom>
            <a:solidFill>
              <a:srgbClr val="FB58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4"/>
            <p:cNvSpPr/>
            <p:nvPr/>
          </p:nvSpPr>
          <p:spPr>
            <a:xfrm>
              <a:off x="918675" y="2371325"/>
              <a:ext cx="1582000" cy="412975"/>
            </a:xfrm>
            <a:custGeom>
              <a:rect b="b" l="l" r="r" t="t"/>
              <a:pathLst>
                <a:path extrusionOk="0" h="16519" w="63280">
                  <a:moveTo>
                    <a:pt x="0" y="1"/>
                  </a:moveTo>
                  <a:lnTo>
                    <a:pt x="0" y="16518"/>
                  </a:lnTo>
                  <a:lnTo>
                    <a:pt x="63279" y="16518"/>
                  </a:lnTo>
                  <a:lnTo>
                    <a:pt x="63279" y="10620"/>
                  </a:lnTo>
                  <a:cubicBezTo>
                    <a:pt x="59488" y="6783"/>
                    <a:pt x="54932" y="5446"/>
                    <a:pt x="50011" y="5446"/>
                  </a:cubicBezTo>
                  <a:cubicBezTo>
                    <a:pt x="38672" y="5446"/>
                    <a:pt x="25389" y="12545"/>
                    <a:pt x="15035" y="12545"/>
                  </a:cubicBezTo>
                  <a:cubicBezTo>
                    <a:pt x="8386" y="12545"/>
                    <a:pt x="2944" y="9617"/>
                    <a:pt x="0" y="1"/>
                  </a:cubicBezTo>
                  <a:close/>
                </a:path>
              </a:pathLst>
            </a:custGeom>
            <a:solidFill>
              <a:srgbClr val="CC4A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4"/>
            <p:cNvSpPr/>
            <p:nvPr/>
          </p:nvSpPr>
          <p:spPr>
            <a:xfrm>
              <a:off x="918675" y="2597125"/>
              <a:ext cx="1582000" cy="187175"/>
            </a:xfrm>
            <a:custGeom>
              <a:rect b="b" l="l" r="r" t="t"/>
              <a:pathLst>
                <a:path extrusionOk="0" h="7487" w="63280">
                  <a:moveTo>
                    <a:pt x="47545" y="1"/>
                  </a:moveTo>
                  <a:cubicBezTo>
                    <a:pt x="36005" y="1"/>
                    <a:pt x="23715" y="6271"/>
                    <a:pt x="13072" y="6271"/>
                  </a:cubicBezTo>
                  <a:cubicBezTo>
                    <a:pt x="8315" y="6271"/>
                    <a:pt x="3886" y="5019"/>
                    <a:pt x="0" y="1393"/>
                  </a:cubicBezTo>
                  <a:lnTo>
                    <a:pt x="0" y="7486"/>
                  </a:lnTo>
                  <a:lnTo>
                    <a:pt x="63279" y="7486"/>
                  </a:lnTo>
                  <a:lnTo>
                    <a:pt x="63279" y="5635"/>
                  </a:lnTo>
                  <a:cubicBezTo>
                    <a:pt x="58378" y="1426"/>
                    <a:pt x="53047" y="1"/>
                    <a:pt x="47545" y="1"/>
                  </a:cubicBezTo>
                  <a:close/>
                </a:path>
              </a:pathLst>
            </a:custGeom>
            <a:solidFill>
              <a:srgbClr val="AD3A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2" name="Google Shape;182;p24"/>
          <p:cNvGrpSpPr/>
          <p:nvPr/>
        </p:nvGrpSpPr>
        <p:grpSpPr>
          <a:xfrm rot="5400000">
            <a:off x="5840082" y="1853202"/>
            <a:ext cx="5170773" cy="1437088"/>
            <a:chOff x="961825" y="1874825"/>
            <a:chExt cx="1540250" cy="304500"/>
          </a:xfrm>
        </p:grpSpPr>
        <p:sp>
          <p:nvSpPr>
            <p:cNvPr id="183" name="Google Shape;183;p24"/>
            <p:cNvSpPr/>
            <p:nvPr/>
          </p:nvSpPr>
          <p:spPr>
            <a:xfrm>
              <a:off x="961825" y="1874825"/>
              <a:ext cx="1540175" cy="228475"/>
            </a:xfrm>
            <a:custGeom>
              <a:rect b="b" l="l" r="r" t="t"/>
              <a:pathLst>
                <a:path extrusionOk="0" h="9139" w="61607">
                  <a:moveTo>
                    <a:pt x="0" y="1"/>
                  </a:moveTo>
                  <a:cubicBezTo>
                    <a:pt x="0" y="1"/>
                    <a:pt x="8577" y="9085"/>
                    <a:pt x="18717" y="9138"/>
                  </a:cubicBezTo>
                  <a:cubicBezTo>
                    <a:pt x="18758" y="9138"/>
                    <a:pt x="18800" y="9138"/>
                    <a:pt x="18841" y="9138"/>
                  </a:cubicBezTo>
                  <a:cubicBezTo>
                    <a:pt x="28811" y="9138"/>
                    <a:pt x="34708" y="2774"/>
                    <a:pt x="42198" y="2250"/>
                  </a:cubicBezTo>
                  <a:cubicBezTo>
                    <a:pt x="42725" y="2213"/>
                    <a:pt x="43251" y="2196"/>
                    <a:pt x="43773" y="2196"/>
                  </a:cubicBezTo>
                  <a:cubicBezTo>
                    <a:pt x="53257" y="2196"/>
                    <a:pt x="61606" y="7948"/>
                    <a:pt x="61606" y="7948"/>
                  </a:cubicBezTo>
                  <a:lnTo>
                    <a:pt x="61606" y="1"/>
                  </a:lnTo>
                  <a:close/>
                </a:path>
              </a:pathLst>
            </a:custGeom>
            <a:solidFill>
              <a:srgbClr val="FF88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4"/>
            <p:cNvSpPr/>
            <p:nvPr/>
          </p:nvSpPr>
          <p:spPr>
            <a:xfrm>
              <a:off x="1769525" y="1951075"/>
              <a:ext cx="732550" cy="228250"/>
            </a:xfrm>
            <a:custGeom>
              <a:rect b="b" l="l" r="r" t="t"/>
              <a:pathLst>
                <a:path extrusionOk="0" h="9130" w="29302">
                  <a:moveTo>
                    <a:pt x="11904" y="1"/>
                  </a:moveTo>
                  <a:cubicBezTo>
                    <a:pt x="8174" y="1"/>
                    <a:pt x="4164" y="979"/>
                    <a:pt x="1" y="3607"/>
                  </a:cubicBezTo>
                  <a:cubicBezTo>
                    <a:pt x="3309" y="2311"/>
                    <a:pt x="6516" y="1798"/>
                    <a:pt x="9520" y="1798"/>
                  </a:cubicBezTo>
                  <a:cubicBezTo>
                    <a:pt x="20255" y="1798"/>
                    <a:pt x="28398" y="8349"/>
                    <a:pt x="29302" y="9130"/>
                  </a:cubicBezTo>
                  <a:lnTo>
                    <a:pt x="29302" y="6004"/>
                  </a:lnTo>
                  <a:cubicBezTo>
                    <a:pt x="25095" y="3549"/>
                    <a:pt x="19007" y="1"/>
                    <a:pt x="11904" y="1"/>
                  </a:cubicBezTo>
                  <a:close/>
                </a:path>
              </a:pathLst>
            </a:custGeom>
            <a:solidFill>
              <a:srgbClr val="F769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4"/>
            <p:cNvSpPr/>
            <p:nvPr/>
          </p:nvSpPr>
          <p:spPr>
            <a:xfrm>
              <a:off x="1204200" y="1874825"/>
              <a:ext cx="594400" cy="77400"/>
            </a:xfrm>
            <a:custGeom>
              <a:rect b="b" l="l" r="r" t="t"/>
              <a:pathLst>
                <a:path extrusionOk="0" h="3096" w="23776">
                  <a:moveTo>
                    <a:pt x="0" y="1"/>
                  </a:moveTo>
                  <a:cubicBezTo>
                    <a:pt x="3023" y="1501"/>
                    <a:pt x="5861" y="3096"/>
                    <a:pt x="11888" y="3096"/>
                  </a:cubicBezTo>
                  <a:cubicBezTo>
                    <a:pt x="17915" y="3096"/>
                    <a:pt x="20753" y="1498"/>
                    <a:pt x="23776" y="1"/>
                  </a:cubicBezTo>
                  <a:close/>
                </a:path>
              </a:pathLst>
            </a:custGeom>
            <a:solidFill>
              <a:srgbClr val="FFC1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6" name="Google Shape;186;p24"/>
          <p:cNvSpPr txBox="1"/>
          <p:nvPr>
            <p:ph hasCustomPrompt="1" type="title"/>
          </p:nvPr>
        </p:nvSpPr>
        <p:spPr>
          <a:xfrm>
            <a:off x="742950" y="751852"/>
            <a:ext cx="7729500" cy="823200"/>
          </a:xfrm>
          <a:prstGeom prst="rect">
            <a:avLst/>
          </a:prstGeom>
        </p:spPr>
        <p:txBody>
          <a:bodyPr anchorCtr="0" anchor="t" bIns="91425" lIns="91425" spcFirstLastPara="1" rIns="91425" wrap="square" tIns="91425"/>
          <a:lstStyle>
            <a:lvl1pPr lvl="0" rtl="0" algn="ctr">
              <a:spcBef>
                <a:spcPts val="0"/>
              </a:spcBef>
              <a:spcAft>
                <a:spcPts val="0"/>
              </a:spcAft>
              <a:buClr>
                <a:srgbClr val="666666"/>
              </a:buClr>
              <a:buSzPts val="4800"/>
              <a:buFont typeface="Montserrat SemiBold"/>
              <a:buNone/>
              <a:defRPr sz="4800">
                <a:solidFill>
                  <a:srgbClr val="666666"/>
                </a:solidFill>
                <a:latin typeface="Montserrat SemiBold"/>
                <a:ea typeface="Montserrat SemiBold"/>
                <a:cs typeface="Montserrat SemiBold"/>
                <a:sym typeface="Montserrat SemiBold"/>
              </a:defRPr>
            </a:lvl1pPr>
            <a:lvl2pPr lvl="1" rtl="0" algn="ctr">
              <a:spcBef>
                <a:spcPts val="0"/>
              </a:spcBef>
              <a:spcAft>
                <a:spcPts val="0"/>
              </a:spcAft>
              <a:buClr>
                <a:srgbClr val="FFFFFF"/>
              </a:buClr>
              <a:buSzPts val="4800"/>
              <a:buNone/>
              <a:defRPr sz="4800">
                <a:solidFill>
                  <a:srgbClr val="FFFFFF"/>
                </a:solidFill>
              </a:defRPr>
            </a:lvl2pPr>
            <a:lvl3pPr lvl="2" rtl="0" algn="ctr">
              <a:spcBef>
                <a:spcPts val="0"/>
              </a:spcBef>
              <a:spcAft>
                <a:spcPts val="0"/>
              </a:spcAft>
              <a:buClr>
                <a:srgbClr val="FFFFFF"/>
              </a:buClr>
              <a:buSzPts val="4800"/>
              <a:buNone/>
              <a:defRPr sz="4800">
                <a:solidFill>
                  <a:srgbClr val="FFFFFF"/>
                </a:solidFill>
              </a:defRPr>
            </a:lvl3pPr>
            <a:lvl4pPr lvl="3" rtl="0" algn="ctr">
              <a:spcBef>
                <a:spcPts val="0"/>
              </a:spcBef>
              <a:spcAft>
                <a:spcPts val="0"/>
              </a:spcAft>
              <a:buClr>
                <a:srgbClr val="FFFFFF"/>
              </a:buClr>
              <a:buSzPts val="4800"/>
              <a:buNone/>
              <a:defRPr sz="4800">
                <a:solidFill>
                  <a:srgbClr val="FFFFFF"/>
                </a:solidFill>
              </a:defRPr>
            </a:lvl4pPr>
            <a:lvl5pPr lvl="4" rtl="0" algn="ctr">
              <a:spcBef>
                <a:spcPts val="0"/>
              </a:spcBef>
              <a:spcAft>
                <a:spcPts val="0"/>
              </a:spcAft>
              <a:buClr>
                <a:srgbClr val="FFFFFF"/>
              </a:buClr>
              <a:buSzPts val="4800"/>
              <a:buNone/>
              <a:defRPr sz="4800">
                <a:solidFill>
                  <a:srgbClr val="FFFFFF"/>
                </a:solidFill>
              </a:defRPr>
            </a:lvl5pPr>
            <a:lvl6pPr lvl="5" rtl="0" algn="ctr">
              <a:spcBef>
                <a:spcPts val="0"/>
              </a:spcBef>
              <a:spcAft>
                <a:spcPts val="0"/>
              </a:spcAft>
              <a:buClr>
                <a:srgbClr val="FFFFFF"/>
              </a:buClr>
              <a:buSzPts val="4800"/>
              <a:buNone/>
              <a:defRPr sz="4800">
                <a:solidFill>
                  <a:srgbClr val="FFFFFF"/>
                </a:solidFill>
              </a:defRPr>
            </a:lvl6pPr>
            <a:lvl7pPr lvl="6" rtl="0" algn="ctr">
              <a:spcBef>
                <a:spcPts val="0"/>
              </a:spcBef>
              <a:spcAft>
                <a:spcPts val="0"/>
              </a:spcAft>
              <a:buClr>
                <a:srgbClr val="FFFFFF"/>
              </a:buClr>
              <a:buSzPts val="4800"/>
              <a:buNone/>
              <a:defRPr sz="4800">
                <a:solidFill>
                  <a:srgbClr val="FFFFFF"/>
                </a:solidFill>
              </a:defRPr>
            </a:lvl7pPr>
            <a:lvl8pPr lvl="7" rtl="0" algn="ctr">
              <a:spcBef>
                <a:spcPts val="0"/>
              </a:spcBef>
              <a:spcAft>
                <a:spcPts val="0"/>
              </a:spcAft>
              <a:buClr>
                <a:srgbClr val="FFFFFF"/>
              </a:buClr>
              <a:buSzPts val="4800"/>
              <a:buNone/>
              <a:defRPr sz="4800">
                <a:solidFill>
                  <a:srgbClr val="FFFFFF"/>
                </a:solidFill>
              </a:defRPr>
            </a:lvl8pPr>
            <a:lvl9pPr lvl="8" rtl="0" algn="ctr">
              <a:spcBef>
                <a:spcPts val="0"/>
              </a:spcBef>
              <a:spcAft>
                <a:spcPts val="0"/>
              </a:spcAft>
              <a:buClr>
                <a:srgbClr val="FFFFFF"/>
              </a:buClr>
              <a:buSzPts val="4800"/>
              <a:buNone/>
              <a:defRPr sz="4800">
                <a:solidFill>
                  <a:srgbClr val="FFFFFF"/>
                </a:solidFill>
              </a:defRPr>
            </a:lvl9pPr>
          </a:lstStyle>
          <a:p>
            <a:r>
              <a:t>xx%</a:t>
            </a:r>
          </a:p>
        </p:txBody>
      </p:sp>
      <p:sp>
        <p:nvSpPr>
          <p:cNvPr id="187" name="Google Shape;187;p24"/>
          <p:cNvSpPr txBox="1"/>
          <p:nvPr>
            <p:ph idx="1" type="subTitle"/>
          </p:nvPr>
        </p:nvSpPr>
        <p:spPr>
          <a:xfrm>
            <a:off x="892025" y="1422650"/>
            <a:ext cx="7359900" cy="393600"/>
          </a:xfrm>
          <a:prstGeom prst="rect">
            <a:avLst/>
          </a:prstGeom>
        </p:spPr>
        <p:txBody>
          <a:bodyPr anchorCtr="0" anchor="t" bIns="91425" lIns="91425" spcFirstLastPara="1" rIns="91425" wrap="square" tIns="91425"/>
          <a:lstStyle>
            <a:lvl1pPr lvl="0" rtl="0" algn="ctr">
              <a:spcBef>
                <a:spcPts val="0"/>
              </a:spcBef>
              <a:spcAft>
                <a:spcPts val="0"/>
              </a:spcAft>
              <a:buNone/>
              <a:defRPr sz="1800">
                <a:solidFill>
                  <a:srgbClr val="FF883E"/>
                </a:solidFill>
                <a:latin typeface="Montserrat Light"/>
                <a:ea typeface="Montserrat Light"/>
                <a:cs typeface="Montserrat Light"/>
                <a:sym typeface="Montserrat Light"/>
              </a:defRPr>
            </a:lvl1pPr>
            <a:lvl2pPr lvl="1" rtl="0" algn="ctr">
              <a:spcBef>
                <a:spcPts val="0"/>
              </a:spcBef>
              <a:spcAft>
                <a:spcPts val="0"/>
              </a:spcAft>
              <a:buNone/>
              <a:defRPr sz="1200">
                <a:solidFill>
                  <a:srgbClr val="666666"/>
                </a:solidFill>
              </a:defRPr>
            </a:lvl2pPr>
            <a:lvl3pPr lvl="2" rtl="0" algn="ctr">
              <a:spcBef>
                <a:spcPts val="0"/>
              </a:spcBef>
              <a:spcAft>
                <a:spcPts val="0"/>
              </a:spcAft>
              <a:buNone/>
              <a:defRPr sz="1200">
                <a:solidFill>
                  <a:srgbClr val="666666"/>
                </a:solidFill>
              </a:defRPr>
            </a:lvl3pPr>
            <a:lvl4pPr lvl="3" rtl="0" algn="ctr">
              <a:spcBef>
                <a:spcPts val="0"/>
              </a:spcBef>
              <a:spcAft>
                <a:spcPts val="0"/>
              </a:spcAft>
              <a:buNone/>
              <a:defRPr sz="1200">
                <a:solidFill>
                  <a:srgbClr val="666666"/>
                </a:solidFill>
              </a:defRPr>
            </a:lvl4pPr>
            <a:lvl5pPr lvl="4" rtl="0" algn="ctr">
              <a:spcBef>
                <a:spcPts val="0"/>
              </a:spcBef>
              <a:spcAft>
                <a:spcPts val="0"/>
              </a:spcAft>
              <a:buNone/>
              <a:defRPr sz="1200">
                <a:solidFill>
                  <a:srgbClr val="666666"/>
                </a:solidFill>
              </a:defRPr>
            </a:lvl5pPr>
            <a:lvl6pPr lvl="5" rtl="0" algn="ctr">
              <a:spcBef>
                <a:spcPts val="0"/>
              </a:spcBef>
              <a:spcAft>
                <a:spcPts val="0"/>
              </a:spcAft>
              <a:buNone/>
              <a:defRPr sz="1200">
                <a:solidFill>
                  <a:srgbClr val="666666"/>
                </a:solidFill>
              </a:defRPr>
            </a:lvl6pPr>
            <a:lvl7pPr lvl="6" rtl="0" algn="ctr">
              <a:spcBef>
                <a:spcPts val="0"/>
              </a:spcBef>
              <a:spcAft>
                <a:spcPts val="0"/>
              </a:spcAft>
              <a:buNone/>
              <a:defRPr sz="1200">
                <a:solidFill>
                  <a:srgbClr val="666666"/>
                </a:solidFill>
              </a:defRPr>
            </a:lvl7pPr>
            <a:lvl8pPr lvl="7" rtl="0" algn="ctr">
              <a:spcBef>
                <a:spcPts val="0"/>
              </a:spcBef>
              <a:spcAft>
                <a:spcPts val="0"/>
              </a:spcAft>
              <a:buNone/>
              <a:defRPr sz="1200">
                <a:solidFill>
                  <a:srgbClr val="666666"/>
                </a:solidFill>
              </a:defRPr>
            </a:lvl8pPr>
            <a:lvl9pPr lvl="8" rtl="0" algn="ctr">
              <a:spcBef>
                <a:spcPts val="0"/>
              </a:spcBef>
              <a:spcAft>
                <a:spcPts val="0"/>
              </a:spcAft>
              <a:buNone/>
              <a:defRPr sz="1200">
                <a:solidFill>
                  <a:srgbClr val="666666"/>
                </a:solidFill>
              </a:defRPr>
            </a:lvl9pPr>
          </a:lstStyle>
          <a:p/>
        </p:txBody>
      </p:sp>
      <p:sp>
        <p:nvSpPr>
          <p:cNvPr id="188" name="Google Shape;188;p24"/>
          <p:cNvSpPr txBox="1"/>
          <p:nvPr>
            <p:ph hasCustomPrompt="1" idx="2" type="title"/>
          </p:nvPr>
        </p:nvSpPr>
        <p:spPr>
          <a:xfrm>
            <a:off x="742950" y="1968652"/>
            <a:ext cx="7729500" cy="823200"/>
          </a:xfrm>
          <a:prstGeom prst="rect">
            <a:avLst/>
          </a:prstGeom>
        </p:spPr>
        <p:txBody>
          <a:bodyPr anchorCtr="0" anchor="t" bIns="91425" lIns="91425" spcFirstLastPara="1" rIns="91425" wrap="square" tIns="91425"/>
          <a:lstStyle>
            <a:lvl1pPr lvl="0" rtl="0" algn="ctr">
              <a:spcBef>
                <a:spcPts val="0"/>
              </a:spcBef>
              <a:spcAft>
                <a:spcPts val="0"/>
              </a:spcAft>
              <a:buClr>
                <a:srgbClr val="666666"/>
              </a:buClr>
              <a:buSzPts val="4800"/>
              <a:buFont typeface="Montserrat SemiBold"/>
              <a:buNone/>
              <a:defRPr sz="4800">
                <a:solidFill>
                  <a:srgbClr val="666666"/>
                </a:solidFill>
                <a:latin typeface="Montserrat SemiBold"/>
                <a:ea typeface="Montserrat SemiBold"/>
                <a:cs typeface="Montserrat SemiBold"/>
                <a:sym typeface="Montserrat SemiBold"/>
              </a:defRPr>
            </a:lvl1pPr>
            <a:lvl2pPr lvl="1" rtl="0" algn="ctr">
              <a:spcBef>
                <a:spcPts val="0"/>
              </a:spcBef>
              <a:spcAft>
                <a:spcPts val="0"/>
              </a:spcAft>
              <a:buClr>
                <a:srgbClr val="FFFFFF"/>
              </a:buClr>
              <a:buSzPts val="4800"/>
              <a:buNone/>
              <a:defRPr sz="4800">
                <a:solidFill>
                  <a:srgbClr val="FFFFFF"/>
                </a:solidFill>
              </a:defRPr>
            </a:lvl2pPr>
            <a:lvl3pPr lvl="2" rtl="0" algn="ctr">
              <a:spcBef>
                <a:spcPts val="0"/>
              </a:spcBef>
              <a:spcAft>
                <a:spcPts val="0"/>
              </a:spcAft>
              <a:buClr>
                <a:srgbClr val="FFFFFF"/>
              </a:buClr>
              <a:buSzPts val="4800"/>
              <a:buNone/>
              <a:defRPr sz="4800">
                <a:solidFill>
                  <a:srgbClr val="FFFFFF"/>
                </a:solidFill>
              </a:defRPr>
            </a:lvl3pPr>
            <a:lvl4pPr lvl="3" rtl="0" algn="ctr">
              <a:spcBef>
                <a:spcPts val="0"/>
              </a:spcBef>
              <a:spcAft>
                <a:spcPts val="0"/>
              </a:spcAft>
              <a:buClr>
                <a:srgbClr val="FFFFFF"/>
              </a:buClr>
              <a:buSzPts val="4800"/>
              <a:buNone/>
              <a:defRPr sz="4800">
                <a:solidFill>
                  <a:srgbClr val="FFFFFF"/>
                </a:solidFill>
              </a:defRPr>
            </a:lvl4pPr>
            <a:lvl5pPr lvl="4" rtl="0" algn="ctr">
              <a:spcBef>
                <a:spcPts val="0"/>
              </a:spcBef>
              <a:spcAft>
                <a:spcPts val="0"/>
              </a:spcAft>
              <a:buClr>
                <a:srgbClr val="FFFFFF"/>
              </a:buClr>
              <a:buSzPts val="4800"/>
              <a:buNone/>
              <a:defRPr sz="4800">
                <a:solidFill>
                  <a:srgbClr val="FFFFFF"/>
                </a:solidFill>
              </a:defRPr>
            </a:lvl5pPr>
            <a:lvl6pPr lvl="5" rtl="0" algn="ctr">
              <a:spcBef>
                <a:spcPts val="0"/>
              </a:spcBef>
              <a:spcAft>
                <a:spcPts val="0"/>
              </a:spcAft>
              <a:buClr>
                <a:srgbClr val="FFFFFF"/>
              </a:buClr>
              <a:buSzPts val="4800"/>
              <a:buNone/>
              <a:defRPr sz="4800">
                <a:solidFill>
                  <a:srgbClr val="FFFFFF"/>
                </a:solidFill>
              </a:defRPr>
            </a:lvl6pPr>
            <a:lvl7pPr lvl="6" rtl="0" algn="ctr">
              <a:spcBef>
                <a:spcPts val="0"/>
              </a:spcBef>
              <a:spcAft>
                <a:spcPts val="0"/>
              </a:spcAft>
              <a:buClr>
                <a:srgbClr val="FFFFFF"/>
              </a:buClr>
              <a:buSzPts val="4800"/>
              <a:buNone/>
              <a:defRPr sz="4800">
                <a:solidFill>
                  <a:srgbClr val="FFFFFF"/>
                </a:solidFill>
              </a:defRPr>
            </a:lvl7pPr>
            <a:lvl8pPr lvl="7" rtl="0" algn="ctr">
              <a:spcBef>
                <a:spcPts val="0"/>
              </a:spcBef>
              <a:spcAft>
                <a:spcPts val="0"/>
              </a:spcAft>
              <a:buClr>
                <a:srgbClr val="FFFFFF"/>
              </a:buClr>
              <a:buSzPts val="4800"/>
              <a:buNone/>
              <a:defRPr sz="4800">
                <a:solidFill>
                  <a:srgbClr val="FFFFFF"/>
                </a:solidFill>
              </a:defRPr>
            </a:lvl8pPr>
            <a:lvl9pPr lvl="8" rtl="0" algn="ctr">
              <a:spcBef>
                <a:spcPts val="0"/>
              </a:spcBef>
              <a:spcAft>
                <a:spcPts val="0"/>
              </a:spcAft>
              <a:buClr>
                <a:srgbClr val="FFFFFF"/>
              </a:buClr>
              <a:buSzPts val="4800"/>
              <a:buNone/>
              <a:defRPr sz="4800">
                <a:solidFill>
                  <a:srgbClr val="FFFFFF"/>
                </a:solidFill>
              </a:defRPr>
            </a:lvl9pPr>
          </a:lstStyle>
          <a:p>
            <a:r>
              <a:t>xx%</a:t>
            </a:r>
          </a:p>
        </p:txBody>
      </p:sp>
      <p:sp>
        <p:nvSpPr>
          <p:cNvPr id="189" name="Google Shape;189;p24"/>
          <p:cNvSpPr txBox="1"/>
          <p:nvPr>
            <p:ph idx="3" type="subTitle"/>
          </p:nvPr>
        </p:nvSpPr>
        <p:spPr>
          <a:xfrm>
            <a:off x="892025" y="2639450"/>
            <a:ext cx="7359900" cy="393600"/>
          </a:xfrm>
          <a:prstGeom prst="rect">
            <a:avLst/>
          </a:prstGeom>
        </p:spPr>
        <p:txBody>
          <a:bodyPr anchorCtr="0" anchor="t" bIns="91425" lIns="91425" spcFirstLastPara="1" rIns="91425" wrap="square" tIns="91425"/>
          <a:lstStyle>
            <a:lvl1pPr lvl="0" rtl="0" algn="ctr">
              <a:spcBef>
                <a:spcPts val="0"/>
              </a:spcBef>
              <a:spcAft>
                <a:spcPts val="0"/>
              </a:spcAft>
              <a:buNone/>
              <a:defRPr sz="1800">
                <a:solidFill>
                  <a:srgbClr val="FF883E"/>
                </a:solidFill>
                <a:latin typeface="Montserrat Light"/>
                <a:ea typeface="Montserrat Light"/>
                <a:cs typeface="Montserrat Light"/>
                <a:sym typeface="Montserrat Light"/>
              </a:defRPr>
            </a:lvl1pPr>
            <a:lvl2pPr lvl="1" rtl="0" algn="ctr">
              <a:spcBef>
                <a:spcPts val="0"/>
              </a:spcBef>
              <a:spcAft>
                <a:spcPts val="0"/>
              </a:spcAft>
              <a:buNone/>
              <a:defRPr sz="1200">
                <a:solidFill>
                  <a:srgbClr val="666666"/>
                </a:solidFill>
              </a:defRPr>
            </a:lvl2pPr>
            <a:lvl3pPr lvl="2" rtl="0" algn="ctr">
              <a:spcBef>
                <a:spcPts val="0"/>
              </a:spcBef>
              <a:spcAft>
                <a:spcPts val="0"/>
              </a:spcAft>
              <a:buNone/>
              <a:defRPr sz="1200">
                <a:solidFill>
                  <a:srgbClr val="666666"/>
                </a:solidFill>
              </a:defRPr>
            </a:lvl3pPr>
            <a:lvl4pPr lvl="3" rtl="0" algn="ctr">
              <a:spcBef>
                <a:spcPts val="0"/>
              </a:spcBef>
              <a:spcAft>
                <a:spcPts val="0"/>
              </a:spcAft>
              <a:buNone/>
              <a:defRPr sz="1200">
                <a:solidFill>
                  <a:srgbClr val="666666"/>
                </a:solidFill>
              </a:defRPr>
            </a:lvl4pPr>
            <a:lvl5pPr lvl="4" rtl="0" algn="ctr">
              <a:spcBef>
                <a:spcPts val="0"/>
              </a:spcBef>
              <a:spcAft>
                <a:spcPts val="0"/>
              </a:spcAft>
              <a:buNone/>
              <a:defRPr sz="1200">
                <a:solidFill>
                  <a:srgbClr val="666666"/>
                </a:solidFill>
              </a:defRPr>
            </a:lvl5pPr>
            <a:lvl6pPr lvl="5" rtl="0" algn="ctr">
              <a:spcBef>
                <a:spcPts val="0"/>
              </a:spcBef>
              <a:spcAft>
                <a:spcPts val="0"/>
              </a:spcAft>
              <a:buNone/>
              <a:defRPr sz="1200">
                <a:solidFill>
                  <a:srgbClr val="666666"/>
                </a:solidFill>
              </a:defRPr>
            </a:lvl6pPr>
            <a:lvl7pPr lvl="6" rtl="0" algn="ctr">
              <a:spcBef>
                <a:spcPts val="0"/>
              </a:spcBef>
              <a:spcAft>
                <a:spcPts val="0"/>
              </a:spcAft>
              <a:buNone/>
              <a:defRPr sz="1200">
                <a:solidFill>
                  <a:srgbClr val="666666"/>
                </a:solidFill>
              </a:defRPr>
            </a:lvl7pPr>
            <a:lvl8pPr lvl="7" rtl="0" algn="ctr">
              <a:spcBef>
                <a:spcPts val="0"/>
              </a:spcBef>
              <a:spcAft>
                <a:spcPts val="0"/>
              </a:spcAft>
              <a:buNone/>
              <a:defRPr sz="1200">
                <a:solidFill>
                  <a:srgbClr val="666666"/>
                </a:solidFill>
              </a:defRPr>
            </a:lvl8pPr>
            <a:lvl9pPr lvl="8" rtl="0" algn="ctr">
              <a:spcBef>
                <a:spcPts val="0"/>
              </a:spcBef>
              <a:spcAft>
                <a:spcPts val="0"/>
              </a:spcAft>
              <a:buNone/>
              <a:defRPr sz="1200">
                <a:solidFill>
                  <a:srgbClr val="666666"/>
                </a:solidFill>
              </a:defRPr>
            </a:lvl9pPr>
          </a:lstStyle>
          <a:p/>
        </p:txBody>
      </p:sp>
      <p:sp>
        <p:nvSpPr>
          <p:cNvPr id="190" name="Google Shape;190;p24"/>
          <p:cNvSpPr txBox="1"/>
          <p:nvPr>
            <p:ph hasCustomPrompt="1" idx="4" type="title"/>
          </p:nvPr>
        </p:nvSpPr>
        <p:spPr>
          <a:xfrm>
            <a:off x="742950" y="3185452"/>
            <a:ext cx="7729500" cy="823200"/>
          </a:xfrm>
          <a:prstGeom prst="rect">
            <a:avLst/>
          </a:prstGeom>
        </p:spPr>
        <p:txBody>
          <a:bodyPr anchorCtr="0" anchor="t" bIns="91425" lIns="91425" spcFirstLastPara="1" rIns="91425" wrap="square" tIns="91425"/>
          <a:lstStyle>
            <a:lvl1pPr lvl="0" rtl="0" algn="ctr">
              <a:spcBef>
                <a:spcPts val="0"/>
              </a:spcBef>
              <a:spcAft>
                <a:spcPts val="0"/>
              </a:spcAft>
              <a:buClr>
                <a:srgbClr val="666666"/>
              </a:buClr>
              <a:buSzPts val="4800"/>
              <a:buFont typeface="Montserrat SemiBold"/>
              <a:buNone/>
              <a:defRPr sz="4800">
                <a:solidFill>
                  <a:srgbClr val="666666"/>
                </a:solidFill>
                <a:latin typeface="Montserrat SemiBold"/>
                <a:ea typeface="Montserrat SemiBold"/>
                <a:cs typeface="Montserrat SemiBold"/>
                <a:sym typeface="Montserrat SemiBold"/>
              </a:defRPr>
            </a:lvl1pPr>
            <a:lvl2pPr lvl="1" rtl="0" algn="ctr">
              <a:spcBef>
                <a:spcPts val="0"/>
              </a:spcBef>
              <a:spcAft>
                <a:spcPts val="0"/>
              </a:spcAft>
              <a:buClr>
                <a:srgbClr val="FFFFFF"/>
              </a:buClr>
              <a:buSzPts val="4800"/>
              <a:buNone/>
              <a:defRPr sz="4800">
                <a:solidFill>
                  <a:srgbClr val="FFFFFF"/>
                </a:solidFill>
              </a:defRPr>
            </a:lvl2pPr>
            <a:lvl3pPr lvl="2" rtl="0" algn="ctr">
              <a:spcBef>
                <a:spcPts val="0"/>
              </a:spcBef>
              <a:spcAft>
                <a:spcPts val="0"/>
              </a:spcAft>
              <a:buClr>
                <a:srgbClr val="FFFFFF"/>
              </a:buClr>
              <a:buSzPts val="4800"/>
              <a:buNone/>
              <a:defRPr sz="4800">
                <a:solidFill>
                  <a:srgbClr val="FFFFFF"/>
                </a:solidFill>
              </a:defRPr>
            </a:lvl3pPr>
            <a:lvl4pPr lvl="3" rtl="0" algn="ctr">
              <a:spcBef>
                <a:spcPts val="0"/>
              </a:spcBef>
              <a:spcAft>
                <a:spcPts val="0"/>
              </a:spcAft>
              <a:buClr>
                <a:srgbClr val="FFFFFF"/>
              </a:buClr>
              <a:buSzPts val="4800"/>
              <a:buNone/>
              <a:defRPr sz="4800">
                <a:solidFill>
                  <a:srgbClr val="FFFFFF"/>
                </a:solidFill>
              </a:defRPr>
            </a:lvl4pPr>
            <a:lvl5pPr lvl="4" rtl="0" algn="ctr">
              <a:spcBef>
                <a:spcPts val="0"/>
              </a:spcBef>
              <a:spcAft>
                <a:spcPts val="0"/>
              </a:spcAft>
              <a:buClr>
                <a:srgbClr val="FFFFFF"/>
              </a:buClr>
              <a:buSzPts val="4800"/>
              <a:buNone/>
              <a:defRPr sz="4800">
                <a:solidFill>
                  <a:srgbClr val="FFFFFF"/>
                </a:solidFill>
              </a:defRPr>
            </a:lvl5pPr>
            <a:lvl6pPr lvl="5" rtl="0" algn="ctr">
              <a:spcBef>
                <a:spcPts val="0"/>
              </a:spcBef>
              <a:spcAft>
                <a:spcPts val="0"/>
              </a:spcAft>
              <a:buClr>
                <a:srgbClr val="FFFFFF"/>
              </a:buClr>
              <a:buSzPts val="4800"/>
              <a:buNone/>
              <a:defRPr sz="4800">
                <a:solidFill>
                  <a:srgbClr val="FFFFFF"/>
                </a:solidFill>
              </a:defRPr>
            </a:lvl6pPr>
            <a:lvl7pPr lvl="6" rtl="0" algn="ctr">
              <a:spcBef>
                <a:spcPts val="0"/>
              </a:spcBef>
              <a:spcAft>
                <a:spcPts val="0"/>
              </a:spcAft>
              <a:buClr>
                <a:srgbClr val="FFFFFF"/>
              </a:buClr>
              <a:buSzPts val="4800"/>
              <a:buNone/>
              <a:defRPr sz="4800">
                <a:solidFill>
                  <a:srgbClr val="FFFFFF"/>
                </a:solidFill>
              </a:defRPr>
            </a:lvl7pPr>
            <a:lvl8pPr lvl="7" rtl="0" algn="ctr">
              <a:spcBef>
                <a:spcPts val="0"/>
              </a:spcBef>
              <a:spcAft>
                <a:spcPts val="0"/>
              </a:spcAft>
              <a:buClr>
                <a:srgbClr val="FFFFFF"/>
              </a:buClr>
              <a:buSzPts val="4800"/>
              <a:buNone/>
              <a:defRPr sz="4800">
                <a:solidFill>
                  <a:srgbClr val="FFFFFF"/>
                </a:solidFill>
              </a:defRPr>
            </a:lvl8pPr>
            <a:lvl9pPr lvl="8" rtl="0" algn="ctr">
              <a:spcBef>
                <a:spcPts val="0"/>
              </a:spcBef>
              <a:spcAft>
                <a:spcPts val="0"/>
              </a:spcAft>
              <a:buClr>
                <a:srgbClr val="FFFFFF"/>
              </a:buClr>
              <a:buSzPts val="4800"/>
              <a:buNone/>
              <a:defRPr sz="4800">
                <a:solidFill>
                  <a:srgbClr val="FFFFFF"/>
                </a:solidFill>
              </a:defRPr>
            </a:lvl9pPr>
          </a:lstStyle>
          <a:p>
            <a:r>
              <a:t>xx%</a:t>
            </a:r>
          </a:p>
        </p:txBody>
      </p:sp>
      <p:sp>
        <p:nvSpPr>
          <p:cNvPr id="191" name="Google Shape;191;p24"/>
          <p:cNvSpPr txBox="1"/>
          <p:nvPr>
            <p:ph idx="5" type="subTitle"/>
          </p:nvPr>
        </p:nvSpPr>
        <p:spPr>
          <a:xfrm>
            <a:off x="892025" y="3856250"/>
            <a:ext cx="7359900" cy="393600"/>
          </a:xfrm>
          <a:prstGeom prst="rect">
            <a:avLst/>
          </a:prstGeom>
        </p:spPr>
        <p:txBody>
          <a:bodyPr anchorCtr="0" anchor="t" bIns="91425" lIns="91425" spcFirstLastPara="1" rIns="91425" wrap="square" tIns="91425"/>
          <a:lstStyle>
            <a:lvl1pPr lvl="0" rtl="0" algn="ctr">
              <a:spcBef>
                <a:spcPts val="0"/>
              </a:spcBef>
              <a:spcAft>
                <a:spcPts val="0"/>
              </a:spcAft>
              <a:buNone/>
              <a:defRPr sz="1800">
                <a:solidFill>
                  <a:srgbClr val="FF883E"/>
                </a:solidFill>
                <a:latin typeface="Montserrat Light"/>
                <a:ea typeface="Montserrat Light"/>
                <a:cs typeface="Montserrat Light"/>
                <a:sym typeface="Montserrat Light"/>
              </a:defRPr>
            </a:lvl1pPr>
            <a:lvl2pPr lvl="1" rtl="0" algn="ctr">
              <a:spcBef>
                <a:spcPts val="0"/>
              </a:spcBef>
              <a:spcAft>
                <a:spcPts val="0"/>
              </a:spcAft>
              <a:buNone/>
              <a:defRPr sz="1200">
                <a:solidFill>
                  <a:srgbClr val="666666"/>
                </a:solidFill>
              </a:defRPr>
            </a:lvl2pPr>
            <a:lvl3pPr lvl="2" rtl="0" algn="ctr">
              <a:spcBef>
                <a:spcPts val="0"/>
              </a:spcBef>
              <a:spcAft>
                <a:spcPts val="0"/>
              </a:spcAft>
              <a:buNone/>
              <a:defRPr sz="1200">
                <a:solidFill>
                  <a:srgbClr val="666666"/>
                </a:solidFill>
              </a:defRPr>
            </a:lvl3pPr>
            <a:lvl4pPr lvl="3" rtl="0" algn="ctr">
              <a:spcBef>
                <a:spcPts val="0"/>
              </a:spcBef>
              <a:spcAft>
                <a:spcPts val="0"/>
              </a:spcAft>
              <a:buNone/>
              <a:defRPr sz="1200">
                <a:solidFill>
                  <a:srgbClr val="666666"/>
                </a:solidFill>
              </a:defRPr>
            </a:lvl4pPr>
            <a:lvl5pPr lvl="4" rtl="0" algn="ctr">
              <a:spcBef>
                <a:spcPts val="0"/>
              </a:spcBef>
              <a:spcAft>
                <a:spcPts val="0"/>
              </a:spcAft>
              <a:buNone/>
              <a:defRPr sz="1200">
                <a:solidFill>
                  <a:srgbClr val="666666"/>
                </a:solidFill>
              </a:defRPr>
            </a:lvl5pPr>
            <a:lvl6pPr lvl="5" rtl="0" algn="ctr">
              <a:spcBef>
                <a:spcPts val="0"/>
              </a:spcBef>
              <a:spcAft>
                <a:spcPts val="0"/>
              </a:spcAft>
              <a:buNone/>
              <a:defRPr sz="1200">
                <a:solidFill>
                  <a:srgbClr val="666666"/>
                </a:solidFill>
              </a:defRPr>
            </a:lvl6pPr>
            <a:lvl7pPr lvl="6" rtl="0" algn="ctr">
              <a:spcBef>
                <a:spcPts val="0"/>
              </a:spcBef>
              <a:spcAft>
                <a:spcPts val="0"/>
              </a:spcAft>
              <a:buNone/>
              <a:defRPr sz="1200">
                <a:solidFill>
                  <a:srgbClr val="666666"/>
                </a:solidFill>
              </a:defRPr>
            </a:lvl7pPr>
            <a:lvl8pPr lvl="7" rtl="0" algn="ctr">
              <a:spcBef>
                <a:spcPts val="0"/>
              </a:spcBef>
              <a:spcAft>
                <a:spcPts val="0"/>
              </a:spcAft>
              <a:buNone/>
              <a:defRPr sz="1200">
                <a:solidFill>
                  <a:srgbClr val="666666"/>
                </a:solidFill>
              </a:defRPr>
            </a:lvl8pPr>
            <a:lvl9pPr lvl="8" rtl="0" algn="ctr">
              <a:spcBef>
                <a:spcPts val="0"/>
              </a:spcBef>
              <a:spcAft>
                <a:spcPts val="0"/>
              </a:spcAft>
              <a:buNone/>
              <a:defRPr sz="1200">
                <a:solidFill>
                  <a:srgbClr val="666666"/>
                </a:solidFill>
              </a:defRPr>
            </a:lvl9pPr>
          </a:lstStyle>
          <a:p/>
        </p:txBody>
      </p:sp>
      <p:sp>
        <p:nvSpPr>
          <p:cNvPr id="192" name="Google Shape;192;p24"/>
          <p:cNvSpPr txBox="1"/>
          <p:nvPr>
            <p:ph idx="6" type="sldNum"/>
          </p:nvPr>
        </p:nvSpPr>
        <p:spPr>
          <a:xfrm>
            <a:off x="8299934" y="4591801"/>
            <a:ext cx="548700" cy="393600"/>
          </a:xfrm>
          <a:prstGeom prst="rect">
            <a:avLst/>
          </a:prstGeom>
        </p:spPr>
        <p:txBody>
          <a:bodyPr anchorCtr="0" anchor="t" bIns="91425" lIns="91425" spcFirstLastPara="1" rIns="91425" wrap="square" tIns="91425">
            <a:noAutofit/>
          </a:bodyPr>
          <a:lstStyle>
            <a:lvl1pPr lvl="0" rtl="0" algn="r">
              <a:buNone/>
              <a:defRPr sz="1300">
                <a:solidFill>
                  <a:srgbClr val="666666"/>
                </a:solidFill>
                <a:latin typeface="Montserrat Medium"/>
                <a:ea typeface="Montserrat Medium"/>
                <a:cs typeface="Montserrat Medium"/>
                <a:sym typeface="Montserrat Medium"/>
              </a:defRPr>
            </a:lvl1pPr>
            <a:lvl2pPr lvl="1" rtl="0" algn="r">
              <a:buNone/>
              <a:defRPr sz="1300">
                <a:solidFill>
                  <a:srgbClr val="666666"/>
                </a:solidFill>
                <a:latin typeface="Montserrat Medium"/>
                <a:ea typeface="Montserrat Medium"/>
                <a:cs typeface="Montserrat Medium"/>
                <a:sym typeface="Montserrat Medium"/>
              </a:defRPr>
            </a:lvl2pPr>
            <a:lvl3pPr lvl="2" rtl="0" algn="r">
              <a:buNone/>
              <a:defRPr sz="1300">
                <a:solidFill>
                  <a:srgbClr val="666666"/>
                </a:solidFill>
                <a:latin typeface="Montserrat Medium"/>
                <a:ea typeface="Montserrat Medium"/>
                <a:cs typeface="Montserrat Medium"/>
                <a:sym typeface="Montserrat Medium"/>
              </a:defRPr>
            </a:lvl3pPr>
            <a:lvl4pPr lvl="3" rtl="0" algn="r">
              <a:buNone/>
              <a:defRPr sz="1300">
                <a:solidFill>
                  <a:srgbClr val="666666"/>
                </a:solidFill>
                <a:latin typeface="Montserrat Medium"/>
                <a:ea typeface="Montserrat Medium"/>
                <a:cs typeface="Montserrat Medium"/>
                <a:sym typeface="Montserrat Medium"/>
              </a:defRPr>
            </a:lvl4pPr>
            <a:lvl5pPr lvl="4" rtl="0" algn="r">
              <a:buNone/>
              <a:defRPr sz="1300">
                <a:solidFill>
                  <a:srgbClr val="666666"/>
                </a:solidFill>
                <a:latin typeface="Montserrat Medium"/>
                <a:ea typeface="Montserrat Medium"/>
                <a:cs typeface="Montserrat Medium"/>
                <a:sym typeface="Montserrat Medium"/>
              </a:defRPr>
            </a:lvl5pPr>
            <a:lvl6pPr lvl="5" rtl="0" algn="r">
              <a:buNone/>
              <a:defRPr sz="1300">
                <a:solidFill>
                  <a:srgbClr val="666666"/>
                </a:solidFill>
                <a:latin typeface="Montserrat Medium"/>
                <a:ea typeface="Montserrat Medium"/>
                <a:cs typeface="Montserrat Medium"/>
                <a:sym typeface="Montserrat Medium"/>
              </a:defRPr>
            </a:lvl6pPr>
            <a:lvl7pPr lvl="6" rtl="0" algn="r">
              <a:buNone/>
              <a:defRPr sz="1300">
                <a:solidFill>
                  <a:srgbClr val="666666"/>
                </a:solidFill>
                <a:latin typeface="Montserrat Medium"/>
                <a:ea typeface="Montserrat Medium"/>
                <a:cs typeface="Montserrat Medium"/>
                <a:sym typeface="Montserrat Medium"/>
              </a:defRPr>
            </a:lvl7pPr>
            <a:lvl8pPr lvl="7" rtl="0" algn="r">
              <a:buNone/>
              <a:defRPr sz="1300">
                <a:solidFill>
                  <a:srgbClr val="666666"/>
                </a:solidFill>
                <a:latin typeface="Montserrat Medium"/>
                <a:ea typeface="Montserrat Medium"/>
                <a:cs typeface="Montserrat Medium"/>
                <a:sym typeface="Montserrat Medium"/>
              </a:defRPr>
            </a:lvl8pPr>
            <a:lvl9pPr lvl="8" rtl="0" algn="r">
              <a:buNone/>
              <a:defRPr sz="1300">
                <a:solidFill>
                  <a:srgbClr val="666666"/>
                </a:solidFill>
                <a:latin typeface="Montserrat Medium"/>
                <a:ea typeface="Montserrat Medium"/>
                <a:cs typeface="Montserrat Medium"/>
                <a:sym typeface="Montserrat Medium"/>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1" type="blank">
  <p:cSld name="BLANK">
    <p:spTree>
      <p:nvGrpSpPr>
        <p:cNvPr id="193" name="Shape 193"/>
        <p:cNvGrpSpPr/>
        <p:nvPr/>
      </p:nvGrpSpPr>
      <p:grpSpPr>
        <a:xfrm>
          <a:off x="0" y="0"/>
          <a:ext cx="0" cy="0"/>
          <a:chOff x="0" y="0"/>
          <a:chExt cx="0" cy="0"/>
        </a:xfrm>
      </p:grpSpPr>
      <p:sp>
        <p:nvSpPr>
          <p:cNvPr id="194" name="Google Shape;194;p25"/>
          <p:cNvSpPr txBox="1"/>
          <p:nvPr>
            <p:ph idx="12" type="sldNum"/>
          </p:nvPr>
        </p:nvSpPr>
        <p:spPr>
          <a:xfrm>
            <a:off x="8299934" y="459180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Title &amp; subtitle slide" type="secHead">
  <p:cSld name="SECTION_HEADER">
    <p:bg>
      <p:bgPr>
        <a:solidFill>
          <a:srgbClr val="AD3A50"/>
        </a:solidFill>
      </p:bgPr>
    </p:bg>
    <p:spTree>
      <p:nvGrpSpPr>
        <p:cNvPr id="30" name="Shape 30"/>
        <p:cNvGrpSpPr/>
        <p:nvPr/>
      </p:nvGrpSpPr>
      <p:grpSpPr>
        <a:xfrm>
          <a:off x="0" y="0"/>
          <a:ext cx="0" cy="0"/>
          <a:chOff x="0" y="0"/>
          <a:chExt cx="0" cy="0"/>
        </a:xfrm>
      </p:grpSpPr>
      <p:sp>
        <p:nvSpPr>
          <p:cNvPr id="31" name="Google Shape;31;p4"/>
          <p:cNvSpPr txBox="1"/>
          <p:nvPr>
            <p:ph type="title"/>
          </p:nvPr>
        </p:nvSpPr>
        <p:spPr>
          <a:xfrm>
            <a:off x="1349850" y="2427683"/>
            <a:ext cx="6779700" cy="1122600"/>
          </a:xfrm>
          <a:prstGeom prst="rect">
            <a:avLst/>
          </a:prstGeom>
        </p:spPr>
        <p:txBody>
          <a:bodyPr anchorCtr="0" anchor="b" bIns="91425" lIns="91425" spcFirstLastPara="1" rIns="91425" wrap="square" tIns="91425"/>
          <a:lstStyle>
            <a:lvl1pPr lvl="0">
              <a:spcBef>
                <a:spcPts val="0"/>
              </a:spcBef>
              <a:spcAft>
                <a:spcPts val="0"/>
              </a:spcAft>
              <a:buClr>
                <a:srgbClr val="FFFFFF"/>
              </a:buClr>
              <a:buSzPts val="4800"/>
              <a:buNone/>
              <a:defRPr b="1" sz="4800">
                <a:solidFill>
                  <a:srgbClr val="FFFFFF"/>
                </a:solidFill>
              </a:defRPr>
            </a:lvl1pPr>
            <a:lvl2pPr lvl="1">
              <a:spcBef>
                <a:spcPts val="0"/>
              </a:spcBef>
              <a:spcAft>
                <a:spcPts val="0"/>
              </a:spcAft>
              <a:buClr>
                <a:srgbClr val="FFFFFF"/>
              </a:buClr>
              <a:buSzPts val="4800"/>
              <a:buNone/>
              <a:defRPr b="1" sz="4800">
                <a:solidFill>
                  <a:srgbClr val="FFFFFF"/>
                </a:solidFill>
              </a:defRPr>
            </a:lvl2pPr>
            <a:lvl3pPr lvl="2">
              <a:spcBef>
                <a:spcPts val="0"/>
              </a:spcBef>
              <a:spcAft>
                <a:spcPts val="0"/>
              </a:spcAft>
              <a:buClr>
                <a:srgbClr val="FFFFFF"/>
              </a:buClr>
              <a:buSzPts val="4800"/>
              <a:buNone/>
              <a:defRPr b="1" sz="4800">
                <a:solidFill>
                  <a:srgbClr val="FFFFFF"/>
                </a:solidFill>
              </a:defRPr>
            </a:lvl3pPr>
            <a:lvl4pPr lvl="3">
              <a:spcBef>
                <a:spcPts val="0"/>
              </a:spcBef>
              <a:spcAft>
                <a:spcPts val="0"/>
              </a:spcAft>
              <a:buClr>
                <a:srgbClr val="FFFFFF"/>
              </a:buClr>
              <a:buSzPts val="4800"/>
              <a:buNone/>
              <a:defRPr b="1" sz="4800">
                <a:solidFill>
                  <a:srgbClr val="FFFFFF"/>
                </a:solidFill>
              </a:defRPr>
            </a:lvl4pPr>
            <a:lvl5pPr lvl="4">
              <a:spcBef>
                <a:spcPts val="0"/>
              </a:spcBef>
              <a:spcAft>
                <a:spcPts val="0"/>
              </a:spcAft>
              <a:buClr>
                <a:srgbClr val="FFFFFF"/>
              </a:buClr>
              <a:buSzPts val="4800"/>
              <a:buNone/>
              <a:defRPr b="1" sz="4800">
                <a:solidFill>
                  <a:srgbClr val="FFFFFF"/>
                </a:solidFill>
              </a:defRPr>
            </a:lvl5pPr>
            <a:lvl6pPr lvl="5">
              <a:spcBef>
                <a:spcPts val="0"/>
              </a:spcBef>
              <a:spcAft>
                <a:spcPts val="0"/>
              </a:spcAft>
              <a:buClr>
                <a:srgbClr val="FFFFFF"/>
              </a:buClr>
              <a:buSzPts val="4800"/>
              <a:buNone/>
              <a:defRPr b="1" sz="4800">
                <a:solidFill>
                  <a:srgbClr val="FFFFFF"/>
                </a:solidFill>
              </a:defRPr>
            </a:lvl6pPr>
            <a:lvl7pPr lvl="6">
              <a:spcBef>
                <a:spcPts val="0"/>
              </a:spcBef>
              <a:spcAft>
                <a:spcPts val="0"/>
              </a:spcAft>
              <a:buClr>
                <a:srgbClr val="FFFFFF"/>
              </a:buClr>
              <a:buSzPts val="4800"/>
              <a:buNone/>
              <a:defRPr b="1" sz="4800">
                <a:solidFill>
                  <a:srgbClr val="FFFFFF"/>
                </a:solidFill>
              </a:defRPr>
            </a:lvl7pPr>
            <a:lvl8pPr lvl="7">
              <a:spcBef>
                <a:spcPts val="0"/>
              </a:spcBef>
              <a:spcAft>
                <a:spcPts val="0"/>
              </a:spcAft>
              <a:buClr>
                <a:srgbClr val="FFFFFF"/>
              </a:buClr>
              <a:buSzPts val="4800"/>
              <a:buNone/>
              <a:defRPr b="1" sz="4800">
                <a:solidFill>
                  <a:srgbClr val="FFFFFF"/>
                </a:solidFill>
              </a:defRPr>
            </a:lvl8pPr>
            <a:lvl9pPr lvl="8">
              <a:spcBef>
                <a:spcPts val="0"/>
              </a:spcBef>
              <a:spcAft>
                <a:spcPts val="0"/>
              </a:spcAft>
              <a:buClr>
                <a:srgbClr val="FFFFFF"/>
              </a:buClr>
              <a:buSzPts val="4800"/>
              <a:buNone/>
              <a:defRPr b="1" sz="4800">
                <a:solidFill>
                  <a:srgbClr val="FFFFFF"/>
                </a:solidFill>
              </a:defRPr>
            </a:lvl9pPr>
          </a:lstStyle>
          <a:p/>
        </p:txBody>
      </p:sp>
      <p:sp>
        <p:nvSpPr>
          <p:cNvPr id="32" name="Google Shape;32;p4"/>
          <p:cNvSpPr txBox="1"/>
          <p:nvPr>
            <p:ph idx="1" type="subTitle"/>
          </p:nvPr>
        </p:nvSpPr>
        <p:spPr>
          <a:xfrm>
            <a:off x="1350000" y="3550275"/>
            <a:ext cx="2770200" cy="578100"/>
          </a:xfrm>
          <a:prstGeom prst="rect">
            <a:avLst/>
          </a:prstGeom>
        </p:spPr>
        <p:txBody>
          <a:bodyPr anchorCtr="0" anchor="t" bIns="91425" lIns="91425" spcFirstLastPara="1" rIns="91425" wrap="square" tIns="91425"/>
          <a:lstStyle>
            <a:lvl1pPr lvl="0">
              <a:spcBef>
                <a:spcPts val="0"/>
              </a:spcBef>
              <a:spcAft>
                <a:spcPts val="0"/>
              </a:spcAft>
              <a:buNone/>
              <a:defRPr sz="1400">
                <a:solidFill>
                  <a:srgbClr val="F3F3F3"/>
                </a:solidFill>
                <a:latin typeface="Montserrat Light"/>
                <a:ea typeface="Montserrat Light"/>
                <a:cs typeface="Montserrat Light"/>
                <a:sym typeface="Montserrat Light"/>
              </a:defRPr>
            </a:lvl1pPr>
            <a:lvl2pPr lvl="1">
              <a:spcBef>
                <a:spcPts val="0"/>
              </a:spcBef>
              <a:spcAft>
                <a:spcPts val="0"/>
              </a:spcAft>
              <a:buNone/>
              <a:defRPr>
                <a:solidFill>
                  <a:srgbClr val="F3F3F3"/>
                </a:solidFill>
              </a:defRPr>
            </a:lvl2pPr>
            <a:lvl3pPr lvl="2">
              <a:spcBef>
                <a:spcPts val="0"/>
              </a:spcBef>
              <a:spcAft>
                <a:spcPts val="0"/>
              </a:spcAft>
              <a:buNone/>
              <a:defRPr>
                <a:solidFill>
                  <a:srgbClr val="F3F3F3"/>
                </a:solidFill>
              </a:defRPr>
            </a:lvl3pPr>
            <a:lvl4pPr lvl="3">
              <a:spcBef>
                <a:spcPts val="0"/>
              </a:spcBef>
              <a:spcAft>
                <a:spcPts val="0"/>
              </a:spcAft>
              <a:buNone/>
              <a:defRPr>
                <a:solidFill>
                  <a:srgbClr val="F3F3F3"/>
                </a:solidFill>
              </a:defRPr>
            </a:lvl4pPr>
            <a:lvl5pPr lvl="4">
              <a:spcBef>
                <a:spcPts val="0"/>
              </a:spcBef>
              <a:spcAft>
                <a:spcPts val="0"/>
              </a:spcAft>
              <a:buNone/>
              <a:defRPr>
                <a:solidFill>
                  <a:srgbClr val="F3F3F3"/>
                </a:solidFill>
              </a:defRPr>
            </a:lvl5pPr>
            <a:lvl6pPr lvl="5">
              <a:spcBef>
                <a:spcPts val="0"/>
              </a:spcBef>
              <a:spcAft>
                <a:spcPts val="0"/>
              </a:spcAft>
              <a:buNone/>
              <a:defRPr>
                <a:solidFill>
                  <a:srgbClr val="F3F3F3"/>
                </a:solidFill>
              </a:defRPr>
            </a:lvl6pPr>
            <a:lvl7pPr lvl="6">
              <a:spcBef>
                <a:spcPts val="0"/>
              </a:spcBef>
              <a:spcAft>
                <a:spcPts val="0"/>
              </a:spcAft>
              <a:buNone/>
              <a:defRPr>
                <a:solidFill>
                  <a:srgbClr val="F3F3F3"/>
                </a:solidFill>
              </a:defRPr>
            </a:lvl7pPr>
            <a:lvl8pPr lvl="7">
              <a:spcBef>
                <a:spcPts val="0"/>
              </a:spcBef>
              <a:spcAft>
                <a:spcPts val="0"/>
              </a:spcAft>
              <a:buNone/>
              <a:defRPr>
                <a:solidFill>
                  <a:srgbClr val="F3F3F3"/>
                </a:solidFill>
              </a:defRPr>
            </a:lvl8pPr>
            <a:lvl9pPr lvl="8">
              <a:spcBef>
                <a:spcPts val="0"/>
              </a:spcBef>
              <a:spcAft>
                <a:spcPts val="0"/>
              </a:spcAft>
              <a:buNone/>
              <a:defRPr>
                <a:solidFill>
                  <a:srgbClr val="F3F3F3"/>
                </a:solidFill>
              </a:defRPr>
            </a:lvl9pPr>
          </a:lstStyle>
          <a:p/>
        </p:txBody>
      </p:sp>
      <p:grpSp>
        <p:nvGrpSpPr>
          <p:cNvPr id="33" name="Google Shape;33;p4"/>
          <p:cNvGrpSpPr/>
          <p:nvPr/>
        </p:nvGrpSpPr>
        <p:grpSpPr>
          <a:xfrm>
            <a:off x="219637" y="-6"/>
            <a:ext cx="8924363" cy="1754194"/>
            <a:chOff x="961825" y="1874825"/>
            <a:chExt cx="1540250" cy="304500"/>
          </a:xfrm>
        </p:grpSpPr>
        <p:sp>
          <p:nvSpPr>
            <p:cNvPr id="34" name="Google Shape;34;p4"/>
            <p:cNvSpPr/>
            <p:nvPr/>
          </p:nvSpPr>
          <p:spPr>
            <a:xfrm>
              <a:off x="961825" y="1874825"/>
              <a:ext cx="1540175" cy="228475"/>
            </a:xfrm>
            <a:custGeom>
              <a:rect b="b" l="l" r="r" t="t"/>
              <a:pathLst>
                <a:path extrusionOk="0" h="9139" w="61607">
                  <a:moveTo>
                    <a:pt x="0" y="1"/>
                  </a:moveTo>
                  <a:cubicBezTo>
                    <a:pt x="0" y="1"/>
                    <a:pt x="8577" y="9085"/>
                    <a:pt x="18717" y="9138"/>
                  </a:cubicBezTo>
                  <a:cubicBezTo>
                    <a:pt x="18758" y="9138"/>
                    <a:pt x="18800" y="9138"/>
                    <a:pt x="18841" y="9138"/>
                  </a:cubicBezTo>
                  <a:cubicBezTo>
                    <a:pt x="28811" y="9138"/>
                    <a:pt x="34708" y="2774"/>
                    <a:pt x="42198" y="2250"/>
                  </a:cubicBezTo>
                  <a:cubicBezTo>
                    <a:pt x="42725" y="2213"/>
                    <a:pt x="43251" y="2196"/>
                    <a:pt x="43773" y="2196"/>
                  </a:cubicBezTo>
                  <a:cubicBezTo>
                    <a:pt x="53257" y="2196"/>
                    <a:pt x="61606" y="7948"/>
                    <a:pt x="61606" y="7948"/>
                  </a:cubicBezTo>
                  <a:lnTo>
                    <a:pt x="61606" y="1"/>
                  </a:lnTo>
                  <a:close/>
                </a:path>
              </a:pathLst>
            </a:custGeom>
            <a:solidFill>
              <a:srgbClr val="FF88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4"/>
            <p:cNvSpPr/>
            <p:nvPr/>
          </p:nvSpPr>
          <p:spPr>
            <a:xfrm>
              <a:off x="1769525" y="1951075"/>
              <a:ext cx="732550" cy="228250"/>
            </a:xfrm>
            <a:custGeom>
              <a:rect b="b" l="l" r="r" t="t"/>
              <a:pathLst>
                <a:path extrusionOk="0" h="9130" w="29302">
                  <a:moveTo>
                    <a:pt x="11904" y="1"/>
                  </a:moveTo>
                  <a:cubicBezTo>
                    <a:pt x="8174" y="1"/>
                    <a:pt x="4164" y="979"/>
                    <a:pt x="1" y="3607"/>
                  </a:cubicBezTo>
                  <a:cubicBezTo>
                    <a:pt x="3309" y="2311"/>
                    <a:pt x="6516" y="1798"/>
                    <a:pt x="9520" y="1798"/>
                  </a:cubicBezTo>
                  <a:cubicBezTo>
                    <a:pt x="20255" y="1798"/>
                    <a:pt x="28398" y="8349"/>
                    <a:pt x="29302" y="9130"/>
                  </a:cubicBezTo>
                  <a:lnTo>
                    <a:pt x="29302" y="6004"/>
                  </a:lnTo>
                  <a:cubicBezTo>
                    <a:pt x="25095" y="3549"/>
                    <a:pt x="19007" y="1"/>
                    <a:pt x="11904" y="1"/>
                  </a:cubicBezTo>
                  <a:close/>
                </a:path>
              </a:pathLst>
            </a:custGeom>
            <a:solidFill>
              <a:srgbClr val="F769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4"/>
            <p:cNvSpPr/>
            <p:nvPr/>
          </p:nvSpPr>
          <p:spPr>
            <a:xfrm>
              <a:off x="1204200" y="1874825"/>
              <a:ext cx="594400" cy="77400"/>
            </a:xfrm>
            <a:custGeom>
              <a:rect b="b" l="l" r="r" t="t"/>
              <a:pathLst>
                <a:path extrusionOk="0" h="3096" w="23776">
                  <a:moveTo>
                    <a:pt x="0" y="1"/>
                  </a:moveTo>
                  <a:cubicBezTo>
                    <a:pt x="3023" y="1501"/>
                    <a:pt x="5861" y="3096"/>
                    <a:pt x="11888" y="3096"/>
                  </a:cubicBezTo>
                  <a:cubicBezTo>
                    <a:pt x="17915" y="3096"/>
                    <a:pt x="20753" y="1498"/>
                    <a:pt x="23776" y="1"/>
                  </a:cubicBezTo>
                  <a:close/>
                </a:path>
              </a:pathLst>
            </a:custGeom>
            <a:solidFill>
              <a:srgbClr val="FFC1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slide">
  <p:cSld name="CUSTOM">
    <p:bg>
      <p:bgPr>
        <a:solidFill>
          <a:srgbClr val="FF883E"/>
        </a:solidFill>
      </p:bgPr>
    </p:bg>
    <p:spTree>
      <p:nvGrpSpPr>
        <p:cNvPr id="37" name="Shape 37"/>
        <p:cNvGrpSpPr/>
        <p:nvPr/>
      </p:nvGrpSpPr>
      <p:grpSpPr>
        <a:xfrm>
          <a:off x="0" y="0"/>
          <a:ext cx="0" cy="0"/>
          <a:chOff x="0" y="0"/>
          <a:chExt cx="0" cy="0"/>
        </a:xfrm>
      </p:grpSpPr>
      <p:sp>
        <p:nvSpPr>
          <p:cNvPr id="38" name="Google Shape;38;p5"/>
          <p:cNvSpPr txBox="1"/>
          <p:nvPr>
            <p:ph idx="1" type="subTitle"/>
          </p:nvPr>
        </p:nvSpPr>
        <p:spPr>
          <a:xfrm>
            <a:off x="2122200" y="1238882"/>
            <a:ext cx="4899600" cy="2100900"/>
          </a:xfrm>
          <a:prstGeom prst="rect">
            <a:avLst/>
          </a:prstGeom>
        </p:spPr>
        <p:txBody>
          <a:bodyPr anchorCtr="0" anchor="t" bIns="91425" lIns="91425" spcFirstLastPara="1" rIns="91425" wrap="square" tIns="91425"/>
          <a:lstStyle>
            <a:lvl1pPr lvl="0">
              <a:spcBef>
                <a:spcPts val="0"/>
              </a:spcBef>
              <a:spcAft>
                <a:spcPts val="0"/>
              </a:spcAft>
              <a:buNone/>
              <a:defRPr sz="2700">
                <a:solidFill>
                  <a:srgbClr val="FFFFFF"/>
                </a:solidFill>
                <a:latin typeface="Montserrat Medium"/>
                <a:ea typeface="Montserrat Medium"/>
                <a:cs typeface="Montserrat Medium"/>
                <a:sym typeface="Montserrat Medium"/>
              </a:defRPr>
            </a:lvl1pPr>
            <a:lvl2pPr lvl="1">
              <a:spcBef>
                <a:spcPts val="0"/>
              </a:spcBef>
              <a:spcAft>
                <a:spcPts val="0"/>
              </a:spcAft>
              <a:buNone/>
              <a:defRPr sz="2600">
                <a:solidFill>
                  <a:srgbClr val="FFFFFF"/>
                </a:solidFill>
                <a:latin typeface="Montserrat Medium"/>
                <a:ea typeface="Montserrat Medium"/>
                <a:cs typeface="Montserrat Medium"/>
                <a:sym typeface="Montserrat Medium"/>
              </a:defRPr>
            </a:lvl2pPr>
            <a:lvl3pPr lvl="2">
              <a:spcBef>
                <a:spcPts val="0"/>
              </a:spcBef>
              <a:spcAft>
                <a:spcPts val="0"/>
              </a:spcAft>
              <a:buNone/>
              <a:defRPr sz="2600">
                <a:solidFill>
                  <a:srgbClr val="FFFFFF"/>
                </a:solidFill>
                <a:latin typeface="Montserrat Medium"/>
                <a:ea typeface="Montserrat Medium"/>
                <a:cs typeface="Montserrat Medium"/>
                <a:sym typeface="Montserrat Medium"/>
              </a:defRPr>
            </a:lvl3pPr>
            <a:lvl4pPr lvl="3">
              <a:spcBef>
                <a:spcPts val="0"/>
              </a:spcBef>
              <a:spcAft>
                <a:spcPts val="0"/>
              </a:spcAft>
              <a:buNone/>
              <a:defRPr sz="2600">
                <a:solidFill>
                  <a:srgbClr val="FFFFFF"/>
                </a:solidFill>
                <a:latin typeface="Montserrat Medium"/>
                <a:ea typeface="Montserrat Medium"/>
                <a:cs typeface="Montserrat Medium"/>
                <a:sym typeface="Montserrat Medium"/>
              </a:defRPr>
            </a:lvl4pPr>
            <a:lvl5pPr lvl="4">
              <a:spcBef>
                <a:spcPts val="0"/>
              </a:spcBef>
              <a:spcAft>
                <a:spcPts val="0"/>
              </a:spcAft>
              <a:buNone/>
              <a:defRPr sz="2600">
                <a:solidFill>
                  <a:srgbClr val="FFFFFF"/>
                </a:solidFill>
                <a:latin typeface="Montserrat Medium"/>
                <a:ea typeface="Montserrat Medium"/>
                <a:cs typeface="Montserrat Medium"/>
                <a:sym typeface="Montserrat Medium"/>
              </a:defRPr>
            </a:lvl5pPr>
            <a:lvl6pPr lvl="5">
              <a:spcBef>
                <a:spcPts val="0"/>
              </a:spcBef>
              <a:spcAft>
                <a:spcPts val="0"/>
              </a:spcAft>
              <a:buNone/>
              <a:defRPr sz="2600">
                <a:solidFill>
                  <a:srgbClr val="FFFFFF"/>
                </a:solidFill>
                <a:latin typeface="Montserrat Medium"/>
                <a:ea typeface="Montserrat Medium"/>
                <a:cs typeface="Montserrat Medium"/>
                <a:sym typeface="Montserrat Medium"/>
              </a:defRPr>
            </a:lvl6pPr>
            <a:lvl7pPr lvl="6">
              <a:spcBef>
                <a:spcPts val="0"/>
              </a:spcBef>
              <a:spcAft>
                <a:spcPts val="0"/>
              </a:spcAft>
              <a:buNone/>
              <a:defRPr sz="2600">
                <a:solidFill>
                  <a:srgbClr val="FFFFFF"/>
                </a:solidFill>
                <a:latin typeface="Montserrat Medium"/>
                <a:ea typeface="Montserrat Medium"/>
                <a:cs typeface="Montserrat Medium"/>
                <a:sym typeface="Montserrat Medium"/>
              </a:defRPr>
            </a:lvl7pPr>
            <a:lvl8pPr lvl="7">
              <a:spcBef>
                <a:spcPts val="0"/>
              </a:spcBef>
              <a:spcAft>
                <a:spcPts val="0"/>
              </a:spcAft>
              <a:buNone/>
              <a:defRPr sz="2600">
                <a:solidFill>
                  <a:srgbClr val="FFFFFF"/>
                </a:solidFill>
                <a:latin typeface="Montserrat Medium"/>
                <a:ea typeface="Montserrat Medium"/>
                <a:cs typeface="Montserrat Medium"/>
                <a:sym typeface="Montserrat Medium"/>
              </a:defRPr>
            </a:lvl8pPr>
            <a:lvl9pPr lvl="8">
              <a:spcBef>
                <a:spcPts val="0"/>
              </a:spcBef>
              <a:spcAft>
                <a:spcPts val="0"/>
              </a:spcAft>
              <a:buNone/>
              <a:defRPr sz="2600">
                <a:solidFill>
                  <a:srgbClr val="FFFFFF"/>
                </a:solidFill>
                <a:latin typeface="Montserrat Medium"/>
                <a:ea typeface="Montserrat Medium"/>
                <a:cs typeface="Montserrat Medium"/>
                <a:sym typeface="Montserrat Medium"/>
              </a:defRPr>
            </a:lvl9pPr>
          </a:lstStyle>
          <a:p/>
        </p:txBody>
      </p:sp>
      <p:sp>
        <p:nvSpPr>
          <p:cNvPr id="39" name="Google Shape;39;p5"/>
          <p:cNvSpPr txBox="1"/>
          <p:nvPr>
            <p:ph idx="2" type="subTitle"/>
          </p:nvPr>
        </p:nvSpPr>
        <p:spPr>
          <a:xfrm>
            <a:off x="2122200" y="3504174"/>
            <a:ext cx="2770200" cy="578100"/>
          </a:xfrm>
          <a:prstGeom prst="rect">
            <a:avLst/>
          </a:prstGeom>
        </p:spPr>
        <p:txBody>
          <a:bodyPr anchorCtr="0" anchor="t" bIns="91425" lIns="91425" spcFirstLastPara="1" rIns="91425" wrap="square" tIns="91425"/>
          <a:lstStyle>
            <a:lvl1pPr lvl="0" rtl="0">
              <a:spcBef>
                <a:spcPts val="0"/>
              </a:spcBef>
              <a:spcAft>
                <a:spcPts val="0"/>
              </a:spcAft>
              <a:buNone/>
              <a:defRPr sz="1400">
                <a:solidFill>
                  <a:srgbClr val="F3F3F3"/>
                </a:solidFill>
                <a:latin typeface="Montserrat Light"/>
                <a:ea typeface="Montserrat Light"/>
                <a:cs typeface="Montserrat Light"/>
                <a:sym typeface="Montserrat Light"/>
              </a:defRPr>
            </a:lvl1pPr>
            <a:lvl2pPr lvl="1" rtl="0">
              <a:spcBef>
                <a:spcPts val="0"/>
              </a:spcBef>
              <a:spcAft>
                <a:spcPts val="0"/>
              </a:spcAft>
              <a:buNone/>
              <a:defRPr>
                <a:solidFill>
                  <a:srgbClr val="F3F3F3"/>
                </a:solidFill>
              </a:defRPr>
            </a:lvl2pPr>
            <a:lvl3pPr lvl="2" rtl="0">
              <a:spcBef>
                <a:spcPts val="0"/>
              </a:spcBef>
              <a:spcAft>
                <a:spcPts val="0"/>
              </a:spcAft>
              <a:buNone/>
              <a:defRPr>
                <a:solidFill>
                  <a:srgbClr val="F3F3F3"/>
                </a:solidFill>
              </a:defRPr>
            </a:lvl3pPr>
            <a:lvl4pPr lvl="3" rtl="0">
              <a:spcBef>
                <a:spcPts val="0"/>
              </a:spcBef>
              <a:spcAft>
                <a:spcPts val="0"/>
              </a:spcAft>
              <a:buNone/>
              <a:defRPr>
                <a:solidFill>
                  <a:srgbClr val="F3F3F3"/>
                </a:solidFill>
              </a:defRPr>
            </a:lvl4pPr>
            <a:lvl5pPr lvl="4" rtl="0">
              <a:spcBef>
                <a:spcPts val="0"/>
              </a:spcBef>
              <a:spcAft>
                <a:spcPts val="0"/>
              </a:spcAft>
              <a:buNone/>
              <a:defRPr>
                <a:solidFill>
                  <a:srgbClr val="F3F3F3"/>
                </a:solidFill>
              </a:defRPr>
            </a:lvl5pPr>
            <a:lvl6pPr lvl="5" rtl="0">
              <a:spcBef>
                <a:spcPts val="0"/>
              </a:spcBef>
              <a:spcAft>
                <a:spcPts val="0"/>
              </a:spcAft>
              <a:buNone/>
              <a:defRPr>
                <a:solidFill>
                  <a:srgbClr val="F3F3F3"/>
                </a:solidFill>
              </a:defRPr>
            </a:lvl6pPr>
            <a:lvl7pPr lvl="6" rtl="0">
              <a:spcBef>
                <a:spcPts val="0"/>
              </a:spcBef>
              <a:spcAft>
                <a:spcPts val="0"/>
              </a:spcAft>
              <a:buNone/>
              <a:defRPr>
                <a:solidFill>
                  <a:srgbClr val="F3F3F3"/>
                </a:solidFill>
              </a:defRPr>
            </a:lvl7pPr>
            <a:lvl8pPr lvl="7" rtl="0">
              <a:spcBef>
                <a:spcPts val="0"/>
              </a:spcBef>
              <a:spcAft>
                <a:spcPts val="0"/>
              </a:spcAft>
              <a:buNone/>
              <a:defRPr>
                <a:solidFill>
                  <a:srgbClr val="F3F3F3"/>
                </a:solidFill>
              </a:defRPr>
            </a:lvl8pPr>
            <a:lvl9pPr lvl="8" rtl="0">
              <a:spcBef>
                <a:spcPts val="0"/>
              </a:spcBef>
              <a:spcAft>
                <a:spcPts val="0"/>
              </a:spcAft>
              <a:buNone/>
              <a:defRPr>
                <a:solidFill>
                  <a:srgbClr val="F3F3F3"/>
                </a:solidFill>
              </a:defRPr>
            </a:lvl9pPr>
          </a:lstStyle>
          <a:p/>
        </p:txBody>
      </p:sp>
      <p:sp>
        <p:nvSpPr>
          <p:cNvPr id="40" name="Google Shape;40;p5"/>
          <p:cNvSpPr txBox="1"/>
          <p:nvPr>
            <p:ph idx="12" type="sldNum"/>
          </p:nvPr>
        </p:nvSpPr>
        <p:spPr>
          <a:xfrm>
            <a:off x="8299934" y="4591801"/>
            <a:ext cx="548700" cy="393600"/>
          </a:xfrm>
          <a:prstGeom prst="rect">
            <a:avLst/>
          </a:prstGeom>
        </p:spPr>
        <p:txBody>
          <a:bodyPr anchorCtr="0" anchor="t" bIns="91425" lIns="91425" spcFirstLastPara="1" rIns="91425" wrap="square" tIns="91425">
            <a:noAutofit/>
          </a:bodyPr>
          <a:lstStyle>
            <a:lvl1pPr lvl="0" rtl="0" algn="r">
              <a:buNone/>
              <a:defRPr sz="1300">
                <a:solidFill>
                  <a:srgbClr val="666666"/>
                </a:solidFill>
                <a:latin typeface="Montserrat Medium"/>
                <a:ea typeface="Montserrat Medium"/>
                <a:cs typeface="Montserrat Medium"/>
                <a:sym typeface="Montserrat Medium"/>
              </a:defRPr>
            </a:lvl1pPr>
            <a:lvl2pPr lvl="1" rtl="0" algn="r">
              <a:buNone/>
              <a:defRPr sz="1300">
                <a:solidFill>
                  <a:srgbClr val="666666"/>
                </a:solidFill>
                <a:latin typeface="Montserrat Medium"/>
                <a:ea typeface="Montserrat Medium"/>
                <a:cs typeface="Montserrat Medium"/>
                <a:sym typeface="Montserrat Medium"/>
              </a:defRPr>
            </a:lvl2pPr>
            <a:lvl3pPr lvl="2" rtl="0" algn="r">
              <a:buNone/>
              <a:defRPr sz="1300">
                <a:solidFill>
                  <a:srgbClr val="666666"/>
                </a:solidFill>
                <a:latin typeface="Montserrat Medium"/>
                <a:ea typeface="Montserrat Medium"/>
                <a:cs typeface="Montserrat Medium"/>
                <a:sym typeface="Montserrat Medium"/>
              </a:defRPr>
            </a:lvl3pPr>
            <a:lvl4pPr lvl="3" rtl="0" algn="r">
              <a:buNone/>
              <a:defRPr sz="1300">
                <a:solidFill>
                  <a:srgbClr val="666666"/>
                </a:solidFill>
                <a:latin typeface="Montserrat Medium"/>
                <a:ea typeface="Montserrat Medium"/>
                <a:cs typeface="Montserrat Medium"/>
                <a:sym typeface="Montserrat Medium"/>
              </a:defRPr>
            </a:lvl4pPr>
            <a:lvl5pPr lvl="4" rtl="0" algn="r">
              <a:buNone/>
              <a:defRPr sz="1300">
                <a:solidFill>
                  <a:srgbClr val="666666"/>
                </a:solidFill>
                <a:latin typeface="Montserrat Medium"/>
                <a:ea typeface="Montserrat Medium"/>
                <a:cs typeface="Montserrat Medium"/>
                <a:sym typeface="Montserrat Medium"/>
              </a:defRPr>
            </a:lvl5pPr>
            <a:lvl6pPr lvl="5" rtl="0" algn="r">
              <a:buNone/>
              <a:defRPr sz="1300">
                <a:solidFill>
                  <a:srgbClr val="666666"/>
                </a:solidFill>
                <a:latin typeface="Montserrat Medium"/>
                <a:ea typeface="Montserrat Medium"/>
                <a:cs typeface="Montserrat Medium"/>
                <a:sym typeface="Montserrat Medium"/>
              </a:defRPr>
            </a:lvl6pPr>
            <a:lvl7pPr lvl="6" rtl="0" algn="r">
              <a:buNone/>
              <a:defRPr sz="1300">
                <a:solidFill>
                  <a:srgbClr val="666666"/>
                </a:solidFill>
                <a:latin typeface="Montserrat Medium"/>
                <a:ea typeface="Montserrat Medium"/>
                <a:cs typeface="Montserrat Medium"/>
                <a:sym typeface="Montserrat Medium"/>
              </a:defRPr>
            </a:lvl7pPr>
            <a:lvl8pPr lvl="7" rtl="0" algn="r">
              <a:buNone/>
              <a:defRPr sz="1300">
                <a:solidFill>
                  <a:srgbClr val="666666"/>
                </a:solidFill>
                <a:latin typeface="Montserrat Medium"/>
                <a:ea typeface="Montserrat Medium"/>
                <a:cs typeface="Montserrat Medium"/>
                <a:sym typeface="Montserrat Medium"/>
              </a:defRPr>
            </a:lvl8pPr>
            <a:lvl9pPr lvl="8" rtl="0" algn="r">
              <a:buNone/>
              <a:defRPr sz="1300">
                <a:solidFill>
                  <a:srgbClr val="666666"/>
                </a:solidFill>
                <a:latin typeface="Montserrat Medium"/>
                <a:ea typeface="Montserrat Medium"/>
                <a:cs typeface="Montserrat Medium"/>
                <a:sym typeface="Montserrat Medium"/>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mp; body slide" type="tx">
  <p:cSld name="TITLE_AND_BODY">
    <p:spTree>
      <p:nvGrpSpPr>
        <p:cNvPr id="41" name="Shape 41"/>
        <p:cNvGrpSpPr/>
        <p:nvPr/>
      </p:nvGrpSpPr>
      <p:grpSpPr>
        <a:xfrm>
          <a:off x="0" y="0"/>
          <a:ext cx="0" cy="0"/>
          <a:chOff x="0" y="0"/>
          <a:chExt cx="0" cy="0"/>
        </a:xfrm>
      </p:grpSpPr>
      <p:sp>
        <p:nvSpPr>
          <p:cNvPr id="42" name="Google Shape;42;p6"/>
          <p:cNvSpPr txBox="1"/>
          <p:nvPr>
            <p:ph type="title"/>
          </p:nvPr>
        </p:nvSpPr>
        <p:spPr>
          <a:xfrm>
            <a:off x="1350000" y="933450"/>
            <a:ext cx="7047300" cy="482400"/>
          </a:xfrm>
          <a:prstGeom prst="rect">
            <a:avLst/>
          </a:prstGeom>
        </p:spPr>
        <p:txBody>
          <a:bodyPr anchorCtr="0" anchor="t" bIns="91425" lIns="91425" spcFirstLastPara="1" rIns="91425" wrap="square" tIns="91425"/>
          <a:lstStyle>
            <a:lvl1pPr lvl="0">
              <a:spcBef>
                <a:spcPts val="0"/>
              </a:spcBef>
              <a:spcAft>
                <a:spcPts val="0"/>
              </a:spcAft>
              <a:buSzPts val="2400"/>
              <a:buNone/>
              <a:defRPr b="1"/>
            </a:lvl1pPr>
            <a:lvl2pPr lvl="1">
              <a:spcBef>
                <a:spcPts val="0"/>
              </a:spcBef>
              <a:spcAft>
                <a:spcPts val="0"/>
              </a:spcAft>
              <a:buClr>
                <a:srgbClr val="EFD67E"/>
              </a:buClr>
              <a:buSzPts val="2400"/>
              <a:buNone/>
              <a:defRPr b="1">
                <a:solidFill>
                  <a:srgbClr val="EFD67E"/>
                </a:solidFill>
              </a:defRPr>
            </a:lvl2pPr>
            <a:lvl3pPr lvl="2">
              <a:spcBef>
                <a:spcPts val="0"/>
              </a:spcBef>
              <a:spcAft>
                <a:spcPts val="0"/>
              </a:spcAft>
              <a:buClr>
                <a:srgbClr val="EFD67E"/>
              </a:buClr>
              <a:buSzPts val="2400"/>
              <a:buNone/>
              <a:defRPr b="1">
                <a:solidFill>
                  <a:srgbClr val="EFD67E"/>
                </a:solidFill>
              </a:defRPr>
            </a:lvl3pPr>
            <a:lvl4pPr lvl="3">
              <a:spcBef>
                <a:spcPts val="0"/>
              </a:spcBef>
              <a:spcAft>
                <a:spcPts val="0"/>
              </a:spcAft>
              <a:buClr>
                <a:srgbClr val="EFD67E"/>
              </a:buClr>
              <a:buSzPts val="2400"/>
              <a:buNone/>
              <a:defRPr b="1">
                <a:solidFill>
                  <a:srgbClr val="EFD67E"/>
                </a:solidFill>
              </a:defRPr>
            </a:lvl4pPr>
            <a:lvl5pPr lvl="4">
              <a:spcBef>
                <a:spcPts val="0"/>
              </a:spcBef>
              <a:spcAft>
                <a:spcPts val="0"/>
              </a:spcAft>
              <a:buClr>
                <a:srgbClr val="EFD67E"/>
              </a:buClr>
              <a:buSzPts val="2400"/>
              <a:buNone/>
              <a:defRPr b="1">
                <a:solidFill>
                  <a:srgbClr val="EFD67E"/>
                </a:solidFill>
              </a:defRPr>
            </a:lvl5pPr>
            <a:lvl6pPr lvl="5">
              <a:spcBef>
                <a:spcPts val="0"/>
              </a:spcBef>
              <a:spcAft>
                <a:spcPts val="0"/>
              </a:spcAft>
              <a:buClr>
                <a:srgbClr val="EFD67E"/>
              </a:buClr>
              <a:buSzPts val="2400"/>
              <a:buNone/>
              <a:defRPr b="1">
                <a:solidFill>
                  <a:srgbClr val="EFD67E"/>
                </a:solidFill>
              </a:defRPr>
            </a:lvl6pPr>
            <a:lvl7pPr lvl="6">
              <a:spcBef>
                <a:spcPts val="0"/>
              </a:spcBef>
              <a:spcAft>
                <a:spcPts val="0"/>
              </a:spcAft>
              <a:buClr>
                <a:srgbClr val="EFD67E"/>
              </a:buClr>
              <a:buSzPts val="2400"/>
              <a:buNone/>
              <a:defRPr b="1">
                <a:solidFill>
                  <a:srgbClr val="EFD67E"/>
                </a:solidFill>
              </a:defRPr>
            </a:lvl7pPr>
            <a:lvl8pPr lvl="7">
              <a:spcBef>
                <a:spcPts val="0"/>
              </a:spcBef>
              <a:spcAft>
                <a:spcPts val="0"/>
              </a:spcAft>
              <a:buClr>
                <a:srgbClr val="EFD67E"/>
              </a:buClr>
              <a:buSzPts val="2400"/>
              <a:buNone/>
              <a:defRPr b="1">
                <a:solidFill>
                  <a:srgbClr val="EFD67E"/>
                </a:solidFill>
              </a:defRPr>
            </a:lvl8pPr>
            <a:lvl9pPr lvl="8">
              <a:spcBef>
                <a:spcPts val="0"/>
              </a:spcBef>
              <a:spcAft>
                <a:spcPts val="0"/>
              </a:spcAft>
              <a:buClr>
                <a:srgbClr val="EFD67E"/>
              </a:buClr>
              <a:buSzPts val="2400"/>
              <a:buNone/>
              <a:defRPr b="1">
                <a:solidFill>
                  <a:srgbClr val="EFD67E"/>
                </a:solidFill>
              </a:defRPr>
            </a:lvl9pPr>
          </a:lstStyle>
          <a:p/>
        </p:txBody>
      </p:sp>
      <p:sp>
        <p:nvSpPr>
          <p:cNvPr id="43" name="Google Shape;43;p6"/>
          <p:cNvSpPr txBox="1"/>
          <p:nvPr>
            <p:ph idx="1" type="body"/>
          </p:nvPr>
        </p:nvSpPr>
        <p:spPr>
          <a:xfrm>
            <a:off x="1350000" y="1695450"/>
            <a:ext cx="7047300" cy="2502000"/>
          </a:xfrm>
          <a:prstGeom prst="rect">
            <a:avLst/>
          </a:prstGeom>
        </p:spPr>
        <p:txBody>
          <a:bodyPr anchorCtr="0" anchor="t" bIns="91425" lIns="91425" spcFirstLastPara="1" rIns="91425" wrap="square" tIns="91425"/>
          <a:lstStyle>
            <a:lvl1pPr indent="-317500" lvl="0" marL="457200" rtl="0">
              <a:lnSpc>
                <a:spcPct val="100000"/>
              </a:lnSpc>
              <a:spcBef>
                <a:spcPts val="0"/>
              </a:spcBef>
              <a:spcAft>
                <a:spcPts val="0"/>
              </a:spcAft>
              <a:buSzPts val="1400"/>
              <a:buFont typeface="Montserrat Light"/>
              <a:buChar char="⏷"/>
              <a:defRPr>
                <a:latin typeface="Montserrat Light"/>
                <a:ea typeface="Montserrat Light"/>
                <a:cs typeface="Montserrat Light"/>
                <a:sym typeface="Montserrat Light"/>
              </a:defRPr>
            </a:lvl1pPr>
            <a:lvl2pPr indent="-317500" lvl="1" marL="914400" rtl="0">
              <a:lnSpc>
                <a:spcPct val="100000"/>
              </a:lnSpc>
              <a:spcBef>
                <a:spcPts val="0"/>
              </a:spcBef>
              <a:spcAft>
                <a:spcPts val="0"/>
              </a:spcAft>
              <a:buSzPts val="1400"/>
              <a:buFont typeface="Montserrat Light"/>
              <a:buChar char="⏷"/>
              <a:defRPr sz="1400">
                <a:latin typeface="Montserrat Light"/>
                <a:ea typeface="Montserrat Light"/>
                <a:cs typeface="Montserrat Light"/>
                <a:sym typeface="Montserrat Light"/>
              </a:defRPr>
            </a:lvl2pPr>
            <a:lvl3pPr indent="-317500" lvl="2" marL="1371600" rtl="0">
              <a:lnSpc>
                <a:spcPct val="100000"/>
              </a:lnSpc>
              <a:spcBef>
                <a:spcPts val="0"/>
              </a:spcBef>
              <a:spcAft>
                <a:spcPts val="0"/>
              </a:spcAft>
              <a:buSzPts val="1400"/>
              <a:buFont typeface="Montserrat Light"/>
              <a:buChar char="⏷"/>
              <a:defRPr sz="1400">
                <a:latin typeface="Montserrat Light"/>
                <a:ea typeface="Montserrat Light"/>
                <a:cs typeface="Montserrat Light"/>
                <a:sym typeface="Montserrat Light"/>
              </a:defRPr>
            </a:lvl3pPr>
            <a:lvl4pPr indent="-317500" lvl="3" marL="1828800" rtl="0">
              <a:lnSpc>
                <a:spcPct val="100000"/>
              </a:lnSpc>
              <a:spcBef>
                <a:spcPts val="0"/>
              </a:spcBef>
              <a:spcAft>
                <a:spcPts val="0"/>
              </a:spcAft>
              <a:buSzPts val="1400"/>
              <a:buFont typeface="Montserrat Light"/>
              <a:buChar char="⏷"/>
              <a:defRPr sz="1400">
                <a:latin typeface="Montserrat Light"/>
                <a:ea typeface="Montserrat Light"/>
                <a:cs typeface="Montserrat Light"/>
                <a:sym typeface="Montserrat Light"/>
              </a:defRPr>
            </a:lvl4pPr>
            <a:lvl5pPr indent="-317500" lvl="4" marL="2286000" rtl="0">
              <a:lnSpc>
                <a:spcPct val="100000"/>
              </a:lnSpc>
              <a:spcBef>
                <a:spcPts val="0"/>
              </a:spcBef>
              <a:spcAft>
                <a:spcPts val="0"/>
              </a:spcAft>
              <a:buSzPts val="1400"/>
              <a:buFont typeface="Montserrat Light"/>
              <a:buChar char="⏷"/>
              <a:defRPr>
                <a:latin typeface="Montserrat Light"/>
                <a:ea typeface="Montserrat Light"/>
                <a:cs typeface="Montserrat Light"/>
                <a:sym typeface="Montserrat Light"/>
              </a:defRPr>
            </a:lvl5pPr>
            <a:lvl6pPr indent="-317500" lvl="5" marL="2743200" rtl="0">
              <a:lnSpc>
                <a:spcPct val="100000"/>
              </a:lnSpc>
              <a:spcBef>
                <a:spcPts val="0"/>
              </a:spcBef>
              <a:spcAft>
                <a:spcPts val="0"/>
              </a:spcAft>
              <a:buSzPts val="1400"/>
              <a:buFont typeface="Montserrat Light"/>
              <a:buChar char="⏷"/>
              <a:defRPr>
                <a:latin typeface="Montserrat Light"/>
                <a:ea typeface="Montserrat Light"/>
                <a:cs typeface="Montserrat Light"/>
                <a:sym typeface="Montserrat Light"/>
              </a:defRPr>
            </a:lvl6pPr>
            <a:lvl7pPr indent="-317500" lvl="6" marL="3200400" rtl="0">
              <a:lnSpc>
                <a:spcPct val="100000"/>
              </a:lnSpc>
              <a:spcBef>
                <a:spcPts val="0"/>
              </a:spcBef>
              <a:spcAft>
                <a:spcPts val="0"/>
              </a:spcAft>
              <a:buSzPts val="1400"/>
              <a:buFont typeface="Montserrat Light"/>
              <a:buChar char="⏷"/>
              <a:defRPr sz="1400">
                <a:latin typeface="Montserrat Light"/>
                <a:ea typeface="Montserrat Light"/>
                <a:cs typeface="Montserrat Light"/>
                <a:sym typeface="Montserrat Light"/>
              </a:defRPr>
            </a:lvl7pPr>
            <a:lvl8pPr indent="-317500" lvl="7" marL="3657600" rtl="0">
              <a:lnSpc>
                <a:spcPct val="100000"/>
              </a:lnSpc>
              <a:spcBef>
                <a:spcPts val="0"/>
              </a:spcBef>
              <a:spcAft>
                <a:spcPts val="0"/>
              </a:spcAft>
              <a:buSzPts val="1400"/>
              <a:buFont typeface="Montserrat Light"/>
              <a:buChar char="⏷"/>
              <a:defRPr sz="1400">
                <a:latin typeface="Montserrat Light"/>
                <a:ea typeface="Montserrat Light"/>
                <a:cs typeface="Montserrat Light"/>
                <a:sym typeface="Montserrat Light"/>
              </a:defRPr>
            </a:lvl8pPr>
            <a:lvl9pPr indent="-317500" lvl="8" marL="4114800" rtl="0">
              <a:lnSpc>
                <a:spcPct val="100000"/>
              </a:lnSpc>
              <a:spcBef>
                <a:spcPts val="0"/>
              </a:spcBef>
              <a:spcAft>
                <a:spcPts val="0"/>
              </a:spcAft>
              <a:buSzPts val="1400"/>
              <a:buFont typeface="Montserrat Light"/>
              <a:buChar char="⏷"/>
              <a:defRPr sz="1400">
                <a:latin typeface="Montserrat Light"/>
                <a:ea typeface="Montserrat Light"/>
                <a:cs typeface="Montserrat Light"/>
                <a:sym typeface="Montserrat Light"/>
              </a:defRPr>
            </a:lvl9pPr>
          </a:lstStyle>
          <a:p/>
        </p:txBody>
      </p:sp>
      <p:grpSp>
        <p:nvGrpSpPr>
          <p:cNvPr id="44" name="Google Shape;44;p6"/>
          <p:cNvGrpSpPr/>
          <p:nvPr/>
        </p:nvGrpSpPr>
        <p:grpSpPr>
          <a:xfrm rot="5400000">
            <a:off x="-1482580" y="1482595"/>
            <a:ext cx="5143715" cy="2178595"/>
            <a:chOff x="918675" y="2170075"/>
            <a:chExt cx="1582000" cy="614225"/>
          </a:xfrm>
        </p:grpSpPr>
        <p:sp>
          <p:nvSpPr>
            <p:cNvPr id="45" name="Google Shape;45;p6"/>
            <p:cNvSpPr/>
            <p:nvPr/>
          </p:nvSpPr>
          <p:spPr>
            <a:xfrm>
              <a:off x="918675" y="2170075"/>
              <a:ext cx="1098100" cy="489400"/>
            </a:xfrm>
            <a:custGeom>
              <a:rect b="b" l="l" r="r" t="t"/>
              <a:pathLst>
                <a:path extrusionOk="0" h="19576" w="43924">
                  <a:moveTo>
                    <a:pt x="0" y="0"/>
                  </a:moveTo>
                  <a:lnTo>
                    <a:pt x="0" y="6149"/>
                  </a:lnTo>
                  <a:cubicBezTo>
                    <a:pt x="890" y="8943"/>
                    <a:pt x="4970" y="19576"/>
                    <a:pt x="16264" y="19576"/>
                  </a:cubicBezTo>
                  <a:cubicBezTo>
                    <a:pt x="17493" y="19576"/>
                    <a:pt x="18808" y="19450"/>
                    <a:pt x="20214" y="19174"/>
                  </a:cubicBezTo>
                  <a:cubicBezTo>
                    <a:pt x="30826" y="17094"/>
                    <a:pt x="35168" y="13000"/>
                    <a:pt x="43884" y="13000"/>
                  </a:cubicBezTo>
                  <a:cubicBezTo>
                    <a:pt x="43897" y="13000"/>
                    <a:pt x="43910" y="13000"/>
                    <a:pt x="43924" y="13000"/>
                  </a:cubicBezTo>
                  <a:cubicBezTo>
                    <a:pt x="43924" y="13000"/>
                    <a:pt x="43038" y="12663"/>
                    <a:pt x="40990" y="12663"/>
                  </a:cubicBezTo>
                  <a:cubicBezTo>
                    <a:pt x="38870" y="12663"/>
                    <a:pt x="35506" y="13024"/>
                    <a:pt x="30592" y="14491"/>
                  </a:cubicBezTo>
                  <a:cubicBezTo>
                    <a:pt x="26720" y="15648"/>
                    <a:pt x="23321" y="16141"/>
                    <a:pt x="20340" y="16141"/>
                  </a:cubicBezTo>
                  <a:cubicBezTo>
                    <a:pt x="3572" y="16141"/>
                    <a:pt x="51" y="548"/>
                    <a:pt x="0" y="0"/>
                  </a:cubicBezTo>
                  <a:close/>
                </a:path>
              </a:pathLst>
            </a:custGeom>
            <a:solidFill>
              <a:srgbClr val="FB58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6"/>
            <p:cNvSpPr/>
            <p:nvPr/>
          </p:nvSpPr>
          <p:spPr>
            <a:xfrm>
              <a:off x="918675" y="2371325"/>
              <a:ext cx="1582000" cy="412975"/>
            </a:xfrm>
            <a:custGeom>
              <a:rect b="b" l="l" r="r" t="t"/>
              <a:pathLst>
                <a:path extrusionOk="0" h="16519" w="63280">
                  <a:moveTo>
                    <a:pt x="0" y="1"/>
                  </a:moveTo>
                  <a:lnTo>
                    <a:pt x="0" y="16518"/>
                  </a:lnTo>
                  <a:lnTo>
                    <a:pt x="63279" y="16518"/>
                  </a:lnTo>
                  <a:lnTo>
                    <a:pt x="63279" y="10620"/>
                  </a:lnTo>
                  <a:cubicBezTo>
                    <a:pt x="59488" y="6783"/>
                    <a:pt x="54932" y="5446"/>
                    <a:pt x="50011" y="5446"/>
                  </a:cubicBezTo>
                  <a:cubicBezTo>
                    <a:pt x="38672" y="5446"/>
                    <a:pt x="25389" y="12545"/>
                    <a:pt x="15035" y="12545"/>
                  </a:cubicBezTo>
                  <a:cubicBezTo>
                    <a:pt x="8386" y="12545"/>
                    <a:pt x="2944" y="9617"/>
                    <a:pt x="0" y="1"/>
                  </a:cubicBezTo>
                  <a:close/>
                </a:path>
              </a:pathLst>
            </a:custGeom>
            <a:solidFill>
              <a:srgbClr val="CC4A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6"/>
            <p:cNvSpPr/>
            <p:nvPr/>
          </p:nvSpPr>
          <p:spPr>
            <a:xfrm>
              <a:off x="918675" y="2597125"/>
              <a:ext cx="1582000" cy="187175"/>
            </a:xfrm>
            <a:custGeom>
              <a:rect b="b" l="l" r="r" t="t"/>
              <a:pathLst>
                <a:path extrusionOk="0" h="7487" w="63280">
                  <a:moveTo>
                    <a:pt x="47545" y="1"/>
                  </a:moveTo>
                  <a:cubicBezTo>
                    <a:pt x="36005" y="1"/>
                    <a:pt x="23715" y="6271"/>
                    <a:pt x="13072" y="6271"/>
                  </a:cubicBezTo>
                  <a:cubicBezTo>
                    <a:pt x="8315" y="6271"/>
                    <a:pt x="3886" y="5019"/>
                    <a:pt x="0" y="1393"/>
                  </a:cubicBezTo>
                  <a:lnTo>
                    <a:pt x="0" y="7486"/>
                  </a:lnTo>
                  <a:lnTo>
                    <a:pt x="63279" y="7486"/>
                  </a:lnTo>
                  <a:lnTo>
                    <a:pt x="63279" y="5635"/>
                  </a:lnTo>
                  <a:cubicBezTo>
                    <a:pt x="58378" y="1426"/>
                    <a:pt x="53047" y="1"/>
                    <a:pt x="47545" y="1"/>
                  </a:cubicBezTo>
                  <a:close/>
                </a:path>
              </a:pathLst>
            </a:custGeom>
            <a:solidFill>
              <a:srgbClr val="AD3A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 name="Google Shape;48;p6"/>
          <p:cNvSpPr txBox="1"/>
          <p:nvPr>
            <p:ph idx="12" type="sldNum"/>
          </p:nvPr>
        </p:nvSpPr>
        <p:spPr>
          <a:xfrm>
            <a:off x="8299934" y="4591801"/>
            <a:ext cx="548700" cy="393600"/>
          </a:xfrm>
          <a:prstGeom prst="rect">
            <a:avLst/>
          </a:prstGeom>
        </p:spPr>
        <p:txBody>
          <a:bodyPr anchorCtr="0" anchor="t" bIns="91425" lIns="91425" spcFirstLastPara="1" rIns="91425" wrap="square" tIns="91425">
            <a:noAutofit/>
          </a:bodyPr>
          <a:lstStyle>
            <a:lvl1pPr lvl="0" rtl="0" algn="r">
              <a:buNone/>
              <a:defRPr sz="1300">
                <a:solidFill>
                  <a:srgbClr val="666666"/>
                </a:solidFill>
                <a:latin typeface="Montserrat Medium"/>
                <a:ea typeface="Montserrat Medium"/>
                <a:cs typeface="Montserrat Medium"/>
                <a:sym typeface="Montserrat Medium"/>
              </a:defRPr>
            </a:lvl1pPr>
            <a:lvl2pPr lvl="1" rtl="0" algn="r">
              <a:buNone/>
              <a:defRPr sz="1300">
                <a:solidFill>
                  <a:srgbClr val="666666"/>
                </a:solidFill>
                <a:latin typeface="Montserrat Medium"/>
                <a:ea typeface="Montserrat Medium"/>
                <a:cs typeface="Montserrat Medium"/>
                <a:sym typeface="Montserrat Medium"/>
              </a:defRPr>
            </a:lvl2pPr>
            <a:lvl3pPr lvl="2" rtl="0" algn="r">
              <a:buNone/>
              <a:defRPr sz="1300">
                <a:solidFill>
                  <a:srgbClr val="666666"/>
                </a:solidFill>
                <a:latin typeface="Montserrat Medium"/>
                <a:ea typeface="Montserrat Medium"/>
                <a:cs typeface="Montserrat Medium"/>
                <a:sym typeface="Montserrat Medium"/>
              </a:defRPr>
            </a:lvl3pPr>
            <a:lvl4pPr lvl="3" rtl="0" algn="r">
              <a:buNone/>
              <a:defRPr sz="1300">
                <a:solidFill>
                  <a:srgbClr val="666666"/>
                </a:solidFill>
                <a:latin typeface="Montserrat Medium"/>
                <a:ea typeface="Montserrat Medium"/>
                <a:cs typeface="Montserrat Medium"/>
                <a:sym typeface="Montserrat Medium"/>
              </a:defRPr>
            </a:lvl4pPr>
            <a:lvl5pPr lvl="4" rtl="0" algn="r">
              <a:buNone/>
              <a:defRPr sz="1300">
                <a:solidFill>
                  <a:srgbClr val="666666"/>
                </a:solidFill>
                <a:latin typeface="Montserrat Medium"/>
                <a:ea typeface="Montserrat Medium"/>
                <a:cs typeface="Montserrat Medium"/>
                <a:sym typeface="Montserrat Medium"/>
              </a:defRPr>
            </a:lvl5pPr>
            <a:lvl6pPr lvl="5" rtl="0" algn="r">
              <a:buNone/>
              <a:defRPr sz="1300">
                <a:solidFill>
                  <a:srgbClr val="666666"/>
                </a:solidFill>
                <a:latin typeface="Montserrat Medium"/>
                <a:ea typeface="Montserrat Medium"/>
                <a:cs typeface="Montserrat Medium"/>
                <a:sym typeface="Montserrat Medium"/>
              </a:defRPr>
            </a:lvl6pPr>
            <a:lvl7pPr lvl="6" rtl="0" algn="r">
              <a:buNone/>
              <a:defRPr sz="1300">
                <a:solidFill>
                  <a:srgbClr val="666666"/>
                </a:solidFill>
                <a:latin typeface="Montserrat Medium"/>
                <a:ea typeface="Montserrat Medium"/>
                <a:cs typeface="Montserrat Medium"/>
                <a:sym typeface="Montserrat Medium"/>
              </a:defRPr>
            </a:lvl7pPr>
            <a:lvl8pPr lvl="7" rtl="0" algn="r">
              <a:buNone/>
              <a:defRPr sz="1300">
                <a:solidFill>
                  <a:srgbClr val="666666"/>
                </a:solidFill>
                <a:latin typeface="Montserrat Medium"/>
                <a:ea typeface="Montserrat Medium"/>
                <a:cs typeface="Montserrat Medium"/>
                <a:sym typeface="Montserrat Medium"/>
              </a:defRPr>
            </a:lvl8pPr>
            <a:lvl9pPr lvl="8" rtl="0" algn="r">
              <a:buNone/>
              <a:defRPr sz="1300">
                <a:solidFill>
                  <a:srgbClr val="666666"/>
                </a:solidFill>
                <a:latin typeface="Montserrat Medium"/>
                <a:ea typeface="Montserrat Medium"/>
                <a:cs typeface="Montserrat Medium"/>
                <a:sym typeface="Montserrat Medium"/>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xt &amp; Image slide">
  <p:cSld name="TITLE_AND_BODY_1">
    <p:spTree>
      <p:nvGrpSpPr>
        <p:cNvPr id="49" name="Shape 49"/>
        <p:cNvGrpSpPr/>
        <p:nvPr/>
      </p:nvGrpSpPr>
      <p:grpSpPr>
        <a:xfrm>
          <a:off x="0" y="0"/>
          <a:ext cx="0" cy="0"/>
          <a:chOff x="0" y="0"/>
          <a:chExt cx="0" cy="0"/>
        </a:xfrm>
      </p:grpSpPr>
      <p:grpSp>
        <p:nvGrpSpPr>
          <p:cNvPr id="50" name="Google Shape;50;p7"/>
          <p:cNvGrpSpPr/>
          <p:nvPr/>
        </p:nvGrpSpPr>
        <p:grpSpPr>
          <a:xfrm rot="5400000">
            <a:off x="5840082" y="1853202"/>
            <a:ext cx="5170773" cy="1437088"/>
            <a:chOff x="961825" y="1874825"/>
            <a:chExt cx="1540250" cy="304500"/>
          </a:xfrm>
        </p:grpSpPr>
        <p:sp>
          <p:nvSpPr>
            <p:cNvPr id="51" name="Google Shape;51;p7"/>
            <p:cNvSpPr/>
            <p:nvPr/>
          </p:nvSpPr>
          <p:spPr>
            <a:xfrm>
              <a:off x="961825" y="1874825"/>
              <a:ext cx="1540175" cy="228475"/>
            </a:xfrm>
            <a:custGeom>
              <a:rect b="b" l="l" r="r" t="t"/>
              <a:pathLst>
                <a:path extrusionOk="0" h="9139" w="61607">
                  <a:moveTo>
                    <a:pt x="0" y="1"/>
                  </a:moveTo>
                  <a:cubicBezTo>
                    <a:pt x="0" y="1"/>
                    <a:pt x="8577" y="9085"/>
                    <a:pt x="18717" y="9138"/>
                  </a:cubicBezTo>
                  <a:cubicBezTo>
                    <a:pt x="18758" y="9138"/>
                    <a:pt x="18800" y="9138"/>
                    <a:pt x="18841" y="9138"/>
                  </a:cubicBezTo>
                  <a:cubicBezTo>
                    <a:pt x="28811" y="9138"/>
                    <a:pt x="34708" y="2774"/>
                    <a:pt x="42198" y="2250"/>
                  </a:cubicBezTo>
                  <a:cubicBezTo>
                    <a:pt x="42725" y="2213"/>
                    <a:pt x="43251" y="2196"/>
                    <a:pt x="43773" y="2196"/>
                  </a:cubicBezTo>
                  <a:cubicBezTo>
                    <a:pt x="53257" y="2196"/>
                    <a:pt x="61606" y="7948"/>
                    <a:pt x="61606" y="7948"/>
                  </a:cubicBezTo>
                  <a:lnTo>
                    <a:pt x="61606" y="1"/>
                  </a:lnTo>
                  <a:close/>
                </a:path>
              </a:pathLst>
            </a:custGeom>
            <a:solidFill>
              <a:srgbClr val="FF88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7"/>
            <p:cNvSpPr/>
            <p:nvPr/>
          </p:nvSpPr>
          <p:spPr>
            <a:xfrm>
              <a:off x="1769525" y="1951075"/>
              <a:ext cx="732550" cy="228250"/>
            </a:xfrm>
            <a:custGeom>
              <a:rect b="b" l="l" r="r" t="t"/>
              <a:pathLst>
                <a:path extrusionOk="0" h="9130" w="29302">
                  <a:moveTo>
                    <a:pt x="11904" y="1"/>
                  </a:moveTo>
                  <a:cubicBezTo>
                    <a:pt x="8174" y="1"/>
                    <a:pt x="4164" y="979"/>
                    <a:pt x="1" y="3607"/>
                  </a:cubicBezTo>
                  <a:cubicBezTo>
                    <a:pt x="3309" y="2311"/>
                    <a:pt x="6516" y="1798"/>
                    <a:pt x="9520" y="1798"/>
                  </a:cubicBezTo>
                  <a:cubicBezTo>
                    <a:pt x="20255" y="1798"/>
                    <a:pt x="28398" y="8349"/>
                    <a:pt x="29302" y="9130"/>
                  </a:cubicBezTo>
                  <a:lnTo>
                    <a:pt x="29302" y="6004"/>
                  </a:lnTo>
                  <a:cubicBezTo>
                    <a:pt x="25095" y="3549"/>
                    <a:pt x="19007" y="1"/>
                    <a:pt x="11904" y="1"/>
                  </a:cubicBezTo>
                  <a:close/>
                </a:path>
              </a:pathLst>
            </a:custGeom>
            <a:solidFill>
              <a:srgbClr val="F769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7"/>
            <p:cNvSpPr/>
            <p:nvPr/>
          </p:nvSpPr>
          <p:spPr>
            <a:xfrm>
              <a:off x="1204200" y="1874825"/>
              <a:ext cx="594400" cy="77400"/>
            </a:xfrm>
            <a:custGeom>
              <a:rect b="b" l="l" r="r" t="t"/>
              <a:pathLst>
                <a:path extrusionOk="0" h="3096" w="23776">
                  <a:moveTo>
                    <a:pt x="0" y="1"/>
                  </a:moveTo>
                  <a:cubicBezTo>
                    <a:pt x="3023" y="1501"/>
                    <a:pt x="5861" y="3096"/>
                    <a:pt x="11888" y="3096"/>
                  </a:cubicBezTo>
                  <a:cubicBezTo>
                    <a:pt x="17915" y="3096"/>
                    <a:pt x="20753" y="1498"/>
                    <a:pt x="23776" y="1"/>
                  </a:cubicBezTo>
                  <a:close/>
                </a:path>
              </a:pathLst>
            </a:custGeom>
            <a:solidFill>
              <a:srgbClr val="FFC1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 name="Google Shape;54;p7"/>
          <p:cNvSpPr txBox="1"/>
          <p:nvPr>
            <p:ph type="title"/>
          </p:nvPr>
        </p:nvSpPr>
        <p:spPr>
          <a:xfrm>
            <a:off x="3768867" y="1903050"/>
            <a:ext cx="3888000" cy="497100"/>
          </a:xfrm>
          <a:prstGeom prst="rect">
            <a:avLst/>
          </a:prstGeom>
        </p:spPr>
        <p:txBody>
          <a:bodyPr anchorCtr="0" anchor="b" bIns="91425" lIns="91425" spcFirstLastPara="1" rIns="91425" wrap="square" tIns="91425"/>
          <a:lstStyle>
            <a:lvl1pPr lvl="0" rtl="0" algn="r">
              <a:spcBef>
                <a:spcPts val="0"/>
              </a:spcBef>
              <a:spcAft>
                <a:spcPts val="0"/>
              </a:spcAft>
              <a:buSzPts val="2400"/>
              <a:buNone/>
              <a:defRPr b="1"/>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55" name="Google Shape;55;p7"/>
          <p:cNvSpPr txBox="1"/>
          <p:nvPr>
            <p:ph idx="1" type="subTitle"/>
          </p:nvPr>
        </p:nvSpPr>
        <p:spPr>
          <a:xfrm>
            <a:off x="4886675" y="2364838"/>
            <a:ext cx="2770200" cy="704100"/>
          </a:xfrm>
          <a:prstGeom prst="rect">
            <a:avLst/>
          </a:prstGeom>
        </p:spPr>
        <p:txBody>
          <a:bodyPr anchorCtr="0" anchor="t" bIns="91425" lIns="91425" spcFirstLastPara="1" rIns="91425" wrap="square" tIns="91425"/>
          <a:lstStyle>
            <a:lvl1pPr lvl="0" rtl="0" algn="r">
              <a:spcBef>
                <a:spcPts val="0"/>
              </a:spcBef>
              <a:spcAft>
                <a:spcPts val="0"/>
              </a:spcAft>
              <a:buNone/>
              <a:defRPr sz="1400">
                <a:solidFill>
                  <a:srgbClr val="666666"/>
                </a:solidFill>
                <a:latin typeface="Montserrat Light"/>
                <a:ea typeface="Montserrat Light"/>
                <a:cs typeface="Montserrat Light"/>
                <a:sym typeface="Montserrat Light"/>
              </a:defRPr>
            </a:lvl1pPr>
            <a:lvl2pPr lvl="1" rtl="0" algn="r">
              <a:spcBef>
                <a:spcPts val="0"/>
              </a:spcBef>
              <a:spcAft>
                <a:spcPts val="0"/>
              </a:spcAft>
              <a:buNone/>
              <a:defRPr>
                <a:solidFill>
                  <a:srgbClr val="666666"/>
                </a:solidFill>
              </a:defRPr>
            </a:lvl2pPr>
            <a:lvl3pPr lvl="2" rtl="0" algn="r">
              <a:spcBef>
                <a:spcPts val="0"/>
              </a:spcBef>
              <a:spcAft>
                <a:spcPts val="0"/>
              </a:spcAft>
              <a:buNone/>
              <a:defRPr>
                <a:solidFill>
                  <a:srgbClr val="666666"/>
                </a:solidFill>
              </a:defRPr>
            </a:lvl3pPr>
            <a:lvl4pPr lvl="3" rtl="0" algn="r">
              <a:spcBef>
                <a:spcPts val="0"/>
              </a:spcBef>
              <a:spcAft>
                <a:spcPts val="0"/>
              </a:spcAft>
              <a:buNone/>
              <a:defRPr>
                <a:solidFill>
                  <a:srgbClr val="666666"/>
                </a:solidFill>
              </a:defRPr>
            </a:lvl4pPr>
            <a:lvl5pPr lvl="4" rtl="0" algn="r">
              <a:spcBef>
                <a:spcPts val="0"/>
              </a:spcBef>
              <a:spcAft>
                <a:spcPts val="0"/>
              </a:spcAft>
              <a:buNone/>
              <a:defRPr>
                <a:solidFill>
                  <a:srgbClr val="666666"/>
                </a:solidFill>
              </a:defRPr>
            </a:lvl5pPr>
            <a:lvl6pPr lvl="5" rtl="0" algn="r">
              <a:spcBef>
                <a:spcPts val="0"/>
              </a:spcBef>
              <a:spcAft>
                <a:spcPts val="0"/>
              </a:spcAft>
              <a:buNone/>
              <a:defRPr>
                <a:solidFill>
                  <a:srgbClr val="666666"/>
                </a:solidFill>
              </a:defRPr>
            </a:lvl6pPr>
            <a:lvl7pPr lvl="6" rtl="0" algn="r">
              <a:spcBef>
                <a:spcPts val="0"/>
              </a:spcBef>
              <a:spcAft>
                <a:spcPts val="0"/>
              </a:spcAft>
              <a:buNone/>
              <a:defRPr>
                <a:solidFill>
                  <a:srgbClr val="666666"/>
                </a:solidFill>
              </a:defRPr>
            </a:lvl7pPr>
            <a:lvl8pPr lvl="7" rtl="0" algn="r">
              <a:spcBef>
                <a:spcPts val="0"/>
              </a:spcBef>
              <a:spcAft>
                <a:spcPts val="0"/>
              </a:spcAft>
              <a:buNone/>
              <a:defRPr>
                <a:solidFill>
                  <a:srgbClr val="666666"/>
                </a:solidFill>
              </a:defRPr>
            </a:lvl8pPr>
            <a:lvl9pPr lvl="8" rtl="0" algn="r">
              <a:spcBef>
                <a:spcPts val="0"/>
              </a:spcBef>
              <a:spcAft>
                <a:spcPts val="0"/>
              </a:spcAft>
              <a:buNone/>
              <a:defRPr>
                <a:solidFill>
                  <a:srgbClr val="666666"/>
                </a:solidFill>
              </a:defRPr>
            </a:lvl9pPr>
          </a:lstStyle>
          <a:p/>
        </p:txBody>
      </p:sp>
    </p:spTree>
  </p:cSld>
  <p:clrMapOvr>
    <a:masterClrMapping/>
  </p:clrMapOvr>
  <p:extLst>
    <p:ext uri="{DCECCB84-F9BA-43D5-87BE-67443E8EF086}">
      <p15:sldGuideLst>
        <p15:guide id="1" orient="horz" pos="2070">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xt &amp; Image slide 3">
  <p:cSld name="TITLE_AND_BODY_1_3">
    <p:spTree>
      <p:nvGrpSpPr>
        <p:cNvPr id="56" name="Shape 56"/>
        <p:cNvGrpSpPr/>
        <p:nvPr/>
      </p:nvGrpSpPr>
      <p:grpSpPr>
        <a:xfrm>
          <a:off x="0" y="0"/>
          <a:ext cx="0" cy="0"/>
          <a:chOff x="0" y="0"/>
          <a:chExt cx="0" cy="0"/>
        </a:xfrm>
      </p:grpSpPr>
      <p:sp>
        <p:nvSpPr>
          <p:cNvPr id="57" name="Google Shape;57;p8"/>
          <p:cNvSpPr txBox="1"/>
          <p:nvPr>
            <p:ph type="title"/>
          </p:nvPr>
        </p:nvSpPr>
        <p:spPr>
          <a:xfrm>
            <a:off x="1141117" y="1540825"/>
            <a:ext cx="3888000" cy="497100"/>
          </a:xfrm>
          <a:prstGeom prst="rect">
            <a:avLst/>
          </a:prstGeom>
        </p:spPr>
        <p:txBody>
          <a:bodyPr anchorCtr="0" anchor="b" bIns="91425" lIns="91425" spcFirstLastPara="1" rIns="91425" wrap="square" tIns="91425"/>
          <a:lstStyle>
            <a:lvl1pPr lvl="0" rtl="0">
              <a:spcBef>
                <a:spcPts val="0"/>
              </a:spcBef>
              <a:spcAft>
                <a:spcPts val="0"/>
              </a:spcAft>
              <a:buClr>
                <a:srgbClr val="FF883E"/>
              </a:buClr>
              <a:buSzPts val="2400"/>
              <a:buNone/>
              <a:defRPr b="1">
                <a:solidFill>
                  <a:srgbClr val="FF883E"/>
                </a:solidFill>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58" name="Google Shape;58;p8"/>
          <p:cNvSpPr txBox="1"/>
          <p:nvPr>
            <p:ph idx="12" type="sldNum"/>
          </p:nvPr>
        </p:nvSpPr>
        <p:spPr>
          <a:xfrm>
            <a:off x="8548658" y="4663217"/>
            <a:ext cx="548700" cy="393600"/>
          </a:xfrm>
          <a:prstGeom prst="rect">
            <a:avLst/>
          </a:prstGeom>
        </p:spPr>
        <p:txBody>
          <a:bodyPr anchorCtr="0" anchor="t" bIns="91425" lIns="91425" spcFirstLastPara="1" rIns="91425" wrap="square" tIns="91425">
            <a:noAutofit/>
          </a:bodyPr>
          <a:lstStyle>
            <a:lvl1pPr lvl="0" rtl="0">
              <a:buNone/>
              <a:defRPr sz="1200">
                <a:latin typeface="Arvo"/>
                <a:ea typeface="Arvo"/>
                <a:cs typeface="Arvo"/>
                <a:sym typeface="Arvo"/>
              </a:defRPr>
            </a:lvl1pPr>
            <a:lvl2pPr lvl="1" rtl="0">
              <a:buNone/>
              <a:defRPr sz="1200">
                <a:latin typeface="Arvo"/>
                <a:ea typeface="Arvo"/>
                <a:cs typeface="Arvo"/>
                <a:sym typeface="Arvo"/>
              </a:defRPr>
            </a:lvl2pPr>
            <a:lvl3pPr lvl="2" rtl="0">
              <a:buNone/>
              <a:defRPr sz="1200">
                <a:latin typeface="Arvo"/>
                <a:ea typeface="Arvo"/>
                <a:cs typeface="Arvo"/>
                <a:sym typeface="Arvo"/>
              </a:defRPr>
            </a:lvl3pPr>
            <a:lvl4pPr lvl="3" rtl="0">
              <a:buNone/>
              <a:defRPr sz="1200">
                <a:latin typeface="Arvo"/>
                <a:ea typeface="Arvo"/>
                <a:cs typeface="Arvo"/>
                <a:sym typeface="Arvo"/>
              </a:defRPr>
            </a:lvl4pPr>
            <a:lvl5pPr lvl="4" rtl="0">
              <a:buNone/>
              <a:defRPr sz="1200">
                <a:latin typeface="Arvo"/>
                <a:ea typeface="Arvo"/>
                <a:cs typeface="Arvo"/>
                <a:sym typeface="Arvo"/>
              </a:defRPr>
            </a:lvl5pPr>
            <a:lvl6pPr lvl="5" rtl="0">
              <a:buNone/>
              <a:defRPr sz="1200">
                <a:latin typeface="Arvo"/>
                <a:ea typeface="Arvo"/>
                <a:cs typeface="Arvo"/>
                <a:sym typeface="Arvo"/>
              </a:defRPr>
            </a:lvl6pPr>
            <a:lvl7pPr lvl="6" rtl="0">
              <a:buNone/>
              <a:defRPr sz="1200">
                <a:latin typeface="Arvo"/>
                <a:ea typeface="Arvo"/>
                <a:cs typeface="Arvo"/>
                <a:sym typeface="Arvo"/>
              </a:defRPr>
            </a:lvl7pPr>
            <a:lvl8pPr lvl="7" rtl="0">
              <a:buNone/>
              <a:defRPr sz="1200">
                <a:latin typeface="Arvo"/>
                <a:ea typeface="Arvo"/>
                <a:cs typeface="Arvo"/>
                <a:sym typeface="Arvo"/>
              </a:defRPr>
            </a:lvl8pPr>
            <a:lvl9pPr lvl="8" rtl="0">
              <a:buNone/>
              <a:defRPr sz="1200">
                <a:latin typeface="Arvo"/>
                <a:ea typeface="Arvo"/>
                <a:cs typeface="Arvo"/>
                <a:sym typeface="Arvo"/>
              </a:defRPr>
            </a:lvl9pPr>
          </a:lstStyle>
          <a:p>
            <a:pPr indent="0" lvl="0" marL="0" rtl="0" algn="r">
              <a:spcBef>
                <a:spcPts val="0"/>
              </a:spcBef>
              <a:spcAft>
                <a:spcPts val="0"/>
              </a:spcAft>
              <a:buNone/>
            </a:pPr>
            <a:fld id="{00000000-1234-1234-1234-123412341234}" type="slidenum">
              <a:rPr lang="es"/>
              <a:t>‹#›</a:t>
            </a:fld>
            <a:endParaRPr/>
          </a:p>
        </p:txBody>
      </p:sp>
      <p:grpSp>
        <p:nvGrpSpPr>
          <p:cNvPr id="59" name="Google Shape;59;p8"/>
          <p:cNvGrpSpPr/>
          <p:nvPr/>
        </p:nvGrpSpPr>
        <p:grpSpPr>
          <a:xfrm rot="5400000">
            <a:off x="5840082" y="1853202"/>
            <a:ext cx="5170773" cy="1437088"/>
            <a:chOff x="961825" y="1874825"/>
            <a:chExt cx="1540250" cy="304500"/>
          </a:xfrm>
        </p:grpSpPr>
        <p:sp>
          <p:nvSpPr>
            <p:cNvPr id="60" name="Google Shape;60;p8"/>
            <p:cNvSpPr/>
            <p:nvPr/>
          </p:nvSpPr>
          <p:spPr>
            <a:xfrm>
              <a:off x="961825" y="1874825"/>
              <a:ext cx="1540175" cy="228475"/>
            </a:xfrm>
            <a:custGeom>
              <a:rect b="b" l="l" r="r" t="t"/>
              <a:pathLst>
                <a:path extrusionOk="0" h="9139" w="61607">
                  <a:moveTo>
                    <a:pt x="0" y="1"/>
                  </a:moveTo>
                  <a:cubicBezTo>
                    <a:pt x="0" y="1"/>
                    <a:pt x="8577" y="9085"/>
                    <a:pt x="18717" y="9138"/>
                  </a:cubicBezTo>
                  <a:cubicBezTo>
                    <a:pt x="18758" y="9138"/>
                    <a:pt x="18800" y="9138"/>
                    <a:pt x="18841" y="9138"/>
                  </a:cubicBezTo>
                  <a:cubicBezTo>
                    <a:pt x="28811" y="9138"/>
                    <a:pt x="34708" y="2774"/>
                    <a:pt x="42198" y="2250"/>
                  </a:cubicBezTo>
                  <a:cubicBezTo>
                    <a:pt x="42725" y="2213"/>
                    <a:pt x="43251" y="2196"/>
                    <a:pt x="43773" y="2196"/>
                  </a:cubicBezTo>
                  <a:cubicBezTo>
                    <a:pt x="53257" y="2196"/>
                    <a:pt x="61606" y="7948"/>
                    <a:pt x="61606" y="7948"/>
                  </a:cubicBezTo>
                  <a:lnTo>
                    <a:pt x="61606" y="1"/>
                  </a:lnTo>
                  <a:close/>
                </a:path>
              </a:pathLst>
            </a:custGeom>
            <a:solidFill>
              <a:srgbClr val="FF88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8"/>
            <p:cNvSpPr/>
            <p:nvPr/>
          </p:nvSpPr>
          <p:spPr>
            <a:xfrm>
              <a:off x="1769525" y="1951075"/>
              <a:ext cx="732550" cy="228250"/>
            </a:xfrm>
            <a:custGeom>
              <a:rect b="b" l="l" r="r" t="t"/>
              <a:pathLst>
                <a:path extrusionOk="0" h="9130" w="29302">
                  <a:moveTo>
                    <a:pt x="11904" y="1"/>
                  </a:moveTo>
                  <a:cubicBezTo>
                    <a:pt x="8174" y="1"/>
                    <a:pt x="4164" y="979"/>
                    <a:pt x="1" y="3607"/>
                  </a:cubicBezTo>
                  <a:cubicBezTo>
                    <a:pt x="3309" y="2311"/>
                    <a:pt x="6516" y="1798"/>
                    <a:pt x="9520" y="1798"/>
                  </a:cubicBezTo>
                  <a:cubicBezTo>
                    <a:pt x="20255" y="1798"/>
                    <a:pt x="28398" y="8349"/>
                    <a:pt x="29302" y="9130"/>
                  </a:cubicBezTo>
                  <a:lnTo>
                    <a:pt x="29302" y="6004"/>
                  </a:lnTo>
                  <a:cubicBezTo>
                    <a:pt x="25095" y="3549"/>
                    <a:pt x="19007" y="1"/>
                    <a:pt x="11904" y="1"/>
                  </a:cubicBezTo>
                  <a:close/>
                </a:path>
              </a:pathLst>
            </a:custGeom>
            <a:solidFill>
              <a:srgbClr val="F769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8"/>
            <p:cNvSpPr/>
            <p:nvPr/>
          </p:nvSpPr>
          <p:spPr>
            <a:xfrm>
              <a:off x="1204200" y="1874825"/>
              <a:ext cx="594400" cy="77400"/>
            </a:xfrm>
            <a:custGeom>
              <a:rect b="b" l="l" r="r" t="t"/>
              <a:pathLst>
                <a:path extrusionOk="0" h="3096" w="23776">
                  <a:moveTo>
                    <a:pt x="0" y="1"/>
                  </a:moveTo>
                  <a:cubicBezTo>
                    <a:pt x="3023" y="1501"/>
                    <a:pt x="5861" y="3096"/>
                    <a:pt x="11888" y="3096"/>
                  </a:cubicBezTo>
                  <a:cubicBezTo>
                    <a:pt x="17915" y="3096"/>
                    <a:pt x="20753" y="1498"/>
                    <a:pt x="23776" y="1"/>
                  </a:cubicBezTo>
                  <a:close/>
                </a:path>
              </a:pathLst>
            </a:custGeom>
            <a:solidFill>
              <a:srgbClr val="FFC1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 name="Google Shape;63;p8"/>
          <p:cNvSpPr txBox="1"/>
          <p:nvPr>
            <p:ph idx="1" type="subTitle"/>
          </p:nvPr>
        </p:nvSpPr>
        <p:spPr>
          <a:xfrm>
            <a:off x="1141133" y="2002625"/>
            <a:ext cx="5563200" cy="704100"/>
          </a:xfrm>
          <a:prstGeom prst="rect">
            <a:avLst/>
          </a:prstGeom>
        </p:spPr>
        <p:txBody>
          <a:bodyPr anchorCtr="0" anchor="t" bIns="91425" lIns="91425" spcFirstLastPara="1" rIns="91425" wrap="square" tIns="91425"/>
          <a:lstStyle>
            <a:lvl1pPr lvl="0" rtl="0">
              <a:spcBef>
                <a:spcPts val="0"/>
              </a:spcBef>
              <a:spcAft>
                <a:spcPts val="0"/>
              </a:spcAft>
              <a:buNone/>
              <a:defRPr sz="1400">
                <a:solidFill>
                  <a:srgbClr val="666666"/>
                </a:solidFill>
                <a:latin typeface="Montserrat Light"/>
                <a:ea typeface="Montserrat Light"/>
                <a:cs typeface="Montserrat Light"/>
                <a:sym typeface="Montserrat Light"/>
              </a:defRPr>
            </a:lvl1pPr>
            <a:lvl2pPr lvl="1" rtl="0">
              <a:spcBef>
                <a:spcPts val="0"/>
              </a:spcBef>
              <a:spcAft>
                <a:spcPts val="0"/>
              </a:spcAft>
              <a:buNone/>
              <a:defRPr>
                <a:solidFill>
                  <a:srgbClr val="666666"/>
                </a:solidFill>
              </a:defRPr>
            </a:lvl2pPr>
            <a:lvl3pPr lvl="2" rtl="0">
              <a:spcBef>
                <a:spcPts val="0"/>
              </a:spcBef>
              <a:spcAft>
                <a:spcPts val="0"/>
              </a:spcAft>
              <a:buNone/>
              <a:defRPr>
                <a:solidFill>
                  <a:srgbClr val="666666"/>
                </a:solidFill>
              </a:defRPr>
            </a:lvl3pPr>
            <a:lvl4pPr lvl="3" rtl="0">
              <a:spcBef>
                <a:spcPts val="0"/>
              </a:spcBef>
              <a:spcAft>
                <a:spcPts val="0"/>
              </a:spcAft>
              <a:buNone/>
              <a:defRPr>
                <a:solidFill>
                  <a:srgbClr val="666666"/>
                </a:solidFill>
              </a:defRPr>
            </a:lvl4pPr>
            <a:lvl5pPr lvl="4" rtl="0">
              <a:spcBef>
                <a:spcPts val="0"/>
              </a:spcBef>
              <a:spcAft>
                <a:spcPts val="0"/>
              </a:spcAft>
              <a:buNone/>
              <a:defRPr>
                <a:solidFill>
                  <a:srgbClr val="666666"/>
                </a:solidFill>
              </a:defRPr>
            </a:lvl5pPr>
            <a:lvl6pPr lvl="5" rtl="0">
              <a:spcBef>
                <a:spcPts val="0"/>
              </a:spcBef>
              <a:spcAft>
                <a:spcPts val="0"/>
              </a:spcAft>
              <a:buNone/>
              <a:defRPr>
                <a:solidFill>
                  <a:srgbClr val="666666"/>
                </a:solidFill>
              </a:defRPr>
            </a:lvl6pPr>
            <a:lvl7pPr lvl="6" rtl="0">
              <a:spcBef>
                <a:spcPts val="0"/>
              </a:spcBef>
              <a:spcAft>
                <a:spcPts val="0"/>
              </a:spcAft>
              <a:buNone/>
              <a:defRPr>
                <a:solidFill>
                  <a:srgbClr val="666666"/>
                </a:solidFill>
              </a:defRPr>
            </a:lvl7pPr>
            <a:lvl8pPr lvl="7" rtl="0">
              <a:spcBef>
                <a:spcPts val="0"/>
              </a:spcBef>
              <a:spcAft>
                <a:spcPts val="0"/>
              </a:spcAft>
              <a:buNone/>
              <a:defRPr>
                <a:solidFill>
                  <a:srgbClr val="666666"/>
                </a:solidFill>
              </a:defRPr>
            </a:lvl8pPr>
            <a:lvl9pPr lvl="8" rtl="0">
              <a:spcBef>
                <a:spcPts val="0"/>
              </a:spcBef>
              <a:spcAft>
                <a:spcPts val="0"/>
              </a:spcAft>
              <a:buNone/>
              <a:defRPr>
                <a:solidFill>
                  <a:srgbClr val="666666"/>
                </a:solidFill>
              </a:defRPr>
            </a:lvl9pPr>
          </a:lstStyle>
          <a:p/>
        </p:txBody>
      </p:sp>
      <p:sp>
        <p:nvSpPr>
          <p:cNvPr id="64" name="Google Shape;64;p8"/>
          <p:cNvSpPr txBox="1"/>
          <p:nvPr>
            <p:ph idx="2" type="sldNum"/>
          </p:nvPr>
        </p:nvSpPr>
        <p:spPr>
          <a:xfrm>
            <a:off x="8299934" y="4591801"/>
            <a:ext cx="548700" cy="393600"/>
          </a:xfrm>
          <a:prstGeom prst="rect">
            <a:avLst/>
          </a:prstGeom>
        </p:spPr>
        <p:txBody>
          <a:bodyPr anchorCtr="0" anchor="t" bIns="91425" lIns="91425" spcFirstLastPara="1" rIns="91425" wrap="square" tIns="91425">
            <a:noAutofit/>
          </a:bodyPr>
          <a:lstStyle>
            <a:lvl1pPr lvl="0" rtl="0" algn="r">
              <a:buNone/>
              <a:defRPr sz="1300">
                <a:solidFill>
                  <a:srgbClr val="666666"/>
                </a:solidFill>
                <a:latin typeface="Montserrat Medium"/>
                <a:ea typeface="Montserrat Medium"/>
                <a:cs typeface="Montserrat Medium"/>
                <a:sym typeface="Montserrat Medium"/>
              </a:defRPr>
            </a:lvl1pPr>
            <a:lvl2pPr lvl="1" rtl="0" algn="r">
              <a:buNone/>
              <a:defRPr sz="1300">
                <a:solidFill>
                  <a:srgbClr val="666666"/>
                </a:solidFill>
                <a:latin typeface="Montserrat Medium"/>
                <a:ea typeface="Montserrat Medium"/>
                <a:cs typeface="Montserrat Medium"/>
                <a:sym typeface="Montserrat Medium"/>
              </a:defRPr>
            </a:lvl2pPr>
            <a:lvl3pPr lvl="2" rtl="0" algn="r">
              <a:buNone/>
              <a:defRPr sz="1300">
                <a:solidFill>
                  <a:srgbClr val="666666"/>
                </a:solidFill>
                <a:latin typeface="Montserrat Medium"/>
                <a:ea typeface="Montserrat Medium"/>
                <a:cs typeface="Montserrat Medium"/>
                <a:sym typeface="Montserrat Medium"/>
              </a:defRPr>
            </a:lvl3pPr>
            <a:lvl4pPr lvl="3" rtl="0" algn="r">
              <a:buNone/>
              <a:defRPr sz="1300">
                <a:solidFill>
                  <a:srgbClr val="666666"/>
                </a:solidFill>
                <a:latin typeface="Montserrat Medium"/>
                <a:ea typeface="Montserrat Medium"/>
                <a:cs typeface="Montserrat Medium"/>
                <a:sym typeface="Montserrat Medium"/>
              </a:defRPr>
            </a:lvl4pPr>
            <a:lvl5pPr lvl="4" rtl="0" algn="r">
              <a:buNone/>
              <a:defRPr sz="1300">
                <a:solidFill>
                  <a:srgbClr val="666666"/>
                </a:solidFill>
                <a:latin typeface="Montserrat Medium"/>
                <a:ea typeface="Montserrat Medium"/>
                <a:cs typeface="Montserrat Medium"/>
                <a:sym typeface="Montserrat Medium"/>
              </a:defRPr>
            </a:lvl5pPr>
            <a:lvl6pPr lvl="5" rtl="0" algn="r">
              <a:buNone/>
              <a:defRPr sz="1300">
                <a:solidFill>
                  <a:srgbClr val="666666"/>
                </a:solidFill>
                <a:latin typeface="Montserrat Medium"/>
                <a:ea typeface="Montserrat Medium"/>
                <a:cs typeface="Montserrat Medium"/>
                <a:sym typeface="Montserrat Medium"/>
              </a:defRPr>
            </a:lvl6pPr>
            <a:lvl7pPr lvl="6" rtl="0" algn="r">
              <a:buNone/>
              <a:defRPr sz="1300">
                <a:solidFill>
                  <a:srgbClr val="666666"/>
                </a:solidFill>
                <a:latin typeface="Montserrat Medium"/>
                <a:ea typeface="Montserrat Medium"/>
                <a:cs typeface="Montserrat Medium"/>
                <a:sym typeface="Montserrat Medium"/>
              </a:defRPr>
            </a:lvl7pPr>
            <a:lvl8pPr lvl="7" rtl="0" algn="r">
              <a:buNone/>
              <a:defRPr sz="1300">
                <a:solidFill>
                  <a:srgbClr val="666666"/>
                </a:solidFill>
                <a:latin typeface="Montserrat Medium"/>
                <a:ea typeface="Montserrat Medium"/>
                <a:cs typeface="Montserrat Medium"/>
                <a:sym typeface="Montserrat Medium"/>
              </a:defRPr>
            </a:lvl8pPr>
            <a:lvl9pPr lvl="8" rtl="0" algn="r">
              <a:buNone/>
              <a:defRPr sz="1300">
                <a:solidFill>
                  <a:srgbClr val="666666"/>
                </a:solidFill>
                <a:latin typeface="Montserrat Medium"/>
                <a:ea typeface="Montserrat Medium"/>
                <a:cs typeface="Montserrat Medium"/>
                <a:sym typeface="Montserrat Medium"/>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extLst>
    <p:ext uri="{DCECCB84-F9BA-43D5-87BE-67443E8EF086}">
      <p15:sldGuideLst>
        <p15:guide id="1" orient="horz" pos="2070">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and design">
  <p:cSld name="TITLE_AND_BODY_1_2">
    <p:spTree>
      <p:nvGrpSpPr>
        <p:cNvPr id="65" name="Shape 65"/>
        <p:cNvGrpSpPr/>
        <p:nvPr/>
      </p:nvGrpSpPr>
      <p:grpSpPr>
        <a:xfrm>
          <a:off x="0" y="0"/>
          <a:ext cx="0" cy="0"/>
          <a:chOff x="0" y="0"/>
          <a:chExt cx="0" cy="0"/>
        </a:xfrm>
      </p:grpSpPr>
      <p:sp>
        <p:nvSpPr>
          <p:cNvPr id="66" name="Google Shape;66;p9"/>
          <p:cNvSpPr txBox="1"/>
          <p:nvPr>
            <p:ph idx="12" type="sldNum"/>
          </p:nvPr>
        </p:nvSpPr>
        <p:spPr>
          <a:xfrm>
            <a:off x="8548658" y="4663217"/>
            <a:ext cx="548700" cy="393600"/>
          </a:xfrm>
          <a:prstGeom prst="rect">
            <a:avLst/>
          </a:prstGeom>
        </p:spPr>
        <p:txBody>
          <a:bodyPr anchorCtr="0" anchor="t" bIns="91425" lIns="91425" spcFirstLastPara="1" rIns="91425" wrap="square" tIns="91425">
            <a:noAutofit/>
          </a:bodyPr>
          <a:lstStyle>
            <a:lvl1pPr lvl="0" rtl="0">
              <a:buNone/>
              <a:defRPr sz="1200">
                <a:latin typeface="Arvo"/>
                <a:ea typeface="Arvo"/>
                <a:cs typeface="Arvo"/>
                <a:sym typeface="Arvo"/>
              </a:defRPr>
            </a:lvl1pPr>
            <a:lvl2pPr lvl="1" rtl="0">
              <a:buNone/>
              <a:defRPr sz="1200">
                <a:latin typeface="Arvo"/>
                <a:ea typeface="Arvo"/>
                <a:cs typeface="Arvo"/>
                <a:sym typeface="Arvo"/>
              </a:defRPr>
            </a:lvl2pPr>
            <a:lvl3pPr lvl="2" rtl="0">
              <a:buNone/>
              <a:defRPr sz="1200">
                <a:latin typeface="Arvo"/>
                <a:ea typeface="Arvo"/>
                <a:cs typeface="Arvo"/>
                <a:sym typeface="Arvo"/>
              </a:defRPr>
            </a:lvl3pPr>
            <a:lvl4pPr lvl="3" rtl="0">
              <a:buNone/>
              <a:defRPr sz="1200">
                <a:latin typeface="Arvo"/>
                <a:ea typeface="Arvo"/>
                <a:cs typeface="Arvo"/>
                <a:sym typeface="Arvo"/>
              </a:defRPr>
            </a:lvl4pPr>
            <a:lvl5pPr lvl="4" rtl="0">
              <a:buNone/>
              <a:defRPr sz="1200">
                <a:latin typeface="Arvo"/>
                <a:ea typeface="Arvo"/>
                <a:cs typeface="Arvo"/>
                <a:sym typeface="Arvo"/>
              </a:defRPr>
            </a:lvl5pPr>
            <a:lvl6pPr lvl="5" rtl="0">
              <a:buNone/>
              <a:defRPr sz="1200">
                <a:latin typeface="Arvo"/>
                <a:ea typeface="Arvo"/>
                <a:cs typeface="Arvo"/>
                <a:sym typeface="Arvo"/>
              </a:defRPr>
            </a:lvl6pPr>
            <a:lvl7pPr lvl="6" rtl="0">
              <a:buNone/>
              <a:defRPr sz="1200">
                <a:latin typeface="Arvo"/>
                <a:ea typeface="Arvo"/>
                <a:cs typeface="Arvo"/>
                <a:sym typeface="Arvo"/>
              </a:defRPr>
            </a:lvl7pPr>
            <a:lvl8pPr lvl="7" rtl="0">
              <a:buNone/>
              <a:defRPr sz="1200">
                <a:latin typeface="Arvo"/>
                <a:ea typeface="Arvo"/>
                <a:cs typeface="Arvo"/>
                <a:sym typeface="Arvo"/>
              </a:defRPr>
            </a:lvl8pPr>
            <a:lvl9pPr lvl="8" rtl="0">
              <a:buNone/>
              <a:defRPr sz="1200">
                <a:latin typeface="Arvo"/>
                <a:ea typeface="Arvo"/>
                <a:cs typeface="Arvo"/>
                <a:sym typeface="Arvo"/>
              </a:defRPr>
            </a:lvl9pPr>
          </a:lstStyle>
          <a:p>
            <a:pPr indent="0" lvl="0" marL="0" rtl="0" algn="r">
              <a:spcBef>
                <a:spcPts val="0"/>
              </a:spcBef>
              <a:spcAft>
                <a:spcPts val="0"/>
              </a:spcAft>
              <a:buNone/>
            </a:pPr>
            <a:fld id="{00000000-1234-1234-1234-123412341234}" type="slidenum">
              <a:rPr lang="es"/>
              <a:t>‹#›</a:t>
            </a:fld>
            <a:endParaRPr/>
          </a:p>
        </p:txBody>
      </p:sp>
      <p:grpSp>
        <p:nvGrpSpPr>
          <p:cNvPr id="67" name="Google Shape;67;p9"/>
          <p:cNvGrpSpPr/>
          <p:nvPr/>
        </p:nvGrpSpPr>
        <p:grpSpPr>
          <a:xfrm rot="5400000">
            <a:off x="5840082" y="1853202"/>
            <a:ext cx="5170773" cy="1437088"/>
            <a:chOff x="961825" y="1874825"/>
            <a:chExt cx="1540250" cy="304500"/>
          </a:xfrm>
        </p:grpSpPr>
        <p:sp>
          <p:nvSpPr>
            <p:cNvPr id="68" name="Google Shape;68;p9"/>
            <p:cNvSpPr/>
            <p:nvPr/>
          </p:nvSpPr>
          <p:spPr>
            <a:xfrm>
              <a:off x="961825" y="1874825"/>
              <a:ext cx="1540175" cy="228475"/>
            </a:xfrm>
            <a:custGeom>
              <a:rect b="b" l="l" r="r" t="t"/>
              <a:pathLst>
                <a:path extrusionOk="0" h="9139" w="61607">
                  <a:moveTo>
                    <a:pt x="0" y="1"/>
                  </a:moveTo>
                  <a:cubicBezTo>
                    <a:pt x="0" y="1"/>
                    <a:pt x="8577" y="9085"/>
                    <a:pt x="18717" y="9138"/>
                  </a:cubicBezTo>
                  <a:cubicBezTo>
                    <a:pt x="18758" y="9138"/>
                    <a:pt x="18800" y="9138"/>
                    <a:pt x="18841" y="9138"/>
                  </a:cubicBezTo>
                  <a:cubicBezTo>
                    <a:pt x="28811" y="9138"/>
                    <a:pt x="34708" y="2774"/>
                    <a:pt x="42198" y="2250"/>
                  </a:cubicBezTo>
                  <a:cubicBezTo>
                    <a:pt x="42725" y="2213"/>
                    <a:pt x="43251" y="2196"/>
                    <a:pt x="43773" y="2196"/>
                  </a:cubicBezTo>
                  <a:cubicBezTo>
                    <a:pt x="53257" y="2196"/>
                    <a:pt x="61606" y="7948"/>
                    <a:pt x="61606" y="7948"/>
                  </a:cubicBezTo>
                  <a:lnTo>
                    <a:pt x="61606" y="1"/>
                  </a:lnTo>
                  <a:close/>
                </a:path>
              </a:pathLst>
            </a:custGeom>
            <a:solidFill>
              <a:srgbClr val="FF88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9"/>
            <p:cNvSpPr/>
            <p:nvPr/>
          </p:nvSpPr>
          <p:spPr>
            <a:xfrm>
              <a:off x="1769525" y="1951075"/>
              <a:ext cx="732550" cy="228250"/>
            </a:xfrm>
            <a:custGeom>
              <a:rect b="b" l="l" r="r" t="t"/>
              <a:pathLst>
                <a:path extrusionOk="0" h="9130" w="29302">
                  <a:moveTo>
                    <a:pt x="11904" y="1"/>
                  </a:moveTo>
                  <a:cubicBezTo>
                    <a:pt x="8174" y="1"/>
                    <a:pt x="4164" y="979"/>
                    <a:pt x="1" y="3607"/>
                  </a:cubicBezTo>
                  <a:cubicBezTo>
                    <a:pt x="3309" y="2311"/>
                    <a:pt x="6516" y="1798"/>
                    <a:pt x="9520" y="1798"/>
                  </a:cubicBezTo>
                  <a:cubicBezTo>
                    <a:pt x="20255" y="1798"/>
                    <a:pt x="28398" y="8349"/>
                    <a:pt x="29302" y="9130"/>
                  </a:cubicBezTo>
                  <a:lnTo>
                    <a:pt x="29302" y="6004"/>
                  </a:lnTo>
                  <a:cubicBezTo>
                    <a:pt x="25095" y="3549"/>
                    <a:pt x="19007" y="1"/>
                    <a:pt x="11904" y="1"/>
                  </a:cubicBezTo>
                  <a:close/>
                </a:path>
              </a:pathLst>
            </a:custGeom>
            <a:solidFill>
              <a:srgbClr val="F769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9"/>
            <p:cNvSpPr/>
            <p:nvPr/>
          </p:nvSpPr>
          <p:spPr>
            <a:xfrm>
              <a:off x="1204200" y="1874825"/>
              <a:ext cx="594400" cy="77400"/>
            </a:xfrm>
            <a:custGeom>
              <a:rect b="b" l="l" r="r" t="t"/>
              <a:pathLst>
                <a:path extrusionOk="0" h="3096" w="23776">
                  <a:moveTo>
                    <a:pt x="0" y="1"/>
                  </a:moveTo>
                  <a:cubicBezTo>
                    <a:pt x="3023" y="1501"/>
                    <a:pt x="5861" y="3096"/>
                    <a:pt x="11888" y="3096"/>
                  </a:cubicBezTo>
                  <a:cubicBezTo>
                    <a:pt x="17915" y="3096"/>
                    <a:pt x="20753" y="1498"/>
                    <a:pt x="23776" y="1"/>
                  </a:cubicBezTo>
                  <a:close/>
                </a:path>
              </a:pathLst>
            </a:custGeom>
            <a:solidFill>
              <a:srgbClr val="FFC1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 name="Google Shape;71;p9"/>
          <p:cNvSpPr txBox="1"/>
          <p:nvPr>
            <p:ph idx="2" type="sldNum"/>
          </p:nvPr>
        </p:nvSpPr>
        <p:spPr>
          <a:xfrm>
            <a:off x="8299934" y="4591801"/>
            <a:ext cx="548700" cy="393600"/>
          </a:xfrm>
          <a:prstGeom prst="rect">
            <a:avLst/>
          </a:prstGeom>
        </p:spPr>
        <p:txBody>
          <a:bodyPr anchorCtr="0" anchor="t" bIns="91425" lIns="91425" spcFirstLastPara="1" rIns="91425" wrap="square" tIns="91425">
            <a:noAutofit/>
          </a:bodyPr>
          <a:lstStyle>
            <a:lvl1pPr lvl="0" rtl="0" algn="r">
              <a:buNone/>
              <a:defRPr sz="1300">
                <a:solidFill>
                  <a:srgbClr val="666666"/>
                </a:solidFill>
                <a:latin typeface="Montserrat Medium"/>
                <a:ea typeface="Montserrat Medium"/>
                <a:cs typeface="Montserrat Medium"/>
                <a:sym typeface="Montserrat Medium"/>
              </a:defRPr>
            </a:lvl1pPr>
            <a:lvl2pPr lvl="1" rtl="0" algn="r">
              <a:buNone/>
              <a:defRPr sz="1300">
                <a:solidFill>
                  <a:srgbClr val="666666"/>
                </a:solidFill>
                <a:latin typeface="Montserrat Medium"/>
                <a:ea typeface="Montserrat Medium"/>
                <a:cs typeface="Montserrat Medium"/>
                <a:sym typeface="Montserrat Medium"/>
              </a:defRPr>
            </a:lvl2pPr>
            <a:lvl3pPr lvl="2" rtl="0" algn="r">
              <a:buNone/>
              <a:defRPr sz="1300">
                <a:solidFill>
                  <a:srgbClr val="666666"/>
                </a:solidFill>
                <a:latin typeface="Montserrat Medium"/>
                <a:ea typeface="Montserrat Medium"/>
                <a:cs typeface="Montserrat Medium"/>
                <a:sym typeface="Montserrat Medium"/>
              </a:defRPr>
            </a:lvl3pPr>
            <a:lvl4pPr lvl="3" rtl="0" algn="r">
              <a:buNone/>
              <a:defRPr sz="1300">
                <a:solidFill>
                  <a:srgbClr val="666666"/>
                </a:solidFill>
                <a:latin typeface="Montserrat Medium"/>
                <a:ea typeface="Montserrat Medium"/>
                <a:cs typeface="Montserrat Medium"/>
                <a:sym typeface="Montserrat Medium"/>
              </a:defRPr>
            </a:lvl4pPr>
            <a:lvl5pPr lvl="4" rtl="0" algn="r">
              <a:buNone/>
              <a:defRPr sz="1300">
                <a:solidFill>
                  <a:srgbClr val="666666"/>
                </a:solidFill>
                <a:latin typeface="Montserrat Medium"/>
                <a:ea typeface="Montserrat Medium"/>
                <a:cs typeface="Montserrat Medium"/>
                <a:sym typeface="Montserrat Medium"/>
              </a:defRPr>
            </a:lvl5pPr>
            <a:lvl6pPr lvl="5" rtl="0" algn="r">
              <a:buNone/>
              <a:defRPr sz="1300">
                <a:solidFill>
                  <a:srgbClr val="666666"/>
                </a:solidFill>
                <a:latin typeface="Montserrat Medium"/>
                <a:ea typeface="Montserrat Medium"/>
                <a:cs typeface="Montserrat Medium"/>
                <a:sym typeface="Montserrat Medium"/>
              </a:defRPr>
            </a:lvl6pPr>
            <a:lvl7pPr lvl="6" rtl="0" algn="r">
              <a:buNone/>
              <a:defRPr sz="1300">
                <a:solidFill>
                  <a:srgbClr val="666666"/>
                </a:solidFill>
                <a:latin typeface="Montserrat Medium"/>
                <a:ea typeface="Montserrat Medium"/>
                <a:cs typeface="Montserrat Medium"/>
                <a:sym typeface="Montserrat Medium"/>
              </a:defRPr>
            </a:lvl7pPr>
            <a:lvl8pPr lvl="7" rtl="0" algn="r">
              <a:buNone/>
              <a:defRPr sz="1300">
                <a:solidFill>
                  <a:srgbClr val="666666"/>
                </a:solidFill>
                <a:latin typeface="Montserrat Medium"/>
                <a:ea typeface="Montserrat Medium"/>
                <a:cs typeface="Montserrat Medium"/>
                <a:sym typeface="Montserrat Medium"/>
              </a:defRPr>
            </a:lvl8pPr>
            <a:lvl9pPr lvl="8" rtl="0" algn="r">
              <a:buNone/>
              <a:defRPr sz="1300">
                <a:solidFill>
                  <a:srgbClr val="666666"/>
                </a:solidFill>
                <a:latin typeface="Montserrat Medium"/>
                <a:ea typeface="Montserrat Medium"/>
                <a:cs typeface="Montserrat Medium"/>
                <a:sym typeface="Montserrat Medium"/>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extLst>
    <p:ext uri="{DCECCB84-F9BA-43D5-87BE-67443E8EF086}">
      <p15:sldGuideLst>
        <p15:guide id="1" orient="horz" pos="2070">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xt &amp; subtitle">
  <p:cSld name="TITLE_AND_BODY_1_1">
    <p:spTree>
      <p:nvGrpSpPr>
        <p:cNvPr id="72" name="Shape 72"/>
        <p:cNvGrpSpPr/>
        <p:nvPr/>
      </p:nvGrpSpPr>
      <p:grpSpPr>
        <a:xfrm>
          <a:off x="0" y="0"/>
          <a:ext cx="0" cy="0"/>
          <a:chOff x="0" y="0"/>
          <a:chExt cx="0" cy="0"/>
        </a:xfrm>
      </p:grpSpPr>
      <p:grpSp>
        <p:nvGrpSpPr>
          <p:cNvPr id="73" name="Google Shape;73;p10"/>
          <p:cNvGrpSpPr/>
          <p:nvPr/>
        </p:nvGrpSpPr>
        <p:grpSpPr>
          <a:xfrm rot="5400000">
            <a:off x="5840082" y="1853202"/>
            <a:ext cx="5170773" cy="1437088"/>
            <a:chOff x="961825" y="1874825"/>
            <a:chExt cx="1540250" cy="304500"/>
          </a:xfrm>
        </p:grpSpPr>
        <p:sp>
          <p:nvSpPr>
            <p:cNvPr id="74" name="Google Shape;74;p10"/>
            <p:cNvSpPr/>
            <p:nvPr/>
          </p:nvSpPr>
          <p:spPr>
            <a:xfrm>
              <a:off x="961825" y="1874825"/>
              <a:ext cx="1540175" cy="228475"/>
            </a:xfrm>
            <a:custGeom>
              <a:rect b="b" l="l" r="r" t="t"/>
              <a:pathLst>
                <a:path extrusionOk="0" h="9139" w="61607">
                  <a:moveTo>
                    <a:pt x="0" y="1"/>
                  </a:moveTo>
                  <a:cubicBezTo>
                    <a:pt x="0" y="1"/>
                    <a:pt x="8577" y="9085"/>
                    <a:pt x="18717" y="9138"/>
                  </a:cubicBezTo>
                  <a:cubicBezTo>
                    <a:pt x="18758" y="9138"/>
                    <a:pt x="18800" y="9138"/>
                    <a:pt x="18841" y="9138"/>
                  </a:cubicBezTo>
                  <a:cubicBezTo>
                    <a:pt x="28811" y="9138"/>
                    <a:pt x="34708" y="2774"/>
                    <a:pt x="42198" y="2250"/>
                  </a:cubicBezTo>
                  <a:cubicBezTo>
                    <a:pt x="42725" y="2213"/>
                    <a:pt x="43251" y="2196"/>
                    <a:pt x="43773" y="2196"/>
                  </a:cubicBezTo>
                  <a:cubicBezTo>
                    <a:pt x="53257" y="2196"/>
                    <a:pt x="61606" y="7948"/>
                    <a:pt x="61606" y="7948"/>
                  </a:cubicBezTo>
                  <a:lnTo>
                    <a:pt x="61606" y="1"/>
                  </a:lnTo>
                  <a:close/>
                </a:path>
              </a:pathLst>
            </a:custGeom>
            <a:solidFill>
              <a:srgbClr val="FF88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0"/>
            <p:cNvSpPr/>
            <p:nvPr/>
          </p:nvSpPr>
          <p:spPr>
            <a:xfrm>
              <a:off x="1769525" y="1951075"/>
              <a:ext cx="732550" cy="228250"/>
            </a:xfrm>
            <a:custGeom>
              <a:rect b="b" l="l" r="r" t="t"/>
              <a:pathLst>
                <a:path extrusionOk="0" h="9130" w="29302">
                  <a:moveTo>
                    <a:pt x="11904" y="1"/>
                  </a:moveTo>
                  <a:cubicBezTo>
                    <a:pt x="8174" y="1"/>
                    <a:pt x="4164" y="979"/>
                    <a:pt x="1" y="3607"/>
                  </a:cubicBezTo>
                  <a:cubicBezTo>
                    <a:pt x="3309" y="2311"/>
                    <a:pt x="6516" y="1798"/>
                    <a:pt x="9520" y="1798"/>
                  </a:cubicBezTo>
                  <a:cubicBezTo>
                    <a:pt x="20255" y="1798"/>
                    <a:pt x="28398" y="8349"/>
                    <a:pt x="29302" y="9130"/>
                  </a:cubicBezTo>
                  <a:lnTo>
                    <a:pt x="29302" y="6004"/>
                  </a:lnTo>
                  <a:cubicBezTo>
                    <a:pt x="25095" y="3549"/>
                    <a:pt x="19007" y="1"/>
                    <a:pt x="11904" y="1"/>
                  </a:cubicBezTo>
                  <a:close/>
                </a:path>
              </a:pathLst>
            </a:custGeom>
            <a:solidFill>
              <a:srgbClr val="F769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0"/>
            <p:cNvSpPr/>
            <p:nvPr/>
          </p:nvSpPr>
          <p:spPr>
            <a:xfrm>
              <a:off x="1204200" y="1874825"/>
              <a:ext cx="594400" cy="77400"/>
            </a:xfrm>
            <a:custGeom>
              <a:rect b="b" l="l" r="r" t="t"/>
              <a:pathLst>
                <a:path extrusionOk="0" h="3096" w="23776">
                  <a:moveTo>
                    <a:pt x="0" y="1"/>
                  </a:moveTo>
                  <a:cubicBezTo>
                    <a:pt x="3023" y="1501"/>
                    <a:pt x="5861" y="3096"/>
                    <a:pt x="11888" y="3096"/>
                  </a:cubicBezTo>
                  <a:cubicBezTo>
                    <a:pt x="17915" y="3096"/>
                    <a:pt x="20753" y="1498"/>
                    <a:pt x="23776" y="1"/>
                  </a:cubicBezTo>
                  <a:close/>
                </a:path>
              </a:pathLst>
            </a:custGeom>
            <a:solidFill>
              <a:srgbClr val="FFC1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0"/>
          <p:cNvSpPr txBox="1"/>
          <p:nvPr>
            <p:ph type="title"/>
          </p:nvPr>
        </p:nvSpPr>
        <p:spPr>
          <a:xfrm>
            <a:off x="3768867" y="2561625"/>
            <a:ext cx="3888000" cy="497100"/>
          </a:xfrm>
          <a:prstGeom prst="rect">
            <a:avLst/>
          </a:prstGeom>
        </p:spPr>
        <p:txBody>
          <a:bodyPr anchorCtr="0" anchor="b" bIns="91425" lIns="91425" spcFirstLastPara="1" rIns="91425" wrap="square" tIns="91425"/>
          <a:lstStyle>
            <a:lvl1pPr lvl="0" rtl="0" algn="r">
              <a:spcBef>
                <a:spcPts val="0"/>
              </a:spcBef>
              <a:spcAft>
                <a:spcPts val="0"/>
              </a:spcAft>
              <a:buSzPts val="2400"/>
              <a:buNone/>
              <a:defRPr b="1"/>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78" name="Google Shape;78;p10"/>
          <p:cNvSpPr txBox="1"/>
          <p:nvPr>
            <p:ph idx="1" type="subTitle"/>
          </p:nvPr>
        </p:nvSpPr>
        <p:spPr>
          <a:xfrm>
            <a:off x="4886675" y="3023413"/>
            <a:ext cx="2770200" cy="704100"/>
          </a:xfrm>
          <a:prstGeom prst="rect">
            <a:avLst/>
          </a:prstGeom>
        </p:spPr>
        <p:txBody>
          <a:bodyPr anchorCtr="0" anchor="t" bIns="91425" lIns="91425" spcFirstLastPara="1" rIns="91425" wrap="square" tIns="91425"/>
          <a:lstStyle>
            <a:lvl1pPr lvl="0" rtl="0" algn="r">
              <a:spcBef>
                <a:spcPts val="0"/>
              </a:spcBef>
              <a:spcAft>
                <a:spcPts val="0"/>
              </a:spcAft>
              <a:buNone/>
              <a:defRPr sz="1400">
                <a:solidFill>
                  <a:srgbClr val="666666"/>
                </a:solidFill>
                <a:latin typeface="Montserrat Light"/>
                <a:ea typeface="Montserrat Light"/>
                <a:cs typeface="Montserrat Light"/>
                <a:sym typeface="Montserrat Light"/>
              </a:defRPr>
            </a:lvl1pPr>
            <a:lvl2pPr lvl="1" rtl="0" algn="r">
              <a:spcBef>
                <a:spcPts val="0"/>
              </a:spcBef>
              <a:spcAft>
                <a:spcPts val="0"/>
              </a:spcAft>
              <a:buNone/>
              <a:defRPr>
                <a:solidFill>
                  <a:srgbClr val="666666"/>
                </a:solidFill>
              </a:defRPr>
            </a:lvl2pPr>
            <a:lvl3pPr lvl="2" rtl="0" algn="r">
              <a:spcBef>
                <a:spcPts val="0"/>
              </a:spcBef>
              <a:spcAft>
                <a:spcPts val="0"/>
              </a:spcAft>
              <a:buNone/>
              <a:defRPr>
                <a:solidFill>
                  <a:srgbClr val="666666"/>
                </a:solidFill>
              </a:defRPr>
            </a:lvl3pPr>
            <a:lvl4pPr lvl="3" rtl="0" algn="r">
              <a:spcBef>
                <a:spcPts val="0"/>
              </a:spcBef>
              <a:spcAft>
                <a:spcPts val="0"/>
              </a:spcAft>
              <a:buNone/>
              <a:defRPr>
                <a:solidFill>
                  <a:srgbClr val="666666"/>
                </a:solidFill>
              </a:defRPr>
            </a:lvl4pPr>
            <a:lvl5pPr lvl="4" rtl="0" algn="r">
              <a:spcBef>
                <a:spcPts val="0"/>
              </a:spcBef>
              <a:spcAft>
                <a:spcPts val="0"/>
              </a:spcAft>
              <a:buNone/>
              <a:defRPr>
                <a:solidFill>
                  <a:srgbClr val="666666"/>
                </a:solidFill>
              </a:defRPr>
            </a:lvl5pPr>
            <a:lvl6pPr lvl="5" rtl="0" algn="r">
              <a:spcBef>
                <a:spcPts val="0"/>
              </a:spcBef>
              <a:spcAft>
                <a:spcPts val="0"/>
              </a:spcAft>
              <a:buNone/>
              <a:defRPr>
                <a:solidFill>
                  <a:srgbClr val="666666"/>
                </a:solidFill>
              </a:defRPr>
            </a:lvl6pPr>
            <a:lvl7pPr lvl="6" rtl="0" algn="r">
              <a:spcBef>
                <a:spcPts val="0"/>
              </a:spcBef>
              <a:spcAft>
                <a:spcPts val="0"/>
              </a:spcAft>
              <a:buNone/>
              <a:defRPr>
                <a:solidFill>
                  <a:srgbClr val="666666"/>
                </a:solidFill>
              </a:defRPr>
            </a:lvl7pPr>
            <a:lvl8pPr lvl="7" rtl="0" algn="r">
              <a:spcBef>
                <a:spcPts val="0"/>
              </a:spcBef>
              <a:spcAft>
                <a:spcPts val="0"/>
              </a:spcAft>
              <a:buNone/>
              <a:defRPr>
                <a:solidFill>
                  <a:srgbClr val="666666"/>
                </a:solidFill>
              </a:defRPr>
            </a:lvl8pPr>
            <a:lvl9pPr lvl="8" rtl="0" algn="r">
              <a:spcBef>
                <a:spcPts val="0"/>
              </a:spcBef>
              <a:spcAft>
                <a:spcPts val="0"/>
              </a:spcAft>
              <a:buNone/>
              <a:defRPr>
                <a:solidFill>
                  <a:srgbClr val="666666"/>
                </a:solidFill>
              </a:defRPr>
            </a:lvl9pPr>
          </a:lstStyle>
          <a:p/>
        </p:txBody>
      </p:sp>
      <p:sp>
        <p:nvSpPr>
          <p:cNvPr id="79" name="Google Shape;79;p10"/>
          <p:cNvSpPr txBox="1"/>
          <p:nvPr>
            <p:ph idx="12" type="sldNum"/>
          </p:nvPr>
        </p:nvSpPr>
        <p:spPr>
          <a:xfrm>
            <a:off x="8299934" y="459180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extLst>
    <p:ext uri="{DCECCB84-F9BA-43D5-87BE-67443E8EF086}">
      <p15:sldGuideLst>
        <p15:guide id="1" orient="horz" pos="2070">
          <p15:clr>
            <a:srgbClr val="FA7B17"/>
          </p15:clr>
        </p15:guide>
      </p15:sldGuideLst>
    </p:ext>
  </p:extLst>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5"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no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068100" y="933450"/>
            <a:ext cx="7047300" cy="482400"/>
          </a:xfrm>
          <a:prstGeom prst="rect">
            <a:avLst/>
          </a:prstGeom>
          <a:noFill/>
          <a:ln>
            <a:noFill/>
          </a:ln>
        </p:spPr>
        <p:txBody>
          <a:bodyPr anchorCtr="0" anchor="t" bIns="91425" lIns="91425" spcFirstLastPara="1" rIns="91425" wrap="square" tIns="91425"/>
          <a:lstStyle>
            <a:lvl1pPr lvl="0" rtl="0">
              <a:spcBef>
                <a:spcPts val="0"/>
              </a:spcBef>
              <a:spcAft>
                <a:spcPts val="0"/>
              </a:spcAft>
              <a:buClr>
                <a:srgbClr val="434343"/>
              </a:buClr>
              <a:buSzPts val="2400"/>
              <a:buFont typeface="Montserrat"/>
              <a:buNone/>
              <a:defRPr b="1" sz="2400">
                <a:solidFill>
                  <a:srgbClr val="434343"/>
                </a:solidFill>
                <a:latin typeface="Montserrat"/>
                <a:ea typeface="Montserrat"/>
                <a:cs typeface="Montserrat"/>
                <a:sym typeface="Montserrat"/>
              </a:defRPr>
            </a:lvl1pPr>
            <a:lvl2pPr lvl="1" rtl="0">
              <a:spcBef>
                <a:spcPts val="0"/>
              </a:spcBef>
              <a:spcAft>
                <a:spcPts val="0"/>
              </a:spcAft>
              <a:buClr>
                <a:srgbClr val="434343"/>
              </a:buClr>
              <a:buSzPts val="2400"/>
              <a:buFont typeface="Montserrat"/>
              <a:buNone/>
              <a:defRPr b="1" sz="2400">
                <a:solidFill>
                  <a:srgbClr val="434343"/>
                </a:solidFill>
                <a:latin typeface="Montserrat"/>
                <a:ea typeface="Montserrat"/>
                <a:cs typeface="Montserrat"/>
                <a:sym typeface="Montserrat"/>
              </a:defRPr>
            </a:lvl2pPr>
            <a:lvl3pPr lvl="2" rtl="0">
              <a:spcBef>
                <a:spcPts val="0"/>
              </a:spcBef>
              <a:spcAft>
                <a:spcPts val="0"/>
              </a:spcAft>
              <a:buClr>
                <a:srgbClr val="434343"/>
              </a:buClr>
              <a:buSzPts val="2400"/>
              <a:buFont typeface="Montserrat"/>
              <a:buNone/>
              <a:defRPr b="1" sz="2400">
                <a:solidFill>
                  <a:srgbClr val="434343"/>
                </a:solidFill>
                <a:latin typeface="Montserrat"/>
                <a:ea typeface="Montserrat"/>
                <a:cs typeface="Montserrat"/>
                <a:sym typeface="Montserrat"/>
              </a:defRPr>
            </a:lvl3pPr>
            <a:lvl4pPr lvl="3" rtl="0">
              <a:spcBef>
                <a:spcPts val="0"/>
              </a:spcBef>
              <a:spcAft>
                <a:spcPts val="0"/>
              </a:spcAft>
              <a:buClr>
                <a:srgbClr val="434343"/>
              </a:buClr>
              <a:buSzPts val="2400"/>
              <a:buFont typeface="Montserrat"/>
              <a:buNone/>
              <a:defRPr b="1" sz="2400">
                <a:solidFill>
                  <a:srgbClr val="434343"/>
                </a:solidFill>
                <a:latin typeface="Montserrat"/>
                <a:ea typeface="Montserrat"/>
                <a:cs typeface="Montserrat"/>
                <a:sym typeface="Montserrat"/>
              </a:defRPr>
            </a:lvl4pPr>
            <a:lvl5pPr lvl="4" rtl="0">
              <a:spcBef>
                <a:spcPts val="0"/>
              </a:spcBef>
              <a:spcAft>
                <a:spcPts val="0"/>
              </a:spcAft>
              <a:buClr>
                <a:srgbClr val="434343"/>
              </a:buClr>
              <a:buSzPts val="2400"/>
              <a:buFont typeface="Montserrat"/>
              <a:buNone/>
              <a:defRPr b="1" sz="2400">
                <a:solidFill>
                  <a:srgbClr val="434343"/>
                </a:solidFill>
                <a:latin typeface="Montserrat"/>
                <a:ea typeface="Montserrat"/>
                <a:cs typeface="Montserrat"/>
                <a:sym typeface="Montserrat"/>
              </a:defRPr>
            </a:lvl5pPr>
            <a:lvl6pPr lvl="5" rtl="0">
              <a:spcBef>
                <a:spcPts val="0"/>
              </a:spcBef>
              <a:spcAft>
                <a:spcPts val="0"/>
              </a:spcAft>
              <a:buClr>
                <a:srgbClr val="434343"/>
              </a:buClr>
              <a:buSzPts val="2400"/>
              <a:buFont typeface="Montserrat"/>
              <a:buNone/>
              <a:defRPr b="1" sz="2400">
                <a:solidFill>
                  <a:srgbClr val="434343"/>
                </a:solidFill>
                <a:latin typeface="Montserrat"/>
                <a:ea typeface="Montserrat"/>
                <a:cs typeface="Montserrat"/>
                <a:sym typeface="Montserrat"/>
              </a:defRPr>
            </a:lvl6pPr>
            <a:lvl7pPr lvl="6" rtl="0">
              <a:spcBef>
                <a:spcPts val="0"/>
              </a:spcBef>
              <a:spcAft>
                <a:spcPts val="0"/>
              </a:spcAft>
              <a:buClr>
                <a:srgbClr val="434343"/>
              </a:buClr>
              <a:buSzPts val="2400"/>
              <a:buFont typeface="Montserrat"/>
              <a:buNone/>
              <a:defRPr b="1" sz="2400">
                <a:solidFill>
                  <a:srgbClr val="434343"/>
                </a:solidFill>
                <a:latin typeface="Montserrat"/>
                <a:ea typeface="Montserrat"/>
                <a:cs typeface="Montserrat"/>
                <a:sym typeface="Montserrat"/>
              </a:defRPr>
            </a:lvl7pPr>
            <a:lvl8pPr lvl="7" rtl="0">
              <a:spcBef>
                <a:spcPts val="0"/>
              </a:spcBef>
              <a:spcAft>
                <a:spcPts val="0"/>
              </a:spcAft>
              <a:buClr>
                <a:srgbClr val="434343"/>
              </a:buClr>
              <a:buSzPts val="2400"/>
              <a:buFont typeface="Montserrat"/>
              <a:buNone/>
              <a:defRPr b="1" sz="2400">
                <a:solidFill>
                  <a:srgbClr val="434343"/>
                </a:solidFill>
                <a:latin typeface="Montserrat"/>
                <a:ea typeface="Montserrat"/>
                <a:cs typeface="Montserrat"/>
                <a:sym typeface="Montserrat"/>
              </a:defRPr>
            </a:lvl8pPr>
            <a:lvl9pPr lvl="8" rtl="0">
              <a:spcBef>
                <a:spcPts val="0"/>
              </a:spcBef>
              <a:spcAft>
                <a:spcPts val="0"/>
              </a:spcAft>
              <a:buClr>
                <a:srgbClr val="434343"/>
              </a:buClr>
              <a:buSzPts val="2400"/>
              <a:buFont typeface="Montserrat"/>
              <a:buNone/>
              <a:defRPr b="1" sz="2400">
                <a:solidFill>
                  <a:srgbClr val="434343"/>
                </a:solidFill>
                <a:latin typeface="Montserrat"/>
                <a:ea typeface="Montserrat"/>
                <a:cs typeface="Montserrat"/>
                <a:sym typeface="Montserrat"/>
              </a:defRPr>
            </a:lvl9pPr>
          </a:lstStyle>
          <a:p/>
        </p:txBody>
      </p:sp>
      <p:sp>
        <p:nvSpPr>
          <p:cNvPr id="7" name="Google Shape;7;p1"/>
          <p:cNvSpPr txBox="1"/>
          <p:nvPr>
            <p:ph idx="1" type="body"/>
          </p:nvPr>
        </p:nvSpPr>
        <p:spPr>
          <a:xfrm>
            <a:off x="1068100" y="1695450"/>
            <a:ext cx="7047300" cy="2502000"/>
          </a:xfrm>
          <a:prstGeom prst="rect">
            <a:avLst/>
          </a:prstGeom>
          <a:noFill/>
          <a:ln>
            <a:noFill/>
          </a:ln>
        </p:spPr>
        <p:txBody>
          <a:bodyPr anchorCtr="0" anchor="t" bIns="91425" lIns="91425" spcFirstLastPara="1" rIns="91425" wrap="square" tIns="91425"/>
          <a:lstStyle>
            <a:lvl1pPr indent="-317500" lvl="0" marL="457200" rtl="0">
              <a:lnSpc>
                <a:spcPct val="100000"/>
              </a:lnSpc>
              <a:spcBef>
                <a:spcPts val="0"/>
              </a:spcBef>
              <a:spcAft>
                <a:spcPts val="0"/>
              </a:spcAft>
              <a:buClr>
                <a:srgbClr val="E76A28"/>
              </a:buClr>
              <a:buSzPts val="1400"/>
              <a:buFont typeface="Montserrat Light"/>
              <a:buChar char="●"/>
              <a:defRPr>
                <a:solidFill>
                  <a:srgbClr val="999999"/>
                </a:solidFill>
                <a:latin typeface="Montserrat Light"/>
                <a:ea typeface="Montserrat Light"/>
                <a:cs typeface="Montserrat Light"/>
                <a:sym typeface="Montserrat Light"/>
              </a:defRPr>
            </a:lvl1pPr>
            <a:lvl2pPr indent="-317500" lvl="1" marL="914400" rtl="0">
              <a:lnSpc>
                <a:spcPct val="100000"/>
              </a:lnSpc>
              <a:spcBef>
                <a:spcPts val="0"/>
              </a:spcBef>
              <a:spcAft>
                <a:spcPts val="0"/>
              </a:spcAft>
              <a:buClr>
                <a:srgbClr val="E76A28"/>
              </a:buClr>
              <a:buSzPts val="1400"/>
              <a:buFont typeface="Montserrat Light"/>
              <a:buChar char="○"/>
              <a:defRPr>
                <a:solidFill>
                  <a:srgbClr val="999999"/>
                </a:solidFill>
                <a:latin typeface="Montserrat Light"/>
                <a:ea typeface="Montserrat Light"/>
                <a:cs typeface="Montserrat Light"/>
                <a:sym typeface="Montserrat Light"/>
              </a:defRPr>
            </a:lvl2pPr>
            <a:lvl3pPr indent="-317500" lvl="2" marL="1371600" rtl="0">
              <a:lnSpc>
                <a:spcPct val="100000"/>
              </a:lnSpc>
              <a:spcBef>
                <a:spcPts val="0"/>
              </a:spcBef>
              <a:spcAft>
                <a:spcPts val="0"/>
              </a:spcAft>
              <a:buClr>
                <a:srgbClr val="E76A28"/>
              </a:buClr>
              <a:buSzPts val="1400"/>
              <a:buFont typeface="Montserrat Light"/>
              <a:buChar char="■"/>
              <a:defRPr>
                <a:solidFill>
                  <a:srgbClr val="999999"/>
                </a:solidFill>
                <a:latin typeface="Montserrat Light"/>
                <a:ea typeface="Montserrat Light"/>
                <a:cs typeface="Montserrat Light"/>
                <a:sym typeface="Montserrat Light"/>
              </a:defRPr>
            </a:lvl3pPr>
            <a:lvl4pPr indent="-317500" lvl="3" marL="1828800" rtl="0">
              <a:lnSpc>
                <a:spcPct val="100000"/>
              </a:lnSpc>
              <a:spcBef>
                <a:spcPts val="0"/>
              </a:spcBef>
              <a:spcAft>
                <a:spcPts val="0"/>
              </a:spcAft>
              <a:buClr>
                <a:srgbClr val="E76A28"/>
              </a:buClr>
              <a:buSzPts val="1400"/>
              <a:buFont typeface="Montserrat Light"/>
              <a:buChar char="●"/>
              <a:defRPr>
                <a:solidFill>
                  <a:srgbClr val="999999"/>
                </a:solidFill>
                <a:latin typeface="Montserrat Light"/>
                <a:ea typeface="Montserrat Light"/>
                <a:cs typeface="Montserrat Light"/>
                <a:sym typeface="Montserrat Light"/>
              </a:defRPr>
            </a:lvl4pPr>
            <a:lvl5pPr indent="-317500" lvl="4" marL="2286000" rtl="0">
              <a:lnSpc>
                <a:spcPct val="100000"/>
              </a:lnSpc>
              <a:spcBef>
                <a:spcPts val="0"/>
              </a:spcBef>
              <a:spcAft>
                <a:spcPts val="0"/>
              </a:spcAft>
              <a:buClr>
                <a:srgbClr val="E76A28"/>
              </a:buClr>
              <a:buSzPts val="1400"/>
              <a:buFont typeface="Montserrat Light"/>
              <a:buChar char="○"/>
              <a:defRPr>
                <a:solidFill>
                  <a:srgbClr val="999999"/>
                </a:solidFill>
                <a:latin typeface="Montserrat Light"/>
                <a:ea typeface="Montserrat Light"/>
                <a:cs typeface="Montserrat Light"/>
                <a:sym typeface="Montserrat Light"/>
              </a:defRPr>
            </a:lvl5pPr>
            <a:lvl6pPr indent="-317500" lvl="5" marL="2743200" rtl="0">
              <a:lnSpc>
                <a:spcPct val="100000"/>
              </a:lnSpc>
              <a:spcBef>
                <a:spcPts val="0"/>
              </a:spcBef>
              <a:spcAft>
                <a:spcPts val="0"/>
              </a:spcAft>
              <a:buClr>
                <a:srgbClr val="999999"/>
              </a:buClr>
              <a:buSzPts val="1400"/>
              <a:buFont typeface="Montserrat Light"/>
              <a:buChar char="■"/>
              <a:defRPr>
                <a:solidFill>
                  <a:srgbClr val="999999"/>
                </a:solidFill>
                <a:latin typeface="Montserrat Light"/>
                <a:ea typeface="Montserrat Light"/>
                <a:cs typeface="Montserrat Light"/>
                <a:sym typeface="Montserrat Light"/>
              </a:defRPr>
            </a:lvl6pPr>
            <a:lvl7pPr indent="-317500" lvl="6" marL="3200400" rtl="0">
              <a:lnSpc>
                <a:spcPct val="100000"/>
              </a:lnSpc>
              <a:spcBef>
                <a:spcPts val="0"/>
              </a:spcBef>
              <a:spcAft>
                <a:spcPts val="0"/>
              </a:spcAft>
              <a:buClr>
                <a:srgbClr val="999999"/>
              </a:buClr>
              <a:buSzPts val="1400"/>
              <a:buFont typeface="Montserrat Light"/>
              <a:buChar char="●"/>
              <a:defRPr>
                <a:solidFill>
                  <a:srgbClr val="999999"/>
                </a:solidFill>
                <a:latin typeface="Montserrat Light"/>
                <a:ea typeface="Montserrat Light"/>
                <a:cs typeface="Montserrat Light"/>
                <a:sym typeface="Montserrat Light"/>
              </a:defRPr>
            </a:lvl7pPr>
            <a:lvl8pPr indent="-317500" lvl="7" marL="3657600" rtl="0">
              <a:lnSpc>
                <a:spcPct val="100000"/>
              </a:lnSpc>
              <a:spcBef>
                <a:spcPts val="0"/>
              </a:spcBef>
              <a:spcAft>
                <a:spcPts val="0"/>
              </a:spcAft>
              <a:buClr>
                <a:srgbClr val="999999"/>
              </a:buClr>
              <a:buSzPts val="1400"/>
              <a:buFont typeface="Montserrat Light"/>
              <a:buChar char="○"/>
              <a:defRPr>
                <a:solidFill>
                  <a:srgbClr val="999999"/>
                </a:solidFill>
                <a:latin typeface="Montserrat Light"/>
                <a:ea typeface="Montserrat Light"/>
                <a:cs typeface="Montserrat Light"/>
                <a:sym typeface="Montserrat Light"/>
              </a:defRPr>
            </a:lvl8pPr>
            <a:lvl9pPr indent="-317500" lvl="8" marL="4114800" rtl="0">
              <a:lnSpc>
                <a:spcPct val="100000"/>
              </a:lnSpc>
              <a:spcBef>
                <a:spcPts val="0"/>
              </a:spcBef>
              <a:spcAft>
                <a:spcPts val="0"/>
              </a:spcAft>
              <a:buClr>
                <a:srgbClr val="999999"/>
              </a:buClr>
              <a:buSzPts val="1400"/>
              <a:buFont typeface="Montserrat Light"/>
              <a:buChar char="■"/>
              <a:defRPr>
                <a:solidFill>
                  <a:srgbClr val="999999"/>
                </a:solidFill>
                <a:latin typeface="Montserrat Light"/>
                <a:ea typeface="Montserrat Light"/>
                <a:cs typeface="Montserrat Light"/>
                <a:sym typeface="Montserrat Light"/>
              </a:defRPr>
            </a:lvl9pPr>
          </a:lstStyle>
          <a:p/>
        </p:txBody>
      </p:sp>
      <p:sp>
        <p:nvSpPr>
          <p:cNvPr id="8" name="Google Shape;8;p1"/>
          <p:cNvSpPr txBox="1"/>
          <p:nvPr>
            <p:ph idx="12" type="sldNum"/>
          </p:nvPr>
        </p:nvSpPr>
        <p:spPr>
          <a:xfrm>
            <a:off x="8299934" y="459180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rgbClr val="666666"/>
                </a:solidFill>
                <a:latin typeface="Montserrat Medium"/>
                <a:ea typeface="Montserrat Medium"/>
                <a:cs typeface="Montserrat Medium"/>
                <a:sym typeface="Montserrat Medium"/>
              </a:defRPr>
            </a:lvl1pPr>
            <a:lvl2pPr lvl="1" algn="r">
              <a:buNone/>
              <a:defRPr sz="1300">
                <a:solidFill>
                  <a:srgbClr val="666666"/>
                </a:solidFill>
                <a:latin typeface="Montserrat Medium"/>
                <a:ea typeface="Montserrat Medium"/>
                <a:cs typeface="Montserrat Medium"/>
                <a:sym typeface="Montserrat Medium"/>
              </a:defRPr>
            </a:lvl2pPr>
            <a:lvl3pPr lvl="2" algn="r">
              <a:buNone/>
              <a:defRPr sz="1300">
                <a:solidFill>
                  <a:srgbClr val="666666"/>
                </a:solidFill>
                <a:latin typeface="Montserrat Medium"/>
                <a:ea typeface="Montserrat Medium"/>
                <a:cs typeface="Montserrat Medium"/>
                <a:sym typeface="Montserrat Medium"/>
              </a:defRPr>
            </a:lvl3pPr>
            <a:lvl4pPr lvl="3" algn="r">
              <a:buNone/>
              <a:defRPr sz="1300">
                <a:solidFill>
                  <a:srgbClr val="666666"/>
                </a:solidFill>
                <a:latin typeface="Montserrat Medium"/>
                <a:ea typeface="Montserrat Medium"/>
                <a:cs typeface="Montserrat Medium"/>
                <a:sym typeface="Montserrat Medium"/>
              </a:defRPr>
            </a:lvl4pPr>
            <a:lvl5pPr lvl="4" algn="r">
              <a:buNone/>
              <a:defRPr sz="1300">
                <a:solidFill>
                  <a:srgbClr val="666666"/>
                </a:solidFill>
                <a:latin typeface="Montserrat Medium"/>
                <a:ea typeface="Montserrat Medium"/>
                <a:cs typeface="Montserrat Medium"/>
                <a:sym typeface="Montserrat Medium"/>
              </a:defRPr>
            </a:lvl5pPr>
            <a:lvl6pPr lvl="5" algn="r">
              <a:buNone/>
              <a:defRPr sz="1300">
                <a:solidFill>
                  <a:srgbClr val="666666"/>
                </a:solidFill>
                <a:latin typeface="Montserrat Medium"/>
                <a:ea typeface="Montserrat Medium"/>
                <a:cs typeface="Montserrat Medium"/>
                <a:sym typeface="Montserrat Medium"/>
              </a:defRPr>
            </a:lvl6pPr>
            <a:lvl7pPr lvl="6" algn="r">
              <a:buNone/>
              <a:defRPr sz="1300">
                <a:solidFill>
                  <a:srgbClr val="666666"/>
                </a:solidFill>
                <a:latin typeface="Montserrat Medium"/>
                <a:ea typeface="Montserrat Medium"/>
                <a:cs typeface="Montserrat Medium"/>
                <a:sym typeface="Montserrat Medium"/>
              </a:defRPr>
            </a:lvl7pPr>
            <a:lvl8pPr lvl="7" algn="r">
              <a:buNone/>
              <a:defRPr sz="1300">
                <a:solidFill>
                  <a:srgbClr val="666666"/>
                </a:solidFill>
                <a:latin typeface="Montserrat Medium"/>
                <a:ea typeface="Montserrat Medium"/>
                <a:cs typeface="Montserrat Medium"/>
                <a:sym typeface="Montserrat Medium"/>
              </a:defRPr>
            </a:lvl8pPr>
            <a:lvl9pPr lvl="8" algn="r">
              <a:buNone/>
              <a:defRPr sz="1300">
                <a:solidFill>
                  <a:srgbClr val="666666"/>
                </a:solidFill>
                <a:latin typeface="Montserrat Medium"/>
                <a:ea typeface="Montserrat Medium"/>
                <a:cs typeface="Montserrat Medium"/>
                <a:sym typeface="Montserrat Medium"/>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8.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8.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8.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8.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6"/>
          <p:cNvSpPr txBox="1"/>
          <p:nvPr>
            <p:ph type="ctrTitle"/>
          </p:nvPr>
        </p:nvSpPr>
        <p:spPr>
          <a:xfrm>
            <a:off x="840900" y="1856250"/>
            <a:ext cx="6809100" cy="1431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r>
              <a:rPr lang="es"/>
              <a:t>Algoritma</a:t>
            </a:r>
            <a:endParaRPr/>
          </a:p>
          <a:p>
            <a:pPr indent="0" lvl="0" marL="0" rtl="0" algn="r">
              <a:spcBef>
                <a:spcPts val="0"/>
              </a:spcBef>
              <a:spcAft>
                <a:spcPts val="0"/>
              </a:spcAft>
              <a:buClr>
                <a:srgbClr val="000000"/>
              </a:buClr>
              <a:buSzPts val="1100"/>
              <a:buFont typeface="Arial"/>
              <a:buNone/>
            </a:pPr>
            <a:r>
              <a:rPr lang="es">
                <a:solidFill>
                  <a:srgbClr val="FF883E"/>
                </a:solidFill>
              </a:rPr>
              <a:t>Dijkstra</a:t>
            </a:r>
            <a:endParaRPr>
              <a:solidFill>
                <a:srgbClr val="FF883E"/>
              </a:solidFill>
            </a:endParaRPr>
          </a:p>
          <a:p>
            <a:pPr indent="0" lvl="0" marL="0" rtl="0" algn="l">
              <a:spcBef>
                <a:spcPts val="0"/>
              </a:spcBef>
              <a:spcAft>
                <a:spcPts val="0"/>
              </a:spcAft>
              <a:buClr>
                <a:srgbClr val="000000"/>
              </a:buClr>
              <a:buSzPts val="1100"/>
              <a:buFont typeface="Arial"/>
              <a:buNone/>
            </a:pPr>
            <a:r>
              <a:rPr lang="es" sz="1200">
                <a:solidFill>
                  <a:srgbClr val="FF883E"/>
                </a:solidFill>
              </a:rPr>
              <a:t>140810170050	</a:t>
            </a:r>
            <a:r>
              <a:rPr lang="es" sz="1200"/>
              <a:t>Hafizh Adwinsyah</a:t>
            </a:r>
            <a:endParaRPr sz="1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35"/>
          <p:cNvSpPr txBox="1"/>
          <p:nvPr>
            <p:ph type="title"/>
          </p:nvPr>
        </p:nvSpPr>
        <p:spPr>
          <a:xfrm>
            <a:off x="1349850" y="2427683"/>
            <a:ext cx="6779700" cy="112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3. Contoh Soal</a:t>
            </a:r>
            <a:endParaRPr/>
          </a:p>
        </p:txBody>
      </p:sp>
      <p:sp>
        <p:nvSpPr>
          <p:cNvPr id="258" name="Google Shape;258;p35"/>
          <p:cNvSpPr txBox="1"/>
          <p:nvPr>
            <p:ph idx="1" type="subTitle"/>
          </p:nvPr>
        </p:nvSpPr>
        <p:spPr>
          <a:xfrm>
            <a:off x="1350000" y="3550275"/>
            <a:ext cx="2770200" cy="57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36"/>
          <p:cNvSpPr txBox="1"/>
          <p:nvPr>
            <p:ph type="title"/>
          </p:nvPr>
        </p:nvSpPr>
        <p:spPr>
          <a:xfrm>
            <a:off x="1350000" y="524300"/>
            <a:ext cx="7047300" cy="48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Contoh soal</a:t>
            </a:r>
            <a:endParaRPr/>
          </a:p>
        </p:txBody>
      </p:sp>
      <p:sp>
        <p:nvSpPr>
          <p:cNvPr id="264" name="Google Shape;264;p36"/>
          <p:cNvSpPr txBox="1"/>
          <p:nvPr>
            <p:ph idx="12" type="sldNum"/>
          </p:nvPr>
        </p:nvSpPr>
        <p:spPr>
          <a:xfrm>
            <a:off x="8299934" y="459180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
        <p:nvSpPr>
          <p:cNvPr id="265" name="Google Shape;265;p36"/>
          <p:cNvSpPr/>
          <p:nvPr/>
        </p:nvSpPr>
        <p:spPr>
          <a:xfrm>
            <a:off x="2032900" y="2228850"/>
            <a:ext cx="330600" cy="330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A</a:t>
            </a:r>
            <a:endParaRPr/>
          </a:p>
        </p:txBody>
      </p:sp>
      <p:sp>
        <p:nvSpPr>
          <p:cNvPr id="266" name="Google Shape;266;p36"/>
          <p:cNvSpPr/>
          <p:nvPr/>
        </p:nvSpPr>
        <p:spPr>
          <a:xfrm>
            <a:off x="2939125" y="1359350"/>
            <a:ext cx="330600" cy="330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B</a:t>
            </a:r>
            <a:endParaRPr/>
          </a:p>
        </p:txBody>
      </p:sp>
      <p:sp>
        <p:nvSpPr>
          <p:cNvPr id="267" name="Google Shape;267;p36"/>
          <p:cNvSpPr/>
          <p:nvPr/>
        </p:nvSpPr>
        <p:spPr>
          <a:xfrm>
            <a:off x="2939125" y="3135075"/>
            <a:ext cx="330600" cy="330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C</a:t>
            </a:r>
            <a:endParaRPr/>
          </a:p>
        </p:txBody>
      </p:sp>
      <p:sp>
        <p:nvSpPr>
          <p:cNvPr id="268" name="Google Shape;268;p36"/>
          <p:cNvSpPr/>
          <p:nvPr/>
        </p:nvSpPr>
        <p:spPr>
          <a:xfrm>
            <a:off x="3686150" y="2228850"/>
            <a:ext cx="330600" cy="330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D</a:t>
            </a:r>
            <a:endParaRPr/>
          </a:p>
        </p:txBody>
      </p:sp>
      <p:sp>
        <p:nvSpPr>
          <p:cNvPr id="269" name="Google Shape;269;p36"/>
          <p:cNvSpPr/>
          <p:nvPr/>
        </p:nvSpPr>
        <p:spPr>
          <a:xfrm>
            <a:off x="5731300" y="1249125"/>
            <a:ext cx="330600" cy="330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F</a:t>
            </a:r>
            <a:endParaRPr/>
          </a:p>
        </p:txBody>
      </p:sp>
      <p:sp>
        <p:nvSpPr>
          <p:cNvPr id="270" name="Google Shape;270;p36"/>
          <p:cNvSpPr/>
          <p:nvPr/>
        </p:nvSpPr>
        <p:spPr>
          <a:xfrm>
            <a:off x="5731300" y="2755425"/>
            <a:ext cx="330600" cy="330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G</a:t>
            </a:r>
            <a:endParaRPr/>
          </a:p>
        </p:txBody>
      </p:sp>
      <p:sp>
        <p:nvSpPr>
          <p:cNvPr id="271" name="Google Shape;271;p36"/>
          <p:cNvSpPr/>
          <p:nvPr/>
        </p:nvSpPr>
        <p:spPr>
          <a:xfrm>
            <a:off x="6686525" y="2057375"/>
            <a:ext cx="330600" cy="330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H</a:t>
            </a:r>
            <a:endParaRPr/>
          </a:p>
        </p:txBody>
      </p:sp>
      <p:sp>
        <p:nvSpPr>
          <p:cNvPr id="272" name="Google Shape;272;p36"/>
          <p:cNvSpPr/>
          <p:nvPr/>
        </p:nvSpPr>
        <p:spPr>
          <a:xfrm>
            <a:off x="4763825" y="3135075"/>
            <a:ext cx="330600" cy="330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E</a:t>
            </a:r>
            <a:endParaRPr/>
          </a:p>
        </p:txBody>
      </p:sp>
      <p:cxnSp>
        <p:nvCxnSpPr>
          <p:cNvPr id="273" name="Google Shape;273;p36"/>
          <p:cNvCxnSpPr>
            <a:stCxn id="265" idx="6"/>
            <a:endCxn id="268" idx="2"/>
          </p:cNvCxnSpPr>
          <p:nvPr/>
        </p:nvCxnSpPr>
        <p:spPr>
          <a:xfrm>
            <a:off x="2363500" y="2394150"/>
            <a:ext cx="1322700" cy="0"/>
          </a:xfrm>
          <a:prstGeom prst="straightConnector1">
            <a:avLst/>
          </a:prstGeom>
          <a:noFill/>
          <a:ln cap="flat" cmpd="sng" w="9525">
            <a:solidFill>
              <a:schemeClr val="dk2"/>
            </a:solidFill>
            <a:prstDash val="solid"/>
            <a:round/>
            <a:headEnd len="med" w="med" type="none"/>
            <a:tailEnd len="med" w="med" type="none"/>
          </a:ln>
        </p:spPr>
      </p:cxnSp>
      <p:cxnSp>
        <p:nvCxnSpPr>
          <p:cNvPr id="274" name="Google Shape;274;p36"/>
          <p:cNvCxnSpPr>
            <a:stCxn id="265" idx="7"/>
            <a:endCxn id="266" idx="3"/>
          </p:cNvCxnSpPr>
          <p:nvPr/>
        </p:nvCxnSpPr>
        <p:spPr>
          <a:xfrm flipH="1" rot="10800000">
            <a:off x="2315085" y="1641565"/>
            <a:ext cx="672600" cy="635700"/>
          </a:xfrm>
          <a:prstGeom prst="straightConnector1">
            <a:avLst/>
          </a:prstGeom>
          <a:noFill/>
          <a:ln cap="flat" cmpd="sng" w="9525">
            <a:solidFill>
              <a:schemeClr val="dk2"/>
            </a:solidFill>
            <a:prstDash val="solid"/>
            <a:round/>
            <a:headEnd len="med" w="med" type="none"/>
            <a:tailEnd len="med" w="med" type="none"/>
          </a:ln>
        </p:spPr>
      </p:cxnSp>
      <p:cxnSp>
        <p:nvCxnSpPr>
          <p:cNvPr id="275" name="Google Shape;275;p36"/>
          <p:cNvCxnSpPr>
            <a:stCxn id="266" idx="5"/>
            <a:endCxn id="268" idx="1"/>
          </p:cNvCxnSpPr>
          <p:nvPr/>
        </p:nvCxnSpPr>
        <p:spPr>
          <a:xfrm>
            <a:off x="3221310" y="1641535"/>
            <a:ext cx="513300" cy="635700"/>
          </a:xfrm>
          <a:prstGeom prst="straightConnector1">
            <a:avLst/>
          </a:prstGeom>
          <a:noFill/>
          <a:ln cap="flat" cmpd="sng" w="9525">
            <a:solidFill>
              <a:schemeClr val="dk2"/>
            </a:solidFill>
            <a:prstDash val="solid"/>
            <a:round/>
            <a:headEnd len="med" w="med" type="none"/>
            <a:tailEnd len="med" w="med" type="none"/>
          </a:ln>
        </p:spPr>
      </p:cxnSp>
      <p:cxnSp>
        <p:nvCxnSpPr>
          <p:cNvPr id="276" name="Google Shape;276;p36"/>
          <p:cNvCxnSpPr>
            <a:stCxn id="265" idx="5"/>
            <a:endCxn id="267" idx="1"/>
          </p:cNvCxnSpPr>
          <p:nvPr/>
        </p:nvCxnSpPr>
        <p:spPr>
          <a:xfrm>
            <a:off x="2315085" y="2511035"/>
            <a:ext cx="672600" cy="672600"/>
          </a:xfrm>
          <a:prstGeom prst="straightConnector1">
            <a:avLst/>
          </a:prstGeom>
          <a:noFill/>
          <a:ln cap="flat" cmpd="sng" w="9525">
            <a:solidFill>
              <a:schemeClr val="dk2"/>
            </a:solidFill>
            <a:prstDash val="solid"/>
            <a:round/>
            <a:headEnd len="med" w="med" type="none"/>
            <a:tailEnd len="med" w="med" type="none"/>
          </a:ln>
        </p:spPr>
      </p:cxnSp>
      <p:cxnSp>
        <p:nvCxnSpPr>
          <p:cNvPr id="277" name="Google Shape;277;p36"/>
          <p:cNvCxnSpPr>
            <a:stCxn id="267" idx="7"/>
            <a:endCxn id="268" idx="3"/>
          </p:cNvCxnSpPr>
          <p:nvPr/>
        </p:nvCxnSpPr>
        <p:spPr>
          <a:xfrm flipH="1" rot="10800000">
            <a:off x="3221310" y="2510890"/>
            <a:ext cx="513300" cy="672600"/>
          </a:xfrm>
          <a:prstGeom prst="straightConnector1">
            <a:avLst/>
          </a:prstGeom>
          <a:noFill/>
          <a:ln cap="flat" cmpd="sng" w="9525">
            <a:solidFill>
              <a:schemeClr val="dk2"/>
            </a:solidFill>
            <a:prstDash val="solid"/>
            <a:round/>
            <a:headEnd len="med" w="med" type="none"/>
            <a:tailEnd len="med" w="med" type="none"/>
          </a:ln>
        </p:spPr>
      </p:cxnSp>
      <p:cxnSp>
        <p:nvCxnSpPr>
          <p:cNvPr id="278" name="Google Shape;278;p36"/>
          <p:cNvCxnSpPr>
            <a:stCxn id="267" idx="6"/>
            <a:endCxn id="272" idx="2"/>
          </p:cNvCxnSpPr>
          <p:nvPr/>
        </p:nvCxnSpPr>
        <p:spPr>
          <a:xfrm>
            <a:off x="3269725" y="3300375"/>
            <a:ext cx="1494000" cy="0"/>
          </a:xfrm>
          <a:prstGeom prst="straightConnector1">
            <a:avLst/>
          </a:prstGeom>
          <a:noFill/>
          <a:ln cap="flat" cmpd="sng" w="9525">
            <a:solidFill>
              <a:schemeClr val="dk2"/>
            </a:solidFill>
            <a:prstDash val="solid"/>
            <a:round/>
            <a:headEnd len="med" w="med" type="none"/>
            <a:tailEnd len="med" w="med" type="none"/>
          </a:ln>
        </p:spPr>
      </p:cxnSp>
      <p:cxnSp>
        <p:nvCxnSpPr>
          <p:cNvPr id="279" name="Google Shape;279;p36"/>
          <p:cNvCxnSpPr>
            <a:stCxn id="272" idx="7"/>
            <a:endCxn id="270" idx="2"/>
          </p:cNvCxnSpPr>
          <p:nvPr/>
        </p:nvCxnSpPr>
        <p:spPr>
          <a:xfrm flipH="1" rot="10800000">
            <a:off x="5046010" y="2920690"/>
            <a:ext cx="685200" cy="262800"/>
          </a:xfrm>
          <a:prstGeom prst="straightConnector1">
            <a:avLst/>
          </a:prstGeom>
          <a:noFill/>
          <a:ln cap="flat" cmpd="sng" w="9525">
            <a:solidFill>
              <a:schemeClr val="dk2"/>
            </a:solidFill>
            <a:prstDash val="solid"/>
            <a:round/>
            <a:headEnd len="med" w="med" type="none"/>
            <a:tailEnd len="med" w="med" type="none"/>
          </a:ln>
        </p:spPr>
      </p:cxnSp>
      <p:cxnSp>
        <p:nvCxnSpPr>
          <p:cNvPr id="280" name="Google Shape;280;p36"/>
          <p:cNvCxnSpPr>
            <a:stCxn id="268" idx="5"/>
            <a:endCxn id="272" idx="1"/>
          </p:cNvCxnSpPr>
          <p:nvPr/>
        </p:nvCxnSpPr>
        <p:spPr>
          <a:xfrm>
            <a:off x="3968335" y="2511035"/>
            <a:ext cx="843900" cy="672600"/>
          </a:xfrm>
          <a:prstGeom prst="straightConnector1">
            <a:avLst/>
          </a:prstGeom>
          <a:noFill/>
          <a:ln cap="flat" cmpd="sng" w="9525">
            <a:solidFill>
              <a:schemeClr val="dk2"/>
            </a:solidFill>
            <a:prstDash val="solid"/>
            <a:round/>
            <a:headEnd len="med" w="med" type="none"/>
            <a:tailEnd len="med" w="med" type="none"/>
          </a:ln>
        </p:spPr>
      </p:cxnSp>
      <p:cxnSp>
        <p:nvCxnSpPr>
          <p:cNvPr id="281" name="Google Shape;281;p36"/>
          <p:cNvCxnSpPr>
            <a:stCxn id="268" idx="6"/>
            <a:endCxn id="270" idx="1"/>
          </p:cNvCxnSpPr>
          <p:nvPr/>
        </p:nvCxnSpPr>
        <p:spPr>
          <a:xfrm>
            <a:off x="4016750" y="2394150"/>
            <a:ext cx="1763100" cy="409800"/>
          </a:xfrm>
          <a:prstGeom prst="straightConnector1">
            <a:avLst/>
          </a:prstGeom>
          <a:noFill/>
          <a:ln cap="flat" cmpd="sng" w="9525">
            <a:solidFill>
              <a:schemeClr val="dk2"/>
            </a:solidFill>
            <a:prstDash val="solid"/>
            <a:round/>
            <a:headEnd len="med" w="med" type="none"/>
            <a:tailEnd len="med" w="med" type="none"/>
          </a:ln>
        </p:spPr>
      </p:cxnSp>
      <p:cxnSp>
        <p:nvCxnSpPr>
          <p:cNvPr id="282" name="Google Shape;282;p36"/>
          <p:cNvCxnSpPr>
            <a:stCxn id="268" idx="7"/>
            <a:endCxn id="269" idx="2"/>
          </p:cNvCxnSpPr>
          <p:nvPr/>
        </p:nvCxnSpPr>
        <p:spPr>
          <a:xfrm flipH="1" rot="10800000">
            <a:off x="3968335" y="1414465"/>
            <a:ext cx="1763100" cy="862800"/>
          </a:xfrm>
          <a:prstGeom prst="straightConnector1">
            <a:avLst/>
          </a:prstGeom>
          <a:noFill/>
          <a:ln cap="flat" cmpd="sng" w="9525">
            <a:solidFill>
              <a:schemeClr val="dk2"/>
            </a:solidFill>
            <a:prstDash val="solid"/>
            <a:round/>
            <a:headEnd len="med" w="med" type="none"/>
            <a:tailEnd len="med" w="med" type="none"/>
          </a:ln>
        </p:spPr>
      </p:cxnSp>
      <p:cxnSp>
        <p:nvCxnSpPr>
          <p:cNvPr id="283" name="Google Shape;283;p36"/>
          <p:cNvCxnSpPr>
            <a:stCxn id="266" idx="6"/>
            <a:endCxn id="269" idx="2"/>
          </p:cNvCxnSpPr>
          <p:nvPr/>
        </p:nvCxnSpPr>
        <p:spPr>
          <a:xfrm flipH="1" rot="10800000">
            <a:off x="3269725" y="1414550"/>
            <a:ext cx="2461500" cy="110100"/>
          </a:xfrm>
          <a:prstGeom prst="straightConnector1">
            <a:avLst/>
          </a:prstGeom>
          <a:noFill/>
          <a:ln cap="flat" cmpd="sng" w="9525">
            <a:solidFill>
              <a:schemeClr val="dk2"/>
            </a:solidFill>
            <a:prstDash val="solid"/>
            <a:round/>
            <a:headEnd len="med" w="med" type="none"/>
            <a:tailEnd len="med" w="med" type="none"/>
          </a:ln>
        </p:spPr>
      </p:cxnSp>
      <p:cxnSp>
        <p:nvCxnSpPr>
          <p:cNvPr id="284" name="Google Shape;284;p36"/>
          <p:cNvCxnSpPr>
            <a:stCxn id="269" idx="4"/>
            <a:endCxn id="270" idx="0"/>
          </p:cNvCxnSpPr>
          <p:nvPr/>
        </p:nvCxnSpPr>
        <p:spPr>
          <a:xfrm>
            <a:off x="5896600" y="1579725"/>
            <a:ext cx="0" cy="1175700"/>
          </a:xfrm>
          <a:prstGeom prst="straightConnector1">
            <a:avLst/>
          </a:prstGeom>
          <a:noFill/>
          <a:ln cap="flat" cmpd="sng" w="9525">
            <a:solidFill>
              <a:schemeClr val="dk2"/>
            </a:solidFill>
            <a:prstDash val="solid"/>
            <a:round/>
            <a:headEnd len="med" w="med" type="none"/>
            <a:tailEnd len="med" w="med" type="none"/>
          </a:ln>
        </p:spPr>
      </p:cxnSp>
      <p:cxnSp>
        <p:nvCxnSpPr>
          <p:cNvPr id="285" name="Google Shape;285;p36"/>
          <p:cNvCxnSpPr>
            <a:stCxn id="269" idx="5"/>
            <a:endCxn id="271" idx="1"/>
          </p:cNvCxnSpPr>
          <p:nvPr/>
        </p:nvCxnSpPr>
        <p:spPr>
          <a:xfrm>
            <a:off x="6013485" y="1531310"/>
            <a:ext cx="721500" cy="574500"/>
          </a:xfrm>
          <a:prstGeom prst="straightConnector1">
            <a:avLst/>
          </a:prstGeom>
          <a:noFill/>
          <a:ln cap="flat" cmpd="sng" w="9525">
            <a:solidFill>
              <a:schemeClr val="dk2"/>
            </a:solidFill>
            <a:prstDash val="solid"/>
            <a:round/>
            <a:headEnd len="med" w="med" type="none"/>
            <a:tailEnd len="med" w="med" type="none"/>
          </a:ln>
        </p:spPr>
      </p:cxnSp>
      <p:cxnSp>
        <p:nvCxnSpPr>
          <p:cNvPr id="286" name="Google Shape;286;p36"/>
          <p:cNvCxnSpPr>
            <a:stCxn id="270" idx="7"/>
            <a:endCxn id="271" idx="3"/>
          </p:cNvCxnSpPr>
          <p:nvPr/>
        </p:nvCxnSpPr>
        <p:spPr>
          <a:xfrm flipH="1" rot="10800000">
            <a:off x="6013485" y="2339440"/>
            <a:ext cx="721500" cy="464400"/>
          </a:xfrm>
          <a:prstGeom prst="straightConnector1">
            <a:avLst/>
          </a:prstGeom>
          <a:noFill/>
          <a:ln cap="flat" cmpd="sng" w="9525">
            <a:solidFill>
              <a:schemeClr val="dk2"/>
            </a:solidFill>
            <a:prstDash val="solid"/>
            <a:round/>
            <a:headEnd len="med" w="med" type="none"/>
            <a:tailEnd len="med" w="med" type="none"/>
          </a:ln>
        </p:spPr>
      </p:cxnSp>
      <p:sp>
        <p:nvSpPr>
          <p:cNvPr id="287" name="Google Shape;287;p36"/>
          <p:cNvSpPr txBox="1"/>
          <p:nvPr/>
        </p:nvSpPr>
        <p:spPr>
          <a:xfrm>
            <a:off x="2369650" y="1633869"/>
            <a:ext cx="3306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Montserrat Light"/>
                <a:ea typeface="Montserrat Light"/>
                <a:cs typeface="Montserrat Light"/>
                <a:sym typeface="Montserrat Light"/>
              </a:rPr>
              <a:t>8</a:t>
            </a:r>
            <a:endParaRPr>
              <a:latin typeface="Montserrat Light"/>
              <a:ea typeface="Montserrat Light"/>
              <a:cs typeface="Montserrat Light"/>
              <a:sym typeface="Montserrat Light"/>
            </a:endParaRPr>
          </a:p>
        </p:txBody>
      </p:sp>
      <p:sp>
        <p:nvSpPr>
          <p:cNvPr id="288" name="Google Shape;288;p36"/>
          <p:cNvSpPr txBox="1"/>
          <p:nvPr/>
        </p:nvSpPr>
        <p:spPr>
          <a:xfrm>
            <a:off x="3569800" y="1679944"/>
            <a:ext cx="3306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Montserrat Light"/>
                <a:ea typeface="Montserrat Light"/>
                <a:cs typeface="Montserrat Light"/>
                <a:sym typeface="Montserrat Light"/>
              </a:rPr>
              <a:t>2</a:t>
            </a:r>
            <a:endParaRPr>
              <a:latin typeface="Montserrat Light"/>
              <a:ea typeface="Montserrat Light"/>
              <a:cs typeface="Montserrat Light"/>
              <a:sym typeface="Montserrat Light"/>
            </a:endParaRPr>
          </a:p>
        </p:txBody>
      </p:sp>
      <p:sp>
        <p:nvSpPr>
          <p:cNvPr id="289" name="Google Shape;289;p36"/>
          <p:cNvSpPr txBox="1"/>
          <p:nvPr/>
        </p:nvSpPr>
        <p:spPr>
          <a:xfrm>
            <a:off x="2859525" y="2042594"/>
            <a:ext cx="3306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Montserrat Light"/>
                <a:ea typeface="Montserrat Light"/>
                <a:cs typeface="Montserrat Light"/>
                <a:sym typeface="Montserrat Light"/>
              </a:rPr>
              <a:t>5</a:t>
            </a:r>
            <a:endParaRPr>
              <a:latin typeface="Montserrat Light"/>
              <a:ea typeface="Montserrat Light"/>
              <a:cs typeface="Montserrat Light"/>
              <a:sym typeface="Montserrat Light"/>
            </a:endParaRPr>
          </a:p>
        </p:txBody>
      </p:sp>
      <p:sp>
        <p:nvSpPr>
          <p:cNvPr id="290" name="Google Shape;290;p36"/>
          <p:cNvSpPr txBox="1"/>
          <p:nvPr/>
        </p:nvSpPr>
        <p:spPr>
          <a:xfrm>
            <a:off x="2369650" y="2760819"/>
            <a:ext cx="3306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Montserrat Light"/>
                <a:ea typeface="Montserrat Light"/>
                <a:cs typeface="Montserrat Light"/>
                <a:sym typeface="Montserrat Light"/>
              </a:rPr>
              <a:t>2</a:t>
            </a:r>
            <a:endParaRPr>
              <a:latin typeface="Montserrat Light"/>
              <a:ea typeface="Montserrat Light"/>
              <a:cs typeface="Montserrat Light"/>
              <a:sym typeface="Montserrat Light"/>
            </a:endParaRPr>
          </a:p>
        </p:txBody>
      </p:sp>
      <p:sp>
        <p:nvSpPr>
          <p:cNvPr id="291" name="Google Shape;291;p36"/>
          <p:cNvSpPr txBox="1"/>
          <p:nvPr/>
        </p:nvSpPr>
        <p:spPr>
          <a:xfrm>
            <a:off x="3168988" y="2671481"/>
            <a:ext cx="3306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Montserrat Light"/>
                <a:ea typeface="Montserrat Light"/>
                <a:cs typeface="Montserrat Light"/>
                <a:sym typeface="Montserrat Light"/>
              </a:rPr>
              <a:t>2</a:t>
            </a:r>
            <a:endParaRPr>
              <a:latin typeface="Montserrat Light"/>
              <a:ea typeface="Montserrat Light"/>
              <a:cs typeface="Montserrat Light"/>
              <a:sym typeface="Montserrat Light"/>
            </a:endParaRPr>
          </a:p>
        </p:txBody>
      </p:sp>
      <p:sp>
        <p:nvSpPr>
          <p:cNvPr id="292" name="Google Shape;292;p36"/>
          <p:cNvSpPr txBox="1"/>
          <p:nvPr/>
        </p:nvSpPr>
        <p:spPr>
          <a:xfrm>
            <a:off x="3734588" y="3263656"/>
            <a:ext cx="3306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Montserrat Light"/>
                <a:ea typeface="Montserrat Light"/>
                <a:cs typeface="Montserrat Light"/>
                <a:sym typeface="Montserrat Light"/>
              </a:rPr>
              <a:t>5</a:t>
            </a:r>
            <a:endParaRPr>
              <a:latin typeface="Montserrat Light"/>
              <a:ea typeface="Montserrat Light"/>
              <a:cs typeface="Montserrat Light"/>
              <a:sym typeface="Montserrat Light"/>
            </a:endParaRPr>
          </a:p>
        </p:txBody>
      </p:sp>
      <p:sp>
        <p:nvSpPr>
          <p:cNvPr id="293" name="Google Shape;293;p36"/>
          <p:cNvSpPr txBox="1"/>
          <p:nvPr/>
        </p:nvSpPr>
        <p:spPr>
          <a:xfrm>
            <a:off x="4107488" y="2685056"/>
            <a:ext cx="3306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Montserrat Light"/>
                <a:ea typeface="Montserrat Light"/>
                <a:cs typeface="Montserrat Light"/>
                <a:sym typeface="Montserrat Light"/>
              </a:rPr>
              <a:t>1</a:t>
            </a:r>
            <a:endParaRPr>
              <a:latin typeface="Montserrat Light"/>
              <a:ea typeface="Montserrat Light"/>
              <a:cs typeface="Montserrat Light"/>
              <a:sym typeface="Montserrat Light"/>
            </a:endParaRPr>
          </a:p>
        </p:txBody>
      </p:sp>
      <p:sp>
        <p:nvSpPr>
          <p:cNvPr id="294" name="Google Shape;294;p36"/>
          <p:cNvSpPr txBox="1"/>
          <p:nvPr/>
        </p:nvSpPr>
        <p:spPr>
          <a:xfrm>
            <a:off x="4708725" y="2277281"/>
            <a:ext cx="3306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Montserrat Light"/>
                <a:ea typeface="Montserrat Light"/>
                <a:cs typeface="Montserrat Light"/>
                <a:sym typeface="Montserrat Light"/>
              </a:rPr>
              <a:t>3</a:t>
            </a:r>
            <a:endParaRPr>
              <a:latin typeface="Montserrat Light"/>
              <a:ea typeface="Montserrat Light"/>
              <a:cs typeface="Montserrat Light"/>
              <a:sym typeface="Montserrat Light"/>
            </a:endParaRPr>
          </a:p>
        </p:txBody>
      </p:sp>
      <p:sp>
        <p:nvSpPr>
          <p:cNvPr id="295" name="Google Shape;295;p36"/>
          <p:cNvSpPr txBox="1"/>
          <p:nvPr/>
        </p:nvSpPr>
        <p:spPr>
          <a:xfrm>
            <a:off x="4335275" y="1649081"/>
            <a:ext cx="3306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Montserrat Light"/>
                <a:ea typeface="Montserrat Light"/>
                <a:cs typeface="Montserrat Light"/>
                <a:sym typeface="Montserrat Light"/>
              </a:rPr>
              <a:t>6</a:t>
            </a:r>
            <a:endParaRPr>
              <a:latin typeface="Montserrat Light"/>
              <a:ea typeface="Montserrat Light"/>
              <a:cs typeface="Montserrat Light"/>
              <a:sym typeface="Montserrat Light"/>
            </a:endParaRPr>
          </a:p>
        </p:txBody>
      </p:sp>
      <p:sp>
        <p:nvSpPr>
          <p:cNvPr id="296" name="Google Shape;296;p36"/>
          <p:cNvSpPr txBox="1"/>
          <p:nvPr/>
        </p:nvSpPr>
        <p:spPr>
          <a:xfrm>
            <a:off x="4224975" y="1131100"/>
            <a:ext cx="5133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Montserrat Light"/>
                <a:ea typeface="Montserrat Light"/>
                <a:cs typeface="Montserrat Light"/>
                <a:sym typeface="Montserrat Light"/>
              </a:rPr>
              <a:t>13</a:t>
            </a:r>
            <a:endParaRPr>
              <a:latin typeface="Montserrat Light"/>
              <a:ea typeface="Montserrat Light"/>
              <a:cs typeface="Montserrat Light"/>
              <a:sym typeface="Montserrat Light"/>
            </a:endParaRPr>
          </a:p>
        </p:txBody>
      </p:sp>
      <p:sp>
        <p:nvSpPr>
          <p:cNvPr id="297" name="Google Shape;297;p36"/>
          <p:cNvSpPr txBox="1"/>
          <p:nvPr/>
        </p:nvSpPr>
        <p:spPr>
          <a:xfrm>
            <a:off x="5896600" y="1970769"/>
            <a:ext cx="3306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Montserrat Light"/>
                <a:ea typeface="Montserrat Light"/>
                <a:cs typeface="Montserrat Light"/>
                <a:sym typeface="Montserrat Light"/>
              </a:rPr>
              <a:t>2</a:t>
            </a:r>
            <a:endParaRPr>
              <a:latin typeface="Montserrat Light"/>
              <a:ea typeface="Montserrat Light"/>
              <a:cs typeface="Montserrat Light"/>
              <a:sym typeface="Montserrat Light"/>
            </a:endParaRPr>
          </a:p>
        </p:txBody>
      </p:sp>
      <p:sp>
        <p:nvSpPr>
          <p:cNvPr id="298" name="Google Shape;298;p36"/>
          <p:cNvSpPr txBox="1"/>
          <p:nvPr/>
        </p:nvSpPr>
        <p:spPr>
          <a:xfrm>
            <a:off x="6208925" y="1414469"/>
            <a:ext cx="3306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Montserrat Light"/>
                <a:ea typeface="Montserrat Light"/>
                <a:cs typeface="Montserrat Light"/>
                <a:sym typeface="Montserrat Light"/>
              </a:rPr>
              <a:t>3</a:t>
            </a:r>
            <a:endParaRPr>
              <a:latin typeface="Montserrat Light"/>
              <a:ea typeface="Montserrat Light"/>
              <a:cs typeface="Montserrat Light"/>
              <a:sym typeface="Montserrat Light"/>
            </a:endParaRPr>
          </a:p>
        </p:txBody>
      </p:sp>
      <p:sp>
        <p:nvSpPr>
          <p:cNvPr id="299" name="Google Shape;299;p36"/>
          <p:cNvSpPr txBox="1"/>
          <p:nvPr/>
        </p:nvSpPr>
        <p:spPr>
          <a:xfrm>
            <a:off x="6208925" y="2527069"/>
            <a:ext cx="3306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Montserrat Light"/>
                <a:ea typeface="Montserrat Light"/>
                <a:cs typeface="Montserrat Light"/>
                <a:sym typeface="Montserrat Light"/>
              </a:rPr>
              <a:t>6</a:t>
            </a:r>
            <a:endParaRPr>
              <a:latin typeface="Montserrat Light"/>
              <a:ea typeface="Montserrat Light"/>
              <a:cs typeface="Montserrat Light"/>
              <a:sym typeface="Montserrat Light"/>
            </a:endParaRPr>
          </a:p>
        </p:txBody>
      </p:sp>
      <p:sp>
        <p:nvSpPr>
          <p:cNvPr id="300" name="Google Shape;300;p36"/>
          <p:cNvSpPr txBox="1"/>
          <p:nvPr/>
        </p:nvSpPr>
        <p:spPr>
          <a:xfrm>
            <a:off x="5280950" y="3065069"/>
            <a:ext cx="3306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Montserrat Light"/>
                <a:ea typeface="Montserrat Light"/>
                <a:cs typeface="Montserrat Light"/>
                <a:sym typeface="Montserrat Light"/>
              </a:rPr>
              <a:t>1</a:t>
            </a:r>
            <a:endParaRPr>
              <a:latin typeface="Montserrat Light"/>
              <a:ea typeface="Montserrat Light"/>
              <a:cs typeface="Montserrat Light"/>
              <a:sym typeface="Montserrat 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37"/>
          <p:cNvSpPr txBox="1"/>
          <p:nvPr>
            <p:ph idx="12" type="sldNum"/>
          </p:nvPr>
        </p:nvSpPr>
        <p:spPr>
          <a:xfrm>
            <a:off x="8299934" y="459180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pic>
        <p:nvPicPr>
          <p:cNvPr id="306" name="Google Shape;306;p37"/>
          <p:cNvPicPr preferRelativeResize="0"/>
          <p:nvPr/>
        </p:nvPicPr>
        <p:blipFill>
          <a:blip r:embed="rId3">
            <a:alphaModFix/>
          </a:blip>
          <a:stretch>
            <a:fillRect/>
          </a:stretch>
        </p:blipFill>
        <p:spPr>
          <a:xfrm>
            <a:off x="3226225" y="0"/>
            <a:ext cx="3362325" cy="1577100"/>
          </a:xfrm>
          <a:prstGeom prst="rect">
            <a:avLst/>
          </a:prstGeom>
          <a:noFill/>
          <a:ln>
            <a:noFill/>
          </a:ln>
        </p:spPr>
      </p:pic>
      <p:pic>
        <p:nvPicPr>
          <p:cNvPr id="307" name="Google Shape;307;p37"/>
          <p:cNvPicPr preferRelativeResize="0"/>
          <p:nvPr/>
        </p:nvPicPr>
        <p:blipFill>
          <a:blip r:embed="rId4">
            <a:alphaModFix/>
          </a:blip>
          <a:stretch>
            <a:fillRect/>
          </a:stretch>
        </p:blipFill>
        <p:spPr>
          <a:xfrm>
            <a:off x="1668888" y="1705725"/>
            <a:ext cx="6477000" cy="2886075"/>
          </a:xfrm>
          <a:prstGeom prst="rect">
            <a:avLst/>
          </a:prstGeom>
          <a:noFill/>
          <a:ln>
            <a:noFill/>
          </a:ln>
        </p:spPr>
      </p:pic>
      <p:sp>
        <p:nvSpPr>
          <p:cNvPr id="308" name="Google Shape;308;p37"/>
          <p:cNvSpPr/>
          <p:nvPr/>
        </p:nvSpPr>
        <p:spPr>
          <a:xfrm>
            <a:off x="2422068" y="2039711"/>
            <a:ext cx="235500" cy="2355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pic>
        <p:nvPicPr>
          <p:cNvPr id="313" name="Google Shape;313;p38"/>
          <p:cNvPicPr preferRelativeResize="0"/>
          <p:nvPr/>
        </p:nvPicPr>
        <p:blipFill>
          <a:blip r:embed="rId3">
            <a:alphaModFix/>
          </a:blip>
          <a:stretch>
            <a:fillRect/>
          </a:stretch>
        </p:blipFill>
        <p:spPr>
          <a:xfrm>
            <a:off x="1668888" y="1702286"/>
            <a:ext cx="6477000" cy="2886075"/>
          </a:xfrm>
          <a:prstGeom prst="rect">
            <a:avLst/>
          </a:prstGeom>
          <a:noFill/>
          <a:ln>
            <a:noFill/>
          </a:ln>
        </p:spPr>
      </p:pic>
      <p:sp>
        <p:nvSpPr>
          <p:cNvPr id="314" name="Google Shape;314;p38"/>
          <p:cNvSpPr txBox="1"/>
          <p:nvPr>
            <p:ph idx="12" type="sldNum"/>
          </p:nvPr>
        </p:nvSpPr>
        <p:spPr>
          <a:xfrm>
            <a:off x="8299934" y="459180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pic>
        <p:nvPicPr>
          <p:cNvPr id="315" name="Google Shape;315;p38"/>
          <p:cNvPicPr preferRelativeResize="0"/>
          <p:nvPr/>
        </p:nvPicPr>
        <p:blipFill>
          <a:blip r:embed="rId4">
            <a:alphaModFix/>
          </a:blip>
          <a:stretch>
            <a:fillRect/>
          </a:stretch>
        </p:blipFill>
        <p:spPr>
          <a:xfrm>
            <a:off x="3226225" y="0"/>
            <a:ext cx="3362325" cy="1577100"/>
          </a:xfrm>
          <a:prstGeom prst="rect">
            <a:avLst/>
          </a:prstGeom>
          <a:noFill/>
          <a:ln>
            <a:noFill/>
          </a:ln>
        </p:spPr>
      </p:pic>
      <p:sp>
        <p:nvSpPr>
          <p:cNvPr id="316" name="Google Shape;316;p38"/>
          <p:cNvSpPr/>
          <p:nvPr/>
        </p:nvSpPr>
        <p:spPr>
          <a:xfrm>
            <a:off x="2422068" y="2039711"/>
            <a:ext cx="235500" cy="2355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8"/>
          <p:cNvSpPr/>
          <p:nvPr/>
        </p:nvSpPr>
        <p:spPr>
          <a:xfrm>
            <a:off x="3916143" y="2370361"/>
            <a:ext cx="235500" cy="2355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Google Shape;322;p39"/>
          <p:cNvSpPr txBox="1"/>
          <p:nvPr>
            <p:ph idx="12" type="sldNum"/>
          </p:nvPr>
        </p:nvSpPr>
        <p:spPr>
          <a:xfrm>
            <a:off x="8299934" y="459180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pic>
        <p:nvPicPr>
          <p:cNvPr id="323" name="Google Shape;323;p39"/>
          <p:cNvPicPr preferRelativeResize="0"/>
          <p:nvPr/>
        </p:nvPicPr>
        <p:blipFill>
          <a:blip r:embed="rId3">
            <a:alphaModFix/>
          </a:blip>
          <a:stretch>
            <a:fillRect/>
          </a:stretch>
        </p:blipFill>
        <p:spPr>
          <a:xfrm>
            <a:off x="3226225" y="0"/>
            <a:ext cx="3362325" cy="1577100"/>
          </a:xfrm>
          <a:prstGeom prst="rect">
            <a:avLst/>
          </a:prstGeom>
          <a:noFill/>
          <a:ln>
            <a:noFill/>
          </a:ln>
        </p:spPr>
      </p:pic>
      <p:pic>
        <p:nvPicPr>
          <p:cNvPr id="324" name="Google Shape;324;p39"/>
          <p:cNvPicPr preferRelativeResize="0"/>
          <p:nvPr/>
        </p:nvPicPr>
        <p:blipFill>
          <a:blip r:embed="rId4">
            <a:alphaModFix/>
          </a:blip>
          <a:stretch>
            <a:fillRect/>
          </a:stretch>
        </p:blipFill>
        <p:spPr>
          <a:xfrm>
            <a:off x="1668888" y="1705007"/>
            <a:ext cx="6477000" cy="2886075"/>
          </a:xfrm>
          <a:prstGeom prst="rect">
            <a:avLst/>
          </a:prstGeom>
          <a:noFill/>
          <a:ln>
            <a:noFill/>
          </a:ln>
        </p:spPr>
      </p:pic>
      <p:sp>
        <p:nvSpPr>
          <p:cNvPr id="325" name="Google Shape;325;p39"/>
          <p:cNvSpPr/>
          <p:nvPr/>
        </p:nvSpPr>
        <p:spPr>
          <a:xfrm>
            <a:off x="2422068" y="2039711"/>
            <a:ext cx="235500" cy="2355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9"/>
          <p:cNvSpPr/>
          <p:nvPr/>
        </p:nvSpPr>
        <p:spPr>
          <a:xfrm>
            <a:off x="3916143" y="2370361"/>
            <a:ext cx="235500" cy="2355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9"/>
          <p:cNvSpPr/>
          <p:nvPr/>
        </p:nvSpPr>
        <p:spPr>
          <a:xfrm>
            <a:off x="4650918" y="2676511"/>
            <a:ext cx="235500" cy="2355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Google Shape;332;p40"/>
          <p:cNvSpPr txBox="1"/>
          <p:nvPr>
            <p:ph idx="12" type="sldNum"/>
          </p:nvPr>
        </p:nvSpPr>
        <p:spPr>
          <a:xfrm>
            <a:off x="8299934" y="459180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pic>
        <p:nvPicPr>
          <p:cNvPr id="333" name="Google Shape;333;p40"/>
          <p:cNvPicPr preferRelativeResize="0"/>
          <p:nvPr/>
        </p:nvPicPr>
        <p:blipFill>
          <a:blip r:embed="rId3">
            <a:alphaModFix/>
          </a:blip>
          <a:stretch>
            <a:fillRect/>
          </a:stretch>
        </p:blipFill>
        <p:spPr>
          <a:xfrm>
            <a:off x="3226225" y="0"/>
            <a:ext cx="3362325" cy="1577100"/>
          </a:xfrm>
          <a:prstGeom prst="rect">
            <a:avLst/>
          </a:prstGeom>
          <a:noFill/>
          <a:ln>
            <a:noFill/>
          </a:ln>
        </p:spPr>
      </p:pic>
      <p:pic>
        <p:nvPicPr>
          <p:cNvPr id="334" name="Google Shape;334;p40"/>
          <p:cNvPicPr preferRelativeResize="0"/>
          <p:nvPr/>
        </p:nvPicPr>
        <p:blipFill>
          <a:blip r:embed="rId4">
            <a:alphaModFix/>
          </a:blip>
          <a:stretch>
            <a:fillRect/>
          </a:stretch>
        </p:blipFill>
        <p:spPr>
          <a:xfrm>
            <a:off x="1668888" y="1705007"/>
            <a:ext cx="6477000" cy="2886075"/>
          </a:xfrm>
          <a:prstGeom prst="rect">
            <a:avLst/>
          </a:prstGeom>
          <a:noFill/>
          <a:ln>
            <a:noFill/>
          </a:ln>
        </p:spPr>
      </p:pic>
      <p:sp>
        <p:nvSpPr>
          <p:cNvPr id="335" name="Google Shape;335;p40"/>
          <p:cNvSpPr/>
          <p:nvPr/>
        </p:nvSpPr>
        <p:spPr>
          <a:xfrm>
            <a:off x="2422068" y="2039711"/>
            <a:ext cx="235500" cy="2355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40"/>
          <p:cNvSpPr/>
          <p:nvPr/>
        </p:nvSpPr>
        <p:spPr>
          <a:xfrm>
            <a:off x="3916143" y="2370361"/>
            <a:ext cx="235500" cy="2355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40"/>
          <p:cNvSpPr/>
          <p:nvPr/>
        </p:nvSpPr>
        <p:spPr>
          <a:xfrm>
            <a:off x="4650918" y="2676511"/>
            <a:ext cx="235500" cy="2355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40"/>
          <p:cNvSpPr/>
          <p:nvPr/>
        </p:nvSpPr>
        <p:spPr>
          <a:xfrm>
            <a:off x="5410193" y="2970411"/>
            <a:ext cx="235500" cy="2355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sp>
        <p:nvSpPr>
          <p:cNvPr id="343" name="Google Shape;343;p41"/>
          <p:cNvSpPr txBox="1"/>
          <p:nvPr>
            <p:ph idx="12" type="sldNum"/>
          </p:nvPr>
        </p:nvSpPr>
        <p:spPr>
          <a:xfrm>
            <a:off x="8299934" y="459180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pic>
        <p:nvPicPr>
          <p:cNvPr id="344" name="Google Shape;344;p41"/>
          <p:cNvPicPr preferRelativeResize="0"/>
          <p:nvPr/>
        </p:nvPicPr>
        <p:blipFill>
          <a:blip r:embed="rId3">
            <a:alphaModFix/>
          </a:blip>
          <a:stretch>
            <a:fillRect/>
          </a:stretch>
        </p:blipFill>
        <p:spPr>
          <a:xfrm>
            <a:off x="3226225" y="0"/>
            <a:ext cx="3362325" cy="1577100"/>
          </a:xfrm>
          <a:prstGeom prst="rect">
            <a:avLst/>
          </a:prstGeom>
          <a:noFill/>
          <a:ln>
            <a:noFill/>
          </a:ln>
        </p:spPr>
      </p:pic>
      <p:pic>
        <p:nvPicPr>
          <p:cNvPr id="345" name="Google Shape;345;p41"/>
          <p:cNvPicPr preferRelativeResize="0"/>
          <p:nvPr/>
        </p:nvPicPr>
        <p:blipFill>
          <a:blip r:embed="rId4">
            <a:alphaModFix/>
          </a:blip>
          <a:stretch>
            <a:fillRect/>
          </a:stretch>
        </p:blipFill>
        <p:spPr>
          <a:xfrm>
            <a:off x="1654600" y="1680515"/>
            <a:ext cx="6505575" cy="2876550"/>
          </a:xfrm>
          <a:prstGeom prst="rect">
            <a:avLst/>
          </a:prstGeom>
          <a:noFill/>
          <a:ln>
            <a:noFill/>
          </a:ln>
        </p:spPr>
      </p:pic>
      <p:sp>
        <p:nvSpPr>
          <p:cNvPr id="346" name="Google Shape;346;p41"/>
          <p:cNvSpPr/>
          <p:nvPr/>
        </p:nvSpPr>
        <p:spPr>
          <a:xfrm>
            <a:off x="2422068" y="2039711"/>
            <a:ext cx="235500" cy="2355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41"/>
          <p:cNvSpPr/>
          <p:nvPr/>
        </p:nvSpPr>
        <p:spPr>
          <a:xfrm>
            <a:off x="3916143" y="2370361"/>
            <a:ext cx="235500" cy="2355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41"/>
          <p:cNvSpPr/>
          <p:nvPr/>
        </p:nvSpPr>
        <p:spPr>
          <a:xfrm>
            <a:off x="4650918" y="2676511"/>
            <a:ext cx="235500" cy="2355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41"/>
          <p:cNvSpPr/>
          <p:nvPr/>
        </p:nvSpPr>
        <p:spPr>
          <a:xfrm>
            <a:off x="5410193" y="2970411"/>
            <a:ext cx="235500" cy="2355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41"/>
          <p:cNvSpPr/>
          <p:nvPr/>
        </p:nvSpPr>
        <p:spPr>
          <a:xfrm>
            <a:off x="3169118" y="3288811"/>
            <a:ext cx="235500" cy="2355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sp>
        <p:nvSpPr>
          <p:cNvPr id="355" name="Google Shape;355;p42"/>
          <p:cNvSpPr txBox="1"/>
          <p:nvPr>
            <p:ph idx="12" type="sldNum"/>
          </p:nvPr>
        </p:nvSpPr>
        <p:spPr>
          <a:xfrm>
            <a:off x="8299934" y="459180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pic>
        <p:nvPicPr>
          <p:cNvPr id="356" name="Google Shape;356;p42"/>
          <p:cNvPicPr preferRelativeResize="0"/>
          <p:nvPr/>
        </p:nvPicPr>
        <p:blipFill>
          <a:blip r:embed="rId3">
            <a:alphaModFix/>
          </a:blip>
          <a:stretch>
            <a:fillRect/>
          </a:stretch>
        </p:blipFill>
        <p:spPr>
          <a:xfrm>
            <a:off x="3226225" y="0"/>
            <a:ext cx="3362325" cy="1577100"/>
          </a:xfrm>
          <a:prstGeom prst="rect">
            <a:avLst/>
          </a:prstGeom>
          <a:noFill/>
          <a:ln>
            <a:noFill/>
          </a:ln>
        </p:spPr>
      </p:pic>
      <p:pic>
        <p:nvPicPr>
          <p:cNvPr id="357" name="Google Shape;357;p42"/>
          <p:cNvPicPr preferRelativeResize="0"/>
          <p:nvPr/>
        </p:nvPicPr>
        <p:blipFill>
          <a:blip r:embed="rId4">
            <a:alphaModFix/>
          </a:blip>
          <a:stretch>
            <a:fillRect/>
          </a:stretch>
        </p:blipFill>
        <p:spPr>
          <a:xfrm>
            <a:off x="1654600" y="1677793"/>
            <a:ext cx="6505575" cy="2876550"/>
          </a:xfrm>
          <a:prstGeom prst="rect">
            <a:avLst/>
          </a:prstGeom>
          <a:noFill/>
          <a:ln>
            <a:noFill/>
          </a:ln>
        </p:spPr>
      </p:pic>
      <p:sp>
        <p:nvSpPr>
          <p:cNvPr id="358" name="Google Shape;358;p42"/>
          <p:cNvSpPr/>
          <p:nvPr/>
        </p:nvSpPr>
        <p:spPr>
          <a:xfrm>
            <a:off x="2422068" y="2039711"/>
            <a:ext cx="235500" cy="2355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42"/>
          <p:cNvSpPr/>
          <p:nvPr/>
        </p:nvSpPr>
        <p:spPr>
          <a:xfrm>
            <a:off x="3916143" y="2370361"/>
            <a:ext cx="235500" cy="2355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42"/>
          <p:cNvSpPr/>
          <p:nvPr/>
        </p:nvSpPr>
        <p:spPr>
          <a:xfrm>
            <a:off x="4650918" y="2676511"/>
            <a:ext cx="235500" cy="2355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42"/>
          <p:cNvSpPr/>
          <p:nvPr/>
        </p:nvSpPr>
        <p:spPr>
          <a:xfrm>
            <a:off x="5410193" y="2970411"/>
            <a:ext cx="235500" cy="2355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42"/>
          <p:cNvSpPr/>
          <p:nvPr/>
        </p:nvSpPr>
        <p:spPr>
          <a:xfrm>
            <a:off x="3169118" y="3288811"/>
            <a:ext cx="235500" cy="2355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42"/>
          <p:cNvSpPr/>
          <p:nvPr/>
        </p:nvSpPr>
        <p:spPr>
          <a:xfrm>
            <a:off x="6892018" y="3619486"/>
            <a:ext cx="235500" cy="2355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7" name="Shape 367"/>
        <p:cNvGrpSpPr/>
        <p:nvPr/>
      </p:nvGrpSpPr>
      <p:grpSpPr>
        <a:xfrm>
          <a:off x="0" y="0"/>
          <a:ext cx="0" cy="0"/>
          <a:chOff x="0" y="0"/>
          <a:chExt cx="0" cy="0"/>
        </a:xfrm>
      </p:grpSpPr>
      <p:sp>
        <p:nvSpPr>
          <p:cNvPr id="368" name="Google Shape;368;p43"/>
          <p:cNvSpPr txBox="1"/>
          <p:nvPr>
            <p:ph idx="12" type="sldNum"/>
          </p:nvPr>
        </p:nvSpPr>
        <p:spPr>
          <a:xfrm>
            <a:off x="8299934" y="459180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pic>
        <p:nvPicPr>
          <p:cNvPr id="369" name="Google Shape;369;p43"/>
          <p:cNvPicPr preferRelativeResize="0"/>
          <p:nvPr/>
        </p:nvPicPr>
        <p:blipFill>
          <a:blip r:embed="rId3">
            <a:alphaModFix/>
          </a:blip>
          <a:stretch>
            <a:fillRect/>
          </a:stretch>
        </p:blipFill>
        <p:spPr>
          <a:xfrm>
            <a:off x="3226225" y="0"/>
            <a:ext cx="3362325" cy="1577100"/>
          </a:xfrm>
          <a:prstGeom prst="rect">
            <a:avLst/>
          </a:prstGeom>
          <a:noFill/>
          <a:ln>
            <a:noFill/>
          </a:ln>
        </p:spPr>
      </p:pic>
      <p:pic>
        <p:nvPicPr>
          <p:cNvPr id="370" name="Google Shape;370;p43"/>
          <p:cNvPicPr preferRelativeResize="0"/>
          <p:nvPr/>
        </p:nvPicPr>
        <p:blipFill>
          <a:blip r:embed="rId4">
            <a:alphaModFix/>
          </a:blip>
          <a:stretch>
            <a:fillRect/>
          </a:stretch>
        </p:blipFill>
        <p:spPr>
          <a:xfrm>
            <a:off x="1654600" y="1677793"/>
            <a:ext cx="6505575" cy="2876550"/>
          </a:xfrm>
          <a:prstGeom prst="rect">
            <a:avLst/>
          </a:prstGeom>
          <a:noFill/>
          <a:ln>
            <a:noFill/>
          </a:ln>
        </p:spPr>
      </p:pic>
      <p:sp>
        <p:nvSpPr>
          <p:cNvPr id="371" name="Google Shape;371;p43"/>
          <p:cNvSpPr/>
          <p:nvPr/>
        </p:nvSpPr>
        <p:spPr>
          <a:xfrm>
            <a:off x="2422068" y="2039711"/>
            <a:ext cx="235500" cy="2355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43"/>
          <p:cNvSpPr/>
          <p:nvPr/>
        </p:nvSpPr>
        <p:spPr>
          <a:xfrm>
            <a:off x="3916143" y="2370361"/>
            <a:ext cx="235500" cy="2355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43"/>
          <p:cNvSpPr/>
          <p:nvPr/>
        </p:nvSpPr>
        <p:spPr>
          <a:xfrm>
            <a:off x="4650918" y="2676511"/>
            <a:ext cx="235500" cy="2355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43"/>
          <p:cNvSpPr/>
          <p:nvPr/>
        </p:nvSpPr>
        <p:spPr>
          <a:xfrm>
            <a:off x="5410193" y="2970411"/>
            <a:ext cx="235500" cy="2355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43"/>
          <p:cNvSpPr/>
          <p:nvPr/>
        </p:nvSpPr>
        <p:spPr>
          <a:xfrm>
            <a:off x="3169118" y="3288811"/>
            <a:ext cx="235500" cy="2355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43"/>
          <p:cNvSpPr/>
          <p:nvPr/>
        </p:nvSpPr>
        <p:spPr>
          <a:xfrm>
            <a:off x="6892018" y="3619486"/>
            <a:ext cx="235500" cy="2355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43"/>
          <p:cNvSpPr/>
          <p:nvPr/>
        </p:nvSpPr>
        <p:spPr>
          <a:xfrm>
            <a:off x="6144993" y="3925661"/>
            <a:ext cx="235500" cy="2355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1" name="Shape 381"/>
        <p:cNvGrpSpPr/>
        <p:nvPr/>
      </p:nvGrpSpPr>
      <p:grpSpPr>
        <a:xfrm>
          <a:off x="0" y="0"/>
          <a:ext cx="0" cy="0"/>
          <a:chOff x="0" y="0"/>
          <a:chExt cx="0" cy="0"/>
        </a:xfrm>
      </p:grpSpPr>
      <p:sp>
        <p:nvSpPr>
          <p:cNvPr id="382" name="Google Shape;382;p44"/>
          <p:cNvSpPr txBox="1"/>
          <p:nvPr>
            <p:ph idx="12" type="sldNum"/>
          </p:nvPr>
        </p:nvSpPr>
        <p:spPr>
          <a:xfrm>
            <a:off x="8299934" y="459180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pic>
        <p:nvPicPr>
          <p:cNvPr id="383" name="Google Shape;383;p44"/>
          <p:cNvPicPr preferRelativeResize="0"/>
          <p:nvPr/>
        </p:nvPicPr>
        <p:blipFill>
          <a:blip r:embed="rId3">
            <a:alphaModFix/>
          </a:blip>
          <a:stretch>
            <a:fillRect/>
          </a:stretch>
        </p:blipFill>
        <p:spPr>
          <a:xfrm>
            <a:off x="3226225" y="0"/>
            <a:ext cx="3362325" cy="1577100"/>
          </a:xfrm>
          <a:prstGeom prst="rect">
            <a:avLst/>
          </a:prstGeom>
          <a:noFill/>
          <a:ln>
            <a:noFill/>
          </a:ln>
        </p:spPr>
      </p:pic>
      <p:pic>
        <p:nvPicPr>
          <p:cNvPr id="384" name="Google Shape;384;p44"/>
          <p:cNvPicPr preferRelativeResize="0"/>
          <p:nvPr/>
        </p:nvPicPr>
        <p:blipFill>
          <a:blip r:embed="rId4">
            <a:alphaModFix/>
          </a:blip>
          <a:stretch>
            <a:fillRect/>
          </a:stretch>
        </p:blipFill>
        <p:spPr>
          <a:xfrm>
            <a:off x="1654600" y="1677793"/>
            <a:ext cx="6505575" cy="2876550"/>
          </a:xfrm>
          <a:prstGeom prst="rect">
            <a:avLst/>
          </a:prstGeom>
          <a:noFill/>
          <a:ln>
            <a:noFill/>
          </a:ln>
        </p:spPr>
      </p:pic>
      <p:sp>
        <p:nvSpPr>
          <p:cNvPr id="385" name="Google Shape;385;p44"/>
          <p:cNvSpPr/>
          <p:nvPr/>
        </p:nvSpPr>
        <p:spPr>
          <a:xfrm>
            <a:off x="2422068" y="2039711"/>
            <a:ext cx="235500" cy="2355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44"/>
          <p:cNvSpPr/>
          <p:nvPr/>
        </p:nvSpPr>
        <p:spPr>
          <a:xfrm>
            <a:off x="3916143" y="2370361"/>
            <a:ext cx="235500" cy="2355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44"/>
          <p:cNvSpPr/>
          <p:nvPr/>
        </p:nvSpPr>
        <p:spPr>
          <a:xfrm>
            <a:off x="4650918" y="2676511"/>
            <a:ext cx="235500" cy="2355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44"/>
          <p:cNvSpPr/>
          <p:nvPr/>
        </p:nvSpPr>
        <p:spPr>
          <a:xfrm>
            <a:off x="5410193" y="2970411"/>
            <a:ext cx="235500" cy="2355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44"/>
          <p:cNvSpPr/>
          <p:nvPr/>
        </p:nvSpPr>
        <p:spPr>
          <a:xfrm>
            <a:off x="3169118" y="3288811"/>
            <a:ext cx="235500" cy="2355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44"/>
          <p:cNvSpPr/>
          <p:nvPr/>
        </p:nvSpPr>
        <p:spPr>
          <a:xfrm>
            <a:off x="6892018" y="3619486"/>
            <a:ext cx="235500" cy="2355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44"/>
          <p:cNvSpPr/>
          <p:nvPr/>
        </p:nvSpPr>
        <p:spPr>
          <a:xfrm>
            <a:off x="6144993" y="3925661"/>
            <a:ext cx="235500" cy="2355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44"/>
          <p:cNvSpPr/>
          <p:nvPr/>
        </p:nvSpPr>
        <p:spPr>
          <a:xfrm>
            <a:off x="7639068" y="4231811"/>
            <a:ext cx="235500" cy="2355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27"/>
          <p:cNvSpPr txBox="1"/>
          <p:nvPr>
            <p:ph type="title"/>
          </p:nvPr>
        </p:nvSpPr>
        <p:spPr>
          <a:xfrm>
            <a:off x="1350000" y="2434550"/>
            <a:ext cx="6779700" cy="1114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s" sz="4800">
                <a:latin typeface="Montserrat ExtraBold"/>
                <a:ea typeface="Montserrat ExtraBold"/>
                <a:cs typeface="Montserrat ExtraBold"/>
                <a:sym typeface="Montserrat ExtraBold"/>
              </a:rPr>
              <a:t>1. </a:t>
            </a:r>
            <a:r>
              <a:rPr lang="es">
                <a:latin typeface="Montserrat ExtraBold"/>
                <a:ea typeface="Montserrat ExtraBold"/>
                <a:cs typeface="Montserrat ExtraBold"/>
                <a:sym typeface="Montserrat ExtraBold"/>
              </a:rPr>
              <a:t>Algoritma Dijkstra</a:t>
            </a:r>
            <a:endParaRPr sz="4800">
              <a:latin typeface="Montserrat ExtraBold"/>
              <a:ea typeface="Montserrat ExtraBold"/>
              <a:cs typeface="Montserrat ExtraBold"/>
              <a:sym typeface="Montserrat ExtraBold"/>
            </a:endParaRPr>
          </a:p>
        </p:txBody>
      </p:sp>
      <p:sp>
        <p:nvSpPr>
          <p:cNvPr id="205" name="Google Shape;205;p27"/>
          <p:cNvSpPr txBox="1"/>
          <p:nvPr>
            <p:ph idx="1" type="subTitle"/>
          </p:nvPr>
        </p:nvSpPr>
        <p:spPr>
          <a:xfrm>
            <a:off x="1350000" y="3549050"/>
            <a:ext cx="2950200" cy="57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6" name="Shape 396"/>
        <p:cNvGrpSpPr/>
        <p:nvPr/>
      </p:nvGrpSpPr>
      <p:grpSpPr>
        <a:xfrm>
          <a:off x="0" y="0"/>
          <a:ext cx="0" cy="0"/>
          <a:chOff x="0" y="0"/>
          <a:chExt cx="0" cy="0"/>
        </a:xfrm>
      </p:grpSpPr>
      <p:sp>
        <p:nvSpPr>
          <p:cNvPr id="397" name="Google Shape;397;p45"/>
          <p:cNvSpPr txBox="1"/>
          <p:nvPr>
            <p:ph type="title"/>
          </p:nvPr>
        </p:nvSpPr>
        <p:spPr>
          <a:xfrm>
            <a:off x="1350000" y="933450"/>
            <a:ext cx="7047300" cy="48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Pengaplikasian</a:t>
            </a:r>
            <a:endParaRPr/>
          </a:p>
        </p:txBody>
      </p:sp>
      <p:sp>
        <p:nvSpPr>
          <p:cNvPr id="398" name="Google Shape;398;p45"/>
          <p:cNvSpPr txBox="1"/>
          <p:nvPr>
            <p:ph idx="1" type="body"/>
          </p:nvPr>
        </p:nvSpPr>
        <p:spPr>
          <a:xfrm>
            <a:off x="1350000" y="1695450"/>
            <a:ext cx="7047300" cy="250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Algoritma Dijkstra sering digunakan untuk mencari jalan terpendek dari suatu titik ke tujuan. Selain itu algoritma ini digunakan juga pada routing system jaringan komputer dan untuk menemukan model jaringan penyebaran penyakit pada bidang biologi.</a:t>
            </a:r>
            <a:endParaRPr/>
          </a:p>
        </p:txBody>
      </p:sp>
      <p:sp>
        <p:nvSpPr>
          <p:cNvPr id="399" name="Google Shape;399;p45"/>
          <p:cNvSpPr txBox="1"/>
          <p:nvPr>
            <p:ph idx="12" type="sldNum"/>
          </p:nvPr>
        </p:nvSpPr>
        <p:spPr>
          <a:xfrm>
            <a:off x="8299934" y="459180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3" name="Shape 403"/>
        <p:cNvGrpSpPr/>
        <p:nvPr/>
      </p:nvGrpSpPr>
      <p:grpSpPr>
        <a:xfrm>
          <a:off x="0" y="0"/>
          <a:ext cx="0" cy="0"/>
          <a:chOff x="0" y="0"/>
          <a:chExt cx="0" cy="0"/>
        </a:xfrm>
      </p:grpSpPr>
      <p:sp>
        <p:nvSpPr>
          <p:cNvPr id="404" name="Google Shape;404;p46"/>
          <p:cNvSpPr txBox="1"/>
          <p:nvPr>
            <p:ph type="title"/>
          </p:nvPr>
        </p:nvSpPr>
        <p:spPr>
          <a:xfrm>
            <a:off x="1349850" y="2427683"/>
            <a:ext cx="6779700" cy="112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4. Kompleksitas</a:t>
            </a:r>
            <a:endParaRPr/>
          </a:p>
        </p:txBody>
      </p:sp>
      <p:sp>
        <p:nvSpPr>
          <p:cNvPr id="405" name="Google Shape;405;p46"/>
          <p:cNvSpPr txBox="1"/>
          <p:nvPr>
            <p:ph idx="1" type="subTitle"/>
          </p:nvPr>
        </p:nvSpPr>
        <p:spPr>
          <a:xfrm>
            <a:off x="1350000" y="3550275"/>
            <a:ext cx="2770200" cy="57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9" name="Shape 409"/>
        <p:cNvGrpSpPr/>
        <p:nvPr/>
      </p:nvGrpSpPr>
      <p:grpSpPr>
        <a:xfrm>
          <a:off x="0" y="0"/>
          <a:ext cx="0" cy="0"/>
          <a:chOff x="0" y="0"/>
          <a:chExt cx="0" cy="0"/>
        </a:xfrm>
      </p:grpSpPr>
      <p:sp>
        <p:nvSpPr>
          <p:cNvPr id="410" name="Google Shape;410;p47"/>
          <p:cNvSpPr txBox="1"/>
          <p:nvPr>
            <p:ph type="title"/>
          </p:nvPr>
        </p:nvSpPr>
        <p:spPr>
          <a:xfrm>
            <a:off x="1350000" y="435700"/>
            <a:ext cx="7047300" cy="48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Pseudocode</a:t>
            </a:r>
            <a:endParaRPr b="1">
              <a:solidFill>
                <a:srgbClr val="CC4A4A"/>
              </a:solidFill>
            </a:endParaRPr>
          </a:p>
        </p:txBody>
      </p:sp>
      <p:sp>
        <p:nvSpPr>
          <p:cNvPr id="411" name="Google Shape;411;p47"/>
          <p:cNvSpPr txBox="1"/>
          <p:nvPr>
            <p:ph idx="12" type="sldNum"/>
          </p:nvPr>
        </p:nvSpPr>
        <p:spPr>
          <a:xfrm>
            <a:off x="8299934" y="459180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sz="1200">
                <a:solidFill>
                  <a:srgbClr val="434343"/>
                </a:solidFill>
                <a:latin typeface="Montserrat Medium"/>
                <a:ea typeface="Montserrat Medium"/>
                <a:cs typeface="Montserrat Medium"/>
                <a:sym typeface="Montserrat Medium"/>
              </a:rPr>
              <a:t>‹#›</a:t>
            </a:fld>
            <a:endParaRPr sz="1200">
              <a:solidFill>
                <a:srgbClr val="434343"/>
              </a:solidFill>
              <a:latin typeface="Montserrat Medium"/>
              <a:ea typeface="Montserrat Medium"/>
              <a:cs typeface="Montserrat Medium"/>
              <a:sym typeface="Montserrat Medium"/>
            </a:endParaRPr>
          </a:p>
        </p:txBody>
      </p:sp>
      <p:pic>
        <p:nvPicPr>
          <p:cNvPr id="412" name="Google Shape;412;p47"/>
          <p:cNvPicPr preferRelativeResize="0"/>
          <p:nvPr/>
        </p:nvPicPr>
        <p:blipFill>
          <a:blip r:embed="rId3">
            <a:alphaModFix/>
          </a:blip>
          <a:stretch>
            <a:fillRect/>
          </a:stretch>
        </p:blipFill>
        <p:spPr>
          <a:xfrm>
            <a:off x="1373950" y="918100"/>
            <a:ext cx="6396099" cy="4057825"/>
          </a:xfrm>
          <a:prstGeom prst="rect">
            <a:avLst/>
          </a:prstGeom>
          <a:noFill/>
          <a:ln>
            <a:noFill/>
          </a:ln>
        </p:spPr>
      </p:pic>
      <p:sp>
        <p:nvSpPr>
          <p:cNvPr id="413" name="Google Shape;413;p47"/>
          <p:cNvSpPr/>
          <p:nvPr/>
        </p:nvSpPr>
        <p:spPr>
          <a:xfrm>
            <a:off x="5461900" y="906225"/>
            <a:ext cx="2308200" cy="3894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47"/>
          <p:cNvSpPr txBox="1"/>
          <p:nvPr/>
        </p:nvSpPr>
        <p:spPr>
          <a:xfrm>
            <a:off x="4310750" y="1212375"/>
            <a:ext cx="12000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Montserrat Light"/>
                <a:ea typeface="Montserrat Light"/>
                <a:cs typeface="Montserrat Light"/>
                <a:sym typeface="Montserrat Light"/>
              </a:rPr>
              <a:t>O(n)</a:t>
            </a:r>
            <a:endParaRPr>
              <a:latin typeface="Montserrat Light"/>
              <a:ea typeface="Montserrat Light"/>
              <a:cs typeface="Montserrat Light"/>
              <a:sym typeface="Montserrat Light"/>
            </a:endParaRPr>
          </a:p>
        </p:txBody>
      </p:sp>
      <p:sp>
        <p:nvSpPr>
          <p:cNvPr id="415" name="Google Shape;415;p47"/>
          <p:cNvSpPr txBox="1"/>
          <p:nvPr/>
        </p:nvSpPr>
        <p:spPr>
          <a:xfrm>
            <a:off x="4310750" y="1900250"/>
            <a:ext cx="12000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Montserrat Light"/>
                <a:ea typeface="Montserrat Light"/>
                <a:cs typeface="Montserrat Light"/>
                <a:sym typeface="Montserrat Light"/>
              </a:rPr>
              <a:t>O(1)</a:t>
            </a:r>
            <a:endParaRPr>
              <a:latin typeface="Montserrat Light"/>
              <a:ea typeface="Montserrat Light"/>
              <a:cs typeface="Montserrat Light"/>
              <a:sym typeface="Montserrat Light"/>
            </a:endParaRPr>
          </a:p>
        </p:txBody>
      </p:sp>
      <p:sp>
        <p:nvSpPr>
          <p:cNvPr id="416" name="Google Shape;416;p47"/>
          <p:cNvSpPr/>
          <p:nvPr/>
        </p:nvSpPr>
        <p:spPr>
          <a:xfrm>
            <a:off x="6714825" y="2423975"/>
            <a:ext cx="208200" cy="2551800"/>
          </a:xfrm>
          <a:prstGeom prst="rightBrace">
            <a:avLst>
              <a:gd fmla="val 8333"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47"/>
          <p:cNvSpPr txBox="1"/>
          <p:nvPr/>
        </p:nvSpPr>
        <p:spPr>
          <a:xfrm>
            <a:off x="7099925" y="3503075"/>
            <a:ext cx="12000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Montserrat Light"/>
                <a:ea typeface="Montserrat Light"/>
                <a:cs typeface="Montserrat Light"/>
                <a:sym typeface="Montserrat Light"/>
              </a:rPr>
              <a:t>O(n)</a:t>
            </a:r>
            <a:endParaRPr>
              <a:latin typeface="Montserrat Light"/>
              <a:ea typeface="Montserrat Light"/>
              <a:cs typeface="Montserrat Light"/>
              <a:sym typeface="Montserrat Light"/>
            </a:endParaRPr>
          </a:p>
        </p:txBody>
      </p:sp>
      <p:sp>
        <p:nvSpPr>
          <p:cNvPr id="418" name="Google Shape;418;p47"/>
          <p:cNvSpPr txBox="1"/>
          <p:nvPr/>
        </p:nvSpPr>
        <p:spPr>
          <a:xfrm>
            <a:off x="5376200" y="2374950"/>
            <a:ext cx="12000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Montserrat Light"/>
                <a:ea typeface="Montserrat Light"/>
                <a:cs typeface="Montserrat Light"/>
                <a:sym typeface="Montserrat Light"/>
              </a:rPr>
              <a:t>O(n)</a:t>
            </a:r>
            <a:endParaRPr>
              <a:latin typeface="Montserrat Light"/>
              <a:ea typeface="Montserrat Light"/>
              <a:cs typeface="Montserrat Light"/>
              <a:sym typeface="Montserrat 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2" name="Shape 422"/>
        <p:cNvGrpSpPr/>
        <p:nvPr/>
      </p:nvGrpSpPr>
      <p:grpSpPr>
        <a:xfrm>
          <a:off x="0" y="0"/>
          <a:ext cx="0" cy="0"/>
          <a:chOff x="0" y="0"/>
          <a:chExt cx="0" cy="0"/>
        </a:xfrm>
      </p:grpSpPr>
      <p:sp>
        <p:nvSpPr>
          <p:cNvPr id="423" name="Google Shape;423;p48"/>
          <p:cNvSpPr txBox="1"/>
          <p:nvPr>
            <p:ph idx="12" type="sldNum"/>
          </p:nvPr>
        </p:nvSpPr>
        <p:spPr>
          <a:xfrm>
            <a:off x="8299934" y="459180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pic>
        <p:nvPicPr>
          <p:cNvPr id="424" name="Google Shape;424;p48"/>
          <p:cNvPicPr preferRelativeResize="0"/>
          <p:nvPr/>
        </p:nvPicPr>
        <p:blipFill rotWithShape="1">
          <a:blip r:embed="rId3">
            <a:alphaModFix/>
          </a:blip>
          <a:srcRect b="8244" l="0" r="0" t="59765"/>
          <a:stretch/>
        </p:blipFill>
        <p:spPr>
          <a:xfrm>
            <a:off x="1373950" y="489875"/>
            <a:ext cx="6396101" cy="1298125"/>
          </a:xfrm>
          <a:prstGeom prst="rect">
            <a:avLst/>
          </a:prstGeom>
          <a:noFill/>
          <a:ln>
            <a:noFill/>
          </a:ln>
        </p:spPr>
      </p:pic>
      <p:sp>
        <p:nvSpPr>
          <p:cNvPr id="425" name="Google Shape;425;p48"/>
          <p:cNvSpPr txBox="1"/>
          <p:nvPr>
            <p:ph idx="2" type="title"/>
          </p:nvPr>
        </p:nvSpPr>
        <p:spPr>
          <a:xfrm>
            <a:off x="4741775" y="2057200"/>
            <a:ext cx="3373500" cy="4971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t>Adjacency List</a:t>
            </a:r>
            <a:endParaRPr/>
          </a:p>
        </p:txBody>
      </p:sp>
      <p:sp>
        <p:nvSpPr>
          <p:cNvPr id="426" name="Google Shape;426;p48"/>
          <p:cNvSpPr txBox="1"/>
          <p:nvPr>
            <p:ph idx="1" type="subTitle"/>
          </p:nvPr>
        </p:nvSpPr>
        <p:spPr>
          <a:xfrm>
            <a:off x="4596875" y="2372100"/>
            <a:ext cx="3518400" cy="704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s"/>
              <a:t>Outer loop berjalan n kali</a:t>
            </a:r>
            <a:endParaRPr/>
          </a:p>
          <a:p>
            <a:pPr indent="-317500" lvl="0" marL="457200" rtl="0" algn="l">
              <a:spcBef>
                <a:spcPts val="0"/>
              </a:spcBef>
              <a:spcAft>
                <a:spcPts val="0"/>
              </a:spcAft>
              <a:buSzPts val="1400"/>
              <a:buChar char="●"/>
            </a:pPr>
            <a:r>
              <a:rPr lang="es"/>
              <a:t>Scan semua tetangga untuk mendapatkan jarak baru</a:t>
            </a:r>
            <a:endParaRPr/>
          </a:p>
          <a:p>
            <a:pPr indent="-317500" lvl="0" marL="457200" rtl="0" algn="l">
              <a:spcBef>
                <a:spcPts val="0"/>
              </a:spcBef>
              <a:spcAft>
                <a:spcPts val="0"/>
              </a:spcAft>
              <a:buSzPts val="1400"/>
              <a:buChar char="●"/>
            </a:pPr>
            <a:r>
              <a:rPr lang="es"/>
              <a:t>Membutuhkan waktu O(m)</a:t>
            </a:r>
            <a:endParaRPr/>
          </a:p>
          <a:p>
            <a:pPr indent="-317500" lvl="0" marL="457200" rtl="0" algn="l">
              <a:spcBef>
                <a:spcPts val="0"/>
              </a:spcBef>
              <a:spcAft>
                <a:spcPts val="0"/>
              </a:spcAft>
              <a:buSzPts val="1400"/>
              <a:buChar char="●"/>
            </a:pPr>
            <a:r>
              <a:rPr lang="es"/>
              <a:t>Tetapi, ketika mencari jarak terpendek membutuhkan waktu O(n)</a:t>
            </a:r>
            <a:endParaRPr/>
          </a:p>
          <a:p>
            <a:pPr indent="-317500" lvl="0" marL="457200" rtl="0" algn="l">
              <a:spcBef>
                <a:spcPts val="0"/>
              </a:spcBef>
              <a:spcAft>
                <a:spcPts val="0"/>
              </a:spcAft>
              <a:buSzPts val="1400"/>
              <a:buChar char="●"/>
            </a:pPr>
            <a:r>
              <a:rPr lang="es"/>
              <a:t>Secara keseluruhan, kompleksitasnya O(n</a:t>
            </a:r>
            <a:r>
              <a:rPr baseline="30000" lang="es"/>
              <a:t>2</a:t>
            </a:r>
            <a:r>
              <a:rPr lang="es"/>
              <a:t>)</a:t>
            </a:r>
            <a:endParaRPr/>
          </a:p>
        </p:txBody>
      </p:sp>
      <p:sp>
        <p:nvSpPr>
          <p:cNvPr id="427" name="Google Shape;427;p48"/>
          <p:cNvSpPr txBox="1"/>
          <p:nvPr>
            <p:ph idx="3" type="title"/>
          </p:nvPr>
        </p:nvSpPr>
        <p:spPr>
          <a:xfrm>
            <a:off x="790300" y="2057200"/>
            <a:ext cx="3413100" cy="4971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t>Adjacency Matrix</a:t>
            </a:r>
            <a:endParaRPr/>
          </a:p>
        </p:txBody>
      </p:sp>
      <p:sp>
        <p:nvSpPr>
          <p:cNvPr id="428" name="Google Shape;428;p48"/>
          <p:cNvSpPr txBox="1"/>
          <p:nvPr>
            <p:ph idx="4" type="subTitle"/>
          </p:nvPr>
        </p:nvSpPr>
        <p:spPr>
          <a:xfrm>
            <a:off x="638828" y="2372100"/>
            <a:ext cx="3564600" cy="704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s"/>
              <a:t>Outer loop berjalan n kali</a:t>
            </a:r>
            <a:endParaRPr/>
          </a:p>
          <a:p>
            <a:pPr indent="-317500" lvl="0" marL="457200" rtl="0" algn="l">
              <a:spcBef>
                <a:spcPts val="0"/>
              </a:spcBef>
              <a:spcAft>
                <a:spcPts val="0"/>
              </a:spcAft>
              <a:buSzPts val="1400"/>
              <a:buChar char="●"/>
            </a:pPr>
            <a:r>
              <a:rPr lang="es"/>
              <a:t>Setiap kali u dikeluarkan dari Q, kita harus scan semua tetangganya untuk mendapatkan jarak baru</a:t>
            </a:r>
            <a:endParaRPr/>
          </a:p>
          <a:p>
            <a:pPr indent="-317500" lvl="0" marL="457200" rtl="0" algn="l">
              <a:spcBef>
                <a:spcPts val="0"/>
              </a:spcBef>
              <a:spcAft>
                <a:spcPts val="0"/>
              </a:spcAft>
              <a:buSzPts val="1400"/>
              <a:buChar char="●"/>
            </a:pPr>
            <a:r>
              <a:rPr lang="es"/>
              <a:t>Membutuhkan waktu O(n)</a:t>
            </a:r>
            <a:endParaRPr/>
          </a:p>
          <a:p>
            <a:pPr indent="-317500" lvl="0" marL="457200" rtl="0" algn="l">
              <a:spcBef>
                <a:spcPts val="0"/>
              </a:spcBef>
              <a:spcAft>
                <a:spcPts val="0"/>
              </a:spcAft>
              <a:buSzPts val="1400"/>
              <a:buChar char="●"/>
            </a:pPr>
            <a:r>
              <a:rPr lang="es"/>
              <a:t>Secara keseluruhan, kompleksitasnya O(n</a:t>
            </a:r>
            <a:r>
              <a:rPr baseline="30000" lang="es"/>
              <a:t>2</a:t>
            </a:r>
            <a:r>
              <a:rPr lang="es"/>
              <a: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alpha val="0"/>
          </a:srgbClr>
        </a:solidFill>
      </p:bgPr>
    </p:bg>
    <p:spTree>
      <p:nvGrpSpPr>
        <p:cNvPr id="432" name="Shape 432"/>
        <p:cNvGrpSpPr/>
        <p:nvPr/>
      </p:nvGrpSpPr>
      <p:grpSpPr>
        <a:xfrm>
          <a:off x="0" y="0"/>
          <a:ext cx="0" cy="0"/>
          <a:chOff x="0" y="0"/>
          <a:chExt cx="0" cy="0"/>
        </a:xfrm>
      </p:grpSpPr>
      <p:sp>
        <p:nvSpPr>
          <p:cNvPr id="433" name="Google Shape;433;p49"/>
          <p:cNvSpPr txBox="1"/>
          <p:nvPr>
            <p:ph type="title"/>
          </p:nvPr>
        </p:nvSpPr>
        <p:spPr>
          <a:xfrm>
            <a:off x="1349850" y="1457970"/>
            <a:ext cx="6779700" cy="112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sz="7200">
                <a:latin typeface="Montserrat ExtraBold"/>
                <a:ea typeface="Montserrat ExtraBold"/>
                <a:cs typeface="Montserrat ExtraBold"/>
                <a:sym typeface="Montserrat ExtraBold"/>
              </a:rPr>
              <a:t>Thanks</a:t>
            </a:r>
            <a:r>
              <a:rPr lang="es" sz="7200">
                <a:latin typeface="Montserrat ExtraBold"/>
                <a:ea typeface="Montserrat ExtraBold"/>
                <a:cs typeface="Montserrat ExtraBold"/>
                <a:sym typeface="Montserrat ExtraBold"/>
              </a:rPr>
              <a:t>!</a:t>
            </a:r>
            <a:endParaRPr sz="7200">
              <a:latin typeface="Montserrat ExtraBold"/>
              <a:ea typeface="Montserrat ExtraBold"/>
              <a:cs typeface="Montserrat ExtraBold"/>
              <a:sym typeface="Montserrat ExtraBo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28"/>
          <p:cNvSpPr txBox="1"/>
          <p:nvPr>
            <p:ph idx="1" type="body"/>
          </p:nvPr>
        </p:nvSpPr>
        <p:spPr>
          <a:xfrm>
            <a:off x="1350000" y="1695450"/>
            <a:ext cx="7047300" cy="2502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666666"/>
              </a:buClr>
              <a:buSzPts val="1400"/>
              <a:buChar char="⏷"/>
            </a:pPr>
            <a:r>
              <a:rPr lang="es">
                <a:solidFill>
                  <a:srgbClr val="666666"/>
                </a:solidFill>
              </a:rPr>
              <a:t>Algoritma yang ditemukan oleh Edsger </a:t>
            </a:r>
            <a:r>
              <a:rPr lang="es">
                <a:solidFill>
                  <a:srgbClr val="666666"/>
                </a:solidFill>
              </a:rPr>
              <a:t>Dijkstra.</a:t>
            </a:r>
            <a:endParaRPr>
              <a:solidFill>
                <a:srgbClr val="666666"/>
              </a:solidFill>
            </a:endParaRPr>
          </a:p>
          <a:p>
            <a:pPr indent="-317500" lvl="0" marL="457200" rtl="0" algn="l">
              <a:spcBef>
                <a:spcPts val="0"/>
              </a:spcBef>
              <a:spcAft>
                <a:spcPts val="0"/>
              </a:spcAft>
              <a:buClr>
                <a:srgbClr val="666666"/>
              </a:buClr>
              <a:buSzPts val="1400"/>
              <a:buChar char="⏷"/>
            </a:pPr>
            <a:r>
              <a:rPr lang="es">
                <a:solidFill>
                  <a:srgbClr val="666666"/>
                </a:solidFill>
              </a:rPr>
              <a:t>Digunakan untuk mencari jarak terpendek antara dua titik (shortest path problem) pada sebuah graf berbobot.</a:t>
            </a:r>
            <a:endParaRPr>
              <a:solidFill>
                <a:srgbClr val="666666"/>
              </a:solidFill>
            </a:endParaRPr>
          </a:p>
          <a:p>
            <a:pPr indent="-317500" lvl="0" marL="457200" rtl="0" algn="l">
              <a:spcBef>
                <a:spcPts val="0"/>
              </a:spcBef>
              <a:spcAft>
                <a:spcPts val="0"/>
              </a:spcAft>
              <a:buClr>
                <a:srgbClr val="666666"/>
              </a:buClr>
              <a:buSzPts val="1400"/>
              <a:buChar char="⏷"/>
            </a:pPr>
            <a:r>
              <a:rPr lang="es">
                <a:solidFill>
                  <a:srgbClr val="666666"/>
                </a:solidFill>
              </a:rPr>
              <a:t>Merupakan algoritma greedy, karena pada setiap iterasi kita mencari pilihan optimal lokal, lalu mengulang proses pada pilihan tersebut.</a:t>
            </a:r>
            <a:endParaRPr>
              <a:solidFill>
                <a:srgbClr val="666666"/>
              </a:solidFill>
            </a:endParaRPr>
          </a:p>
          <a:p>
            <a:pPr indent="0" lvl="0" marL="0" rtl="0" algn="l">
              <a:spcBef>
                <a:spcPts val="0"/>
              </a:spcBef>
              <a:spcAft>
                <a:spcPts val="0"/>
              </a:spcAft>
              <a:buNone/>
            </a:pPr>
            <a:r>
              <a:t/>
            </a:r>
            <a:endParaRPr>
              <a:solidFill>
                <a:srgbClr val="666666"/>
              </a:solidFill>
            </a:endParaRPr>
          </a:p>
        </p:txBody>
      </p:sp>
      <p:sp>
        <p:nvSpPr>
          <p:cNvPr id="211" name="Google Shape;211;p28"/>
          <p:cNvSpPr txBox="1"/>
          <p:nvPr>
            <p:ph type="title"/>
          </p:nvPr>
        </p:nvSpPr>
        <p:spPr>
          <a:xfrm>
            <a:off x="1350000" y="933450"/>
            <a:ext cx="7047300" cy="48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Algoritma </a:t>
            </a:r>
            <a:r>
              <a:rPr lang="es"/>
              <a:t>Dijkstra</a:t>
            </a:r>
            <a:endParaRPr b="1">
              <a:solidFill>
                <a:srgbClr val="CC4A4A"/>
              </a:solidFill>
            </a:endParaRPr>
          </a:p>
        </p:txBody>
      </p:sp>
      <p:sp>
        <p:nvSpPr>
          <p:cNvPr id="212" name="Google Shape;212;p28"/>
          <p:cNvSpPr txBox="1"/>
          <p:nvPr>
            <p:ph idx="12" type="sldNum"/>
          </p:nvPr>
        </p:nvSpPr>
        <p:spPr>
          <a:xfrm>
            <a:off x="8299934" y="459180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sz="1200">
                <a:solidFill>
                  <a:srgbClr val="434343"/>
                </a:solidFill>
                <a:latin typeface="Montserrat Medium"/>
                <a:ea typeface="Montserrat Medium"/>
                <a:cs typeface="Montserrat Medium"/>
                <a:sym typeface="Montserrat Medium"/>
              </a:rPr>
              <a:t>‹#›</a:t>
            </a:fld>
            <a:endParaRPr sz="1200">
              <a:solidFill>
                <a:srgbClr val="434343"/>
              </a:solidFill>
              <a:latin typeface="Montserrat Medium"/>
              <a:ea typeface="Montserrat Medium"/>
              <a:cs typeface="Montserrat Medium"/>
              <a:sym typeface="Montserrat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29"/>
          <p:cNvSpPr txBox="1"/>
          <p:nvPr>
            <p:ph type="title"/>
          </p:nvPr>
        </p:nvSpPr>
        <p:spPr>
          <a:xfrm>
            <a:off x="1350000" y="435700"/>
            <a:ext cx="7047300" cy="48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Pseudocode</a:t>
            </a:r>
            <a:endParaRPr b="1">
              <a:solidFill>
                <a:srgbClr val="CC4A4A"/>
              </a:solidFill>
            </a:endParaRPr>
          </a:p>
        </p:txBody>
      </p:sp>
      <p:sp>
        <p:nvSpPr>
          <p:cNvPr id="218" name="Google Shape;218;p29"/>
          <p:cNvSpPr txBox="1"/>
          <p:nvPr>
            <p:ph idx="12" type="sldNum"/>
          </p:nvPr>
        </p:nvSpPr>
        <p:spPr>
          <a:xfrm>
            <a:off x="8299934" y="459180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sz="1200">
                <a:solidFill>
                  <a:srgbClr val="434343"/>
                </a:solidFill>
                <a:latin typeface="Montserrat Medium"/>
                <a:ea typeface="Montserrat Medium"/>
                <a:cs typeface="Montserrat Medium"/>
                <a:sym typeface="Montserrat Medium"/>
              </a:rPr>
              <a:t>‹#›</a:t>
            </a:fld>
            <a:endParaRPr sz="1200">
              <a:solidFill>
                <a:srgbClr val="434343"/>
              </a:solidFill>
              <a:latin typeface="Montserrat Medium"/>
              <a:ea typeface="Montserrat Medium"/>
              <a:cs typeface="Montserrat Medium"/>
              <a:sym typeface="Montserrat Medium"/>
            </a:endParaRPr>
          </a:p>
        </p:txBody>
      </p:sp>
      <p:pic>
        <p:nvPicPr>
          <p:cNvPr id="219" name="Google Shape;219;p29"/>
          <p:cNvPicPr preferRelativeResize="0"/>
          <p:nvPr/>
        </p:nvPicPr>
        <p:blipFill>
          <a:blip r:embed="rId3">
            <a:alphaModFix/>
          </a:blip>
          <a:stretch>
            <a:fillRect/>
          </a:stretch>
        </p:blipFill>
        <p:spPr>
          <a:xfrm>
            <a:off x="1373950" y="918100"/>
            <a:ext cx="6396099" cy="4057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30"/>
          <p:cNvSpPr txBox="1"/>
          <p:nvPr>
            <p:ph type="title"/>
          </p:nvPr>
        </p:nvSpPr>
        <p:spPr>
          <a:xfrm>
            <a:off x="1350000" y="2434550"/>
            <a:ext cx="6779700" cy="1114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s">
                <a:latin typeface="Montserrat ExtraBold"/>
                <a:ea typeface="Montserrat ExtraBold"/>
                <a:cs typeface="Montserrat ExtraBold"/>
                <a:sym typeface="Montserrat ExtraBold"/>
              </a:rPr>
              <a:t>2</a:t>
            </a:r>
            <a:r>
              <a:rPr lang="es" sz="4800">
                <a:latin typeface="Montserrat ExtraBold"/>
                <a:ea typeface="Montserrat ExtraBold"/>
                <a:cs typeface="Montserrat ExtraBold"/>
                <a:sym typeface="Montserrat ExtraBold"/>
              </a:rPr>
              <a:t>. </a:t>
            </a:r>
            <a:r>
              <a:rPr lang="es">
                <a:latin typeface="Montserrat ExtraBold"/>
                <a:ea typeface="Montserrat ExtraBold"/>
                <a:cs typeface="Montserrat ExtraBold"/>
                <a:sym typeface="Montserrat ExtraBold"/>
              </a:rPr>
              <a:t>Program Algoritma Dijkstra</a:t>
            </a:r>
            <a:endParaRPr sz="4800">
              <a:latin typeface="Montserrat ExtraBold"/>
              <a:ea typeface="Montserrat ExtraBold"/>
              <a:cs typeface="Montserrat ExtraBold"/>
              <a:sym typeface="Montserrat ExtraBold"/>
            </a:endParaRPr>
          </a:p>
        </p:txBody>
      </p:sp>
      <p:sp>
        <p:nvSpPr>
          <p:cNvPr id="225" name="Google Shape;225;p30"/>
          <p:cNvSpPr txBox="1"/>
          <p:nvPr>
            <p:ph idx="1" type="subTitle"/>
          </p:nvPr>
        </p:nvSpPr>
        <p:spPr>
          <a:xfrm>
            <a:off x="1350000" y="3549050"/>
            <a:ext cx="2950200" cy="57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31"/>
          <p:cNvSpPr txBox="1"/>
          <p:nvPr>
            <p:ph idx="12" type="sldNum"/>
          </p:nvPr>
        </p:nvSpPr>
        <p:spPr>
          <a:xfrm>
            <a:off x="8548658" y="4663217"/>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sz="1200">
                <a:latin typeface="Arvo"/>
                <a:ea typeface="Arvo"/>
                <a:cs typeface="Arvo"/>
                <a:sym typeface="Arvo"/>
              </a:rPr>
              <a:t>‹#›</a:t>
            </a:fld>
            <a:endParaRPr sz="1200">
              <a:latin typeface="Arvo"/>
              <a:ea typeface="Arvo"/>
              <a:cs typeface="Arvo"/>
              <a:sym typeface="Arvo"/>
            </a:endParaRPr>
          </a:p>
        </p:txBody>
      </p:sp>
      <p:sp>
        <p:nvSpPr>
          <p:cNvPr id="231" name="Google Shape;231;p31"/>
          <p:cNvSpPr txBox="1"/>
          <p:nvPr>
            <p:ph idx="2" type="sldNum"/>
          </p:nvPr>
        </p:nvSpPr>
        <p:spPr>
          <a:xfrm>
            <a:off x="8299934" y="459180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pic>
        <p:nvPicPr>
          <p:cNvPr id="232" name="Google Shape;232;p31"/>
          <p:cNvPicPr preferRelativeResize="0"/>
          <p:nvPr/>
        </p:nvPicPr>
        <p:blipFill>
          <a:blip r:embed="rId3">
            <a:alphaModFix/>
          </a:blip>
          <a:stretch>
            <a:fillRect/>
          </a:stretch>
        </p:blipFill>
        <p:spPr>
          <a:xfrm>
            <a:off x="152400" y="152400"/>
            <a:ext cx="6632195" cy="4838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32"/>
          <p:cNvSpPr txBox="1"/>
          <p:nvPr>
            <p:ph idx="12" type="sldNum"/>
          </p:nvPr>
        </p:nvSpPr>
        <p:spPr>
          <a:xfrm>
            <a:off x="8548658" y="4663217"/>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sz="1200">
                <a:latin typeface="Arvo"/>
                <a:ea typeface="Arvo"/>
                <a:cs typeface="Arvo"/>
                <a:sym typeface="Arvo"/>
              </a:rPr>
              <a:t>‹#›</a:t>
            </a:fld>
            <a:endParaRPr sz="1200">
              <a:latin typeface="Arvo"/>
              <a:ea typeface="Arvo"/>
              <a:cs typeface="Arvo"/>
              <a:sym typeface="Arvo"/>
            </a:endParaRPr>
          </a:p>
        </p:txBody>
      </p:sp>
      <p:sp>
        <p:nvSpPr>
          <p:cNvPr id="238" name="Google Shape;238;p32"/>
          <p:cNvSpPr txBox="1"/>
          <p:nvPr>
            <p:ph idx="2" type="sldNum"/>
          </p:nvPr>
        </p:nvSpPr>
        <p:spPr>
          <a:xfrm>
            <a:off x="8299934" y="459180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pic>
        <p:nvPicPr>
          <p:cNvPr id="239" name="Google Shape;239;p32"/>
          <p:cNvPicPr preferRelativeResize="0"/>
          <p:nvPr/>
        </p:nvPicPr>
        <p:blipFill>
          <a:blip r:embed="rId3">
            <a:alphaModFix/>
          </a:blip>
          <a:stretch>
            <a:fillRect/>
          </a:stretch>
        </p:blipFill>
        <p:spPr>
          <a:xfrm>
            <a:off x="152400" y="152400"/>
            <a:ext cx="5812990" cy="4838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33"/>
          <p:cNvSpPr txBox="1"/>
          <p:nvPr>
            <p:ph idx="12" type="sldNum"/>
          </p:nvPr>
        </p:nvSpPr>
        <p:spPr>
          <a:xfrm>
            <a:off x="8548658" y="4663217"/>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
        <p:nvSpPr>
          <p:cNvPr id="245" name="Google Shape;245;p33"/>
          <p:cNvSpPr txBox="1"/>
          <p:nvPr>
            <p:ph idx="2" type="sldNum"/>
          </p:nvPr>
        </p:nvSpPr>
        <p:spPr>
          <a:xfrm>
            <a:off x="8299934" y="459180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pic>
        <p:nvPicPr>
          <p:cNvPr id="246" name="Google Shape;246;p33"/>
          <p:cNvPicPr preferRelativeResize="0"/>
          <p:nvPr/>
        </p:nvPicPr>
        <p:blipFill>
          <a:blip r:embed="rId3">
            <a:alphaModFix/>
          </a:blip>
          <a:stretch>
            <a:fillRect/>
          </a:stretch>
        </p:blipFill>
        <p:spPr>
          <a:xfrm>
            <a:off x="152400" y="152400"/>
            <a:ext cx="6212436" cy="4838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34"/>
          <p:cNvSpPr txBox="1"/>
          <p:nvPr>
            <p:ph type="title"/>
          </p:nvPr>
        </p:nvSpPr>
        <p:spPr>
          <a:xfrm>
            <a:off x="430967" y="409775"/>
            <a:ext cx="3888000" cy="49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Screenshot</a:t>
            </a:r>
            <a:endParaRPr b="1">
              <a:solidFill>
                <a:srgbClr val="CC4A4A"/>
              </a:solidFill>
            </a:endParaRPr>
          </a:p>
        </p:txBody>
      </p:sp>
      <p:pic>
        <p:nvPicPr>
          <p:cNvPr id="252" name="Google Shape;252;p34"/>
          <p:cNvPicPr preferRelativeResize="0"/>
          <p:nvPr/>
        </p:nvPicPr>
        <p:blipFill>
          <a:blip r:embed="rId3">
            <a:alphaModFix/>
          </a:blip>
          <a:stretch>
            <a:fillRect/>
          </a:stretch>
        </p:blipFill>
        <p:spPr>
          <a:xfrm>
            <a:off x="430975" y="906875"/>
            <a:ext cx="5314950" cy="1600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Abstract Wav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