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24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5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0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1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5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6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DE2F2E-2D96-420A-AF19-79C5C696C98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4" y="0"/>
            <a:ext cx="11743425" cy="4561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90" y="4223218"/>
            <a:ext cx="10584610" cy="826563"/>
          </a:xfrm>
        </p:spPr>
        <p:txBody>
          <a:bodyPr>
            <a:noAutofit/>
          </a:bodyPr>
          <a:lstStyle/>
          <a:p>
            <a:pPr algn="r"/>
            <a:r>
              <a:rPr lang="en-US" sz="2800" b="1" dirty="0" smtClean="0"/>
              <a:t>Check In / Check out Framework Development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0724" y="4964502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BY:</a:t>
            </a:r>
          </a:p>
          <a:p>
            <a:r>
              <a:rPr lang="en-US" dirty="0" err="1" smtClean="0"/>
              <a:t>Fisseha</a:t>
            </a:r>
            <a:r>
              <a:rPr lang="en-US" dirty="0" smtClean="0"/>
              <a:t> </a:t>
            </a:r>
            <a:r>
              <a:rPr lang="en-US" dirty="0" err="1" smtClean="0"/>
              <a:t>Abebe</a:t>
            </a:r>
            <a:r>
              <a:rPr lang="en-US" dirty="0" smtClean="0"/>
              <a:t> Chari </a:t>
            </a:r>
          </a:p>
          <a:p>
            <a:r>
              <a:rPr lang="en-US" dirty="0" smtClean="0"/>
              <a:t>Jivan Nepali</a:t>
            </a:r>
          </a:p>
          <a:p>
            <a:r>
              <a:rPr lang="en-US" dirty="0" err="1" smtClean="0"/>
              <a:t>Umesh</a:t>
            </a:r>
            <a:r>
              <a:rPr lang="en-US" dirty="0" smtClean="0"/>
              <a:t> </a:t>
            </a:r>
            <a:r>
              <a:rPr lang="en-US" dirty="0" err="1" smtClean="0"/>
              <a:t>Paudyal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770873" y="4980182"/>
            <a:ext cx="5089586" cy="69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>
                <a:solidFill>
                  <a:srgbClr val="00B0F0"/>
                </a:solidFill>
              </a:rPr>
              <a:t>Application - Car Rental System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59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 Session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79" y="2925763"/>
            <a:ext cx="3121158" cy="16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6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09954"/>
            <a:ext cx="8595360" cy="4351337"/>
          </a:xfrm>
        </p:spPr>
        <p:txBody>
          <a:bodyPr>
            <a:noAutofit/>
          </a:bodyPr>
          <a:lstStyle/>
          <a:p>
            <a:r>
              <a:rPr lang="en-US" sz="2400" dirty="0" smtClean="0"/>
              <a:t>Check in/Checkout System</a:t>
            </a:r>
          </a:p>
          <a:p>
            <a:r>
              <a:rPr lang="en-US" sz="2400" dirty="0" smtClean="0"/>
              <a:t>Mindsets for Framework Development</a:t>
            </a:r>
          </a:p>
          <a:p>
            <a:r>
              <a:rPr lang="en-US" sz="2400" dirty="0" smtClean="0"/>
              <a:t>GOF Design Patterns Used</a:t>
            </a:r>
          </a:p>
          <a:p>
            <a:r>
              <a:rPr lang="en-US" sz="2400" dirty="0" smtClean="0"/>
              <a:t>Design Diagram [Class Diagram]</a:t>
            </a:r>
          </a:p>
          <a:p>
            <a:r>
              <a:rPr lang="en-US" sz="2400" dirty="0" smtClean="0"/>
              <a:t>Application – Car Rental System</a:t>
            </a:r>
          </a:p>
          <a:p>
            <a:r>
              <a:rPr lang="en-US" sz="2400" dirty="0" smtClean="0"/>
              <a:t>Features</a:t>
            </a:r>
          </a:p>
          <a:p>
            <a:r>
              <a:rPr lang="en-US" sz="2400" dirty="0" smtClean="0"/>
              <a:t>Application Architecture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55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/ Check out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58196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Car Rental System</a:t>
            </a:r>
          </a:p>
          <a:p>
            <a:r>
              <a:rPr lang="en-US" sz="2800" dirty="0" smtClean="0"/>
              <a:t>Book Rental System</a:t>
            </a:r>
          </a:p>
          <a:p>
            <a:r>
              <a:rPr lang="en-US" sz="2800" dirty="0" smtClean="0"/>
              <a:t>Library Management</a:t>
            </a:r>
          </a:p>
          <a:p>
            <a:r>
              <a:rPr lang="en-US" sz="2800" dirty="0" smtClean="0"/>
              <a:t>Asset Tracking – e.g. Red-beam Check In Check out 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9836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067" y="-91440"/>
            <a:ext cx="10306151" cy="1325562"/>
          </a:xfrm>
        </p:spPr>
        <p:txBody>
          <a:bodyPr/>
          <a:lstStyle/>
          <a:p>
            <a:r>
              <a:rPr lang="en-US" dirty="0" smtClean="0"/>
              <a:t>Mindsets for Framework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Broader level of thinking to include related domains</a:t>
            </a:r>
          </a:p>
          <a:p>
            <a:r>
              <a:rPr lang="en-US" sz="2800" dirty="0" smtClean="0"/>
              <a:t>Equipped with technical knowledge</a:t>
            </a:r>
          </a:p>
          <a:p>
            <a:r>
              <a:rPr lang="en-US" sz="2800" dirty="0" smtClean="0"/>
              <a:t>Special focus on providing cross-cutting features, reducing complexity, simplifying the development work</a:t>
            </a:r>
          </a:p>
          <a:p>
            <a:r>
              <a:rPr lang="en-US" sz="2800" dirty="0" smtClean="0"/>
              <a:t>Decoupling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2654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GOF Patterns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355" y="2027207"/>
            <a:ext cx="44805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rgbClr val="00B0F0"/>
                </a:solidFill>
              </a:rPr>
              <a:t>Creational</a:t>
            </a:r>
          </a:p>
          <a:p>
            <a:r>
              <a:rPr lang="en-US" sz="2000" dirty="0" smtClean="0"/>
              <a:t>Singleton</a:t>
            </a:r>
          </a:p>
          <a:p>
            <a:r>
              <a:rPr lang="en-US" sz="2000" dirty="0" smtClean="0"/>
              <a:t>Factory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>
                <a:solidFill>
                  <a:srgbClr val="00B0F0"/>
                </a:solidFill>
              </a:rPr>
              <a:t>Structural</a:t>
            </a:r>
          </a:p>
          <a:p>
            <a:r>
              <a:rPr lang="en-US" sz="2000" dirty="0" smtClean="0"/>
              <a:t>Decorator</a:t>
            </a:r>
          </a:p>
          <a:p>
            <a:r>
              <a:rPr lang="en-US" sz="2000" dirty="0" smtClean="0"/>
              <a:t>Proxy</a:t>
            </a:r>
          </a:p>
          <a:p>
            <a:r>
              <a:rPr lang="en-US" sz="2000" dirty="0" smtClean="0"/>
              <a:t>Façade</a:t>
            </a:r>
          </a:p>
          <a:p>
            <a:r>
              <a:rPr lang="en-US" sz="2000" dirty="0" smtClean="0"/>
              <a:t>Bridge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612" y="2027206"/>
            <a:ext cx="44805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rgbClr val="00B0F0"/>
                </a:solidFill>
              </a:rPr>
              <a:t>Behavioral</a:t>
            </a:r>
            <a:endParaRPr lang="en-US" sz="2000" u="sng" dirty="0" smtClean="0">
              <a:solidFill>
                <a:srgbClr val="00B0F0"/>
              </a:solidFill>
            </a:endParaRPr>
          </a:p>
          <a:p>
            <a:r>
              <a:rPr lang="en-US" sz="2000" dirty="0" smtClean="0"/>
              <a:t>Command</a:t>
            </a:r>
          </a:p>
          <a:p>
            <a:r>
              <a:rPr lang="en-US" sz="2000" dirty="0" smtClean="0"/>
              <a:t>Strategy</a:t>
            </a:r>
          </a:p>
          <a:p>
            <a:r>
              <a:rPr lang="en-US" sz="2000" dirty="0" smtClean="0"/>
              <a:t>Template</a:t>
            </a:r>
          </a:p>
          <a:p>
            <a:r>
              <a:rPr lang="en-US" sz="2000" dirty="0" smtClean="0"/>
              <a:t>Iterator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9545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Diagram - </a:t>
            </a:r>
            <a:r>
              <a:rPr lang="en-US" dirty="0" smtClean="0">
                <a:solidFill>
                  <a:srgbClr val="00B0F0"/>
                </a:solidFill>
              </a:rPr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8" y="1738817"/>
            <a:ext cx="7910423" cy="5119183"/>
          </a:xfrm>
        </p:spPr>
      </p:pic>
    </p:spTree>
    <p:extLst>
      <p:ext uri="{BB962C8B-B14F-4D97-AF65-F5344CB8AC3E}">
        <p14:creationId xmlns:p14="http://schemas.microsoft.com/office/powerpoint/2010/main" val="3670810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</a:t>
            </a:r>
            <a:r>
              <a:rPr lang="en-US" dirty="0" smtClean="0">
                <a:solidFill>
                  <a:srgbClr val="00B0F0"/>
                </a:solidFill>
              </a:rPr>
              <a:t>Car Rental System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Features - </a:t>
            </a:r>
            <a:r>
              <a:rPr lang="en-US" sz="2800" b="1" dirty="0" smtClean="0">
                <a:solidFill>
                  <a:srgbClr val="7030A0"/>
                </a:solidFill>
              </a:rPr>
              <a:t>Entities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Login/Logout</a:t>
            </a:r>
            <a:endParaRPr lang="en-US" sz="2400" dirty="0"/>
          </a:p>
          <a:p>
            <a:pPr lvl="0"/>
            <a:r>
              <a:rPr lang="en-US" sz="2400" dirty="0" smtClean="0"/>
              <a:t>Car Add/Update/Delete </a:t>
            </a:r>
          </a:p>
          <a:p>
            <a:pPr lvl="0"/>
            <a:r>
              <a:rPr lang="en-US" sz="2400" dirty="0" smtClean="0"/>
              <a:t>User Add/Update/Delete</a:t>
            </a:r>
          </a:p>
          <a:p>
            <a:pPr lvl="0"/>
            <a:r>
              <a:rPr lang="en-US" sz="2400" dirty="0" smtClean="0"/>
              <a:t>Customer </a:t>
            </a:r>
            <a:r>
              <a:rPr lang="en-US" sz="2400" dirty="0"/>
              <a:t>Add/Update/Delete</a:t>
            </a:r>
          </a:p>
          <a:p>
            <a:pPr lvl="0"/>
            <a:r>
              <a:rPr lang="en-US" sz="2400" dirty="0" smtClean="0"/>
              <a:t>System Logging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/>
              <a:t>Features - </a:t>
            </a:r>
            <a:r>
              <a:rPr lang="en-US" sz="2800" b="1" dirty="0" smtClean="0">
                <a:solidFill>
                  <a:srgbClr val="7030A0"/>
                </a:solidFill>
              </a:rPr>
              <a:t>Transactions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9645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Car Checkout for Rent</a:t>
            </a:r>
          </a:p>
          <a:p>
            <a:pPr lvl="0"/>
            <a:r>
              <a:rPr lang="en-US" sz="2400" dirty="0" smtClean="0"/>
              <a:t>Pay Rental Fee</a:t>
            </a:r>
          </a:p>
          <a:p>
            <a:pPr lvl="0"/>
            <a:r>
              <a:rPr lang="en-US" sz="2400" dirty="0" smtClean="0"/>
              <a:t>Check back Car In</a:t>
            </a:r>
          </a:p>
          <a:p>
            <a:pPr lvl="0"/>
            <a:r>
              <a:rPr lang="en-US" sz="2400" dirty="0" smtClean="0"/>
              <a:t>Pay Overdue Fine</a:t>
            </a:r>
          </a:p>
          <a:p>
            <a:pPr lvl="0"/>
            <a:r>
              <a:rPr lang="en-US" sz="2400" dirty="0" smtClean="0"/>
              <a:t>Notify Customer after Checkout</a:t>
            </a:r>
          </a:p>
          <a:p>
            <a:pPr lvl="0"/>
            <a:r>
              <a:rPr lang="en-US" sz="2000" b="1" dirty="0" smtClean="0"/>
              <a:t>MySQL database for Persistence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996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34" y="1868757"/>
            <a:ext cx="6977501" cy="4368141"/>
          </a:xfrm>
        </p:spPr>
      </p:pic>
    </p:spTree>
    <p:extLst>
      <p:ext uri="{BB962C8B-B14F-4D97-AF65-F5344CB8AC3E}">
        <p14:creationId xmlns:p14="http://schemas.microsoft.com/office/powerpoint/2010/main" val="325879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yay!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34" y="2432173"/>
            <a:ext cx="8594725" cy="3437890"/>
          </a:xfrm>
        </p:spPr>
      </p:pic>
    </p:spTree>
    <p:extLst>
      <p:ext uri="{BB962C8B-B14F-4D97-AF65-F5344CB8AC3E}">
        <p14:creationId xmlns:p14="http://schemas.microsoft.com/office/powerpoint/2010/main" val="55011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129</TotalTime>
  <Words>177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Check In / Check out Framework Development</vt:lpstr>
      <vt:lpstr>Overview</vt:lpstr>
      <vt:lpstr>Check in / Check out System</vt:lpstr>
      <vt:lpstr>Mindsets for Framework Development</vt:lpstr>
      <vt:lpstr>GOF Patterns Used</vt:lpstr>
      <vt:lpstr>Design Diagram - Class Diagram</vt:lpstr>
      <vt:lpstr>Application – Car Rental System</vt:lpstr>
      <vt:lpstr>ER Diagram</vt:lpstr>
      <vt:lpstr>DEMO – yay! </vt:lpstr>
      <vt:lpstr>Questions &amp; Answers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CheckIn/Checkout Framework Development</dc:title>
  <dc:creator>Jivan 'Zane'</dc:creator>
  <cp:lastModifiedBy>Jivan 'Zane'</cp:lastModifiedBy>
  <cp:revision>11</cp:revision>
  <dcterms:created xsi:type="dcterms:W3CDTF">2016-07-14T01:49:29Z</dcterms:created>
  <dcterms:modified xsi:type="dcterms:W3CDTF">2016-07-14T15:34:28Z</dcterms:modified>
</cp:coreProperties>
</file>