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09C7-5F2C-4992-86D2-8FA5BD2FC2C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5F35F-090C-4236-AEF9-3E91D044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2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5F35F-090C-4236-AEF9-3E91D044BA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6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1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1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4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7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8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2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2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9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9235-3841-4448-9A3D-5D2E2EC96FE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AB3F-12AB-4DD4-9F18-2A34E5349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5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1296" y="5794131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大闸蟹大幅增产，或将实现“吃蟹自由”？</a:t>
            </a:r>
          </a:p>
        </p:txBody>
      </p:sp>
    </p:spTree>
    <p:extLst>
      <p:ext uri="{BB962C8B-B14F-4D97-AF65-F5344CB8AC3E}">
        <p14:creationId xmlns:p14="http://schemas.microsoft.com/office/powerpoint/2010/main" val="75599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/>
          <a:lstStyle/>
          <a:p>
            <a:r>
              <a:rPr lang="zh-CN" altLang="en-US" dirty="0"/>
              <a:t>大闸蟹增产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02129"/>
            <a:ext cx="7647252" cy="345374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现在正是大闸蟹传统的销售旺季，但是许多地方的大闸蟹却出现了价格跳水：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在南京一农贸市场，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两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的公蟹仅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元一只；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在郑州，一商户称大闸蟹价格较去年同期下降超</a:t>
            </a:r>
            <a:r>
              <a:rPr lang="en-US" altLang="zh-CN" sz="2400" dirty="0">
                <a:latin typeface="+mn-ea"/>
              </a:rPr>
              <a:t>40%</a:t>
            </a:r>
            <a:r>
              <a:rPr lang="zh-CN" altLang="en-US" sz="2400" dirty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在广西街头，更是出现了“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元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只”“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元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只”的特价大闸蟹。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明明是销售旺季，大闸蟹的价格为何“不香”了？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52" y="0"/>
            <a:ext cx="4544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0279" y="764936"/>
            <a:ext cx="10296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供需关系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26543" y="2596551"/>
            <a:ext cx="1116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2.</a:t>
            </a:r>
            <a:r>
              <a:rPr lang="zh-CN" altLang="en-US" sz="3200" dirty="0">
                <a:latin typeface="+mj-ea"/>
                <a:ea typeface="+mj-ea"/>
              </a:rPr>
              <a:t>自然因素</a:t>
            </a:r>
            <a:endParaRPr lang="en-US" altLang="zh-CN" sz="3200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279" y="3443280"/>
            <a:ext cx="10353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再加上今年大闸蟹主产区高温少雨的天气较少，适合蟹类蜕壳生长，大闸蟹迎来了近三年产量峰值。据专家介绍，近年来全国大闸蟹的产量稳定在</a:t>
            </a:r>
            <a:r>
              <a:rPr lang="en-US" altLang="zh-CN" sz="2400" dirty="0"/>
              <a:t>70-80</a:t>
            </a:r>
            <a:r>
              <a:rPr lang="zh-CN" altLang="en-US" sz="2400" dirty="0"/>
              <a:t>万吨，而今年的产量可达</a:t>
            </a:r>
            <a:r>
              <a:rPr lang="en-US" altLang="zh-CN" sz="2400" dirty="0"/>
              <a:t>80</a:t>
            </a:r>
            <a:r>
              <a:rPr lang="zh-CN" altLang="en-US" sz="2400" dirty="0"/>
              <a:t>万吨以上。</a:t>
            </a:r>
          </a:p>
        </p:txBody>
      </p:sp>
      <p:sp>
        <p:nvSpPr>
          <p:cNvPr id="4" name="矩形 3"/>
          <p:cNvSpPr/>
          <p:nvPr/>
        </p:nvSpPr>
        <p:spPr>
          <a:xfrm>
            <a:off x="940279" y="1596276"/>
            <a:ext cx="10296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前些年大闸蟹市场供不应求，很多蟹农便扩大生产，但扩产后的市场“后遗症”同样明显，出现供过于求的状况；</a:t>
            </a:r>
          </a:p>
        </p:txBody>
      </p:sp>
    </p:spTree>
    <p:extLst>
      <p:ext uri="{BB962C8B-B14F-4D97-AF65-F5344CB8AC3E}">
        <p14:creationId xmlns:p14="http://schemas.microsoft.com/office/powerpoint/2010/main" val="10448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962" y="243463"/>
            <a:ext cx="10515600" cy="84257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吃蟹自由将成为现实？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14" y="1170100"/>
            <a:ext cx="3326448" cy="56262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41" y="1170100"/>
            <a:ext cx="3439040" cy="56262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4962" y="1170100"/>
            <a:ext cx="24562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此次价格下跌，多是小众品牌基地的蟹，对于阳澄湖等知名产地的大闸蟹，价格相对坚挺。由于品牌效应的加持，阳澄湖大闸蟹受到广大消费者的青睐，目前价格比较平稳，与去年基本持平。</a:t>
            </a:r>
          </a:p>
        </p:txBody>
      </p:sp>
    </p:spTree>
    <p:extLst>
      <p:ext uri="{BB962C8B-B14F-4D97-AF65-F5344CB8AC3E}">
        <p14:creationId xmlns:p14="http://schemas.microsoft.com/office/powerpoint/2010/main" val="388998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692D7-E791-9D73-99FD-85DB7C93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社会主义市场经济体制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FC859-28E6-E0D2-8C8E-FAE9C581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道德与法治必修二</a:t>
            </a:r>
            <a:r>
              <a:rPr lang="en-US" altLang="zh-CN" dirty="0"/>
              <a:t>》P15</a:t>
            </a:r>
          </a:p>
          <a:p>
            <a:r>
              <a:rPr lang="zh-CN" altLang="en-US" dirty="0"/>
              <a:t>人类的需要是多种多样、不断发展变化的，而在一定时期和范围内，社会能够加以利用的资源又是相对有限的。在资源总量一定的前提下，用于生产某种产品的资源增加，用于生产其他产品的资源就会减少。为了更好满足人类的多方面需要，社会必须对资源进行合理配置，以尽可能少的资源投人，生产尽可能多的产品、获得计划和市场是配置资源的两种基本手段。如果计划在资源配置尽可能大的效益。中起决定性作用，就是计划经济体制</a:t>
            </a:r>
            <a:r>
              <a:rPr lang="en-US" altLang="zh-CN" dirty="0"/>
              <a:t>;</a:t>
            </a:r>
            <a:r>
              <a:rPr lang="zh-CN" altLang="en-US" dirty="0"/>
              <a:t>如果市场在资源配置中起决定性作用，就是市场经济体制。改革开放以前，我国实行的是计划经济体制</a:t>
            </a:r>
            <a:r>
              <a:rPr lang="en-US" altLang="zh-CN" dirty="0"/>
              <a:t>;</a:t>
            </a:r>
            <a:r>
              <a:rPr lang="zh-CN" altLang="en-US" dirty="0"/>
              <a:t>改革开放以后，我国逐步建立了社会主义市场经济体制。</a:t>
            </a:r>
          </a:p>
        </p:txBody>
      </p:sp>
    </p:spTree>
    <p:extLst>
      <p:ext uri="{BB962C8B-B14F-4D97-AF65-F5344CB8AC3E}">
        <p14:creationId xmlns:p14="http://schemas.microsoft.com/office/powerpoint/2010/main" val="85113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8653-DE7D-34EE-C4DC-6D4C07C1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为什么会有这么多人养殖大闸蟹？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0BBF4-C893-89F7-D74E-4DFB4250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市场调节的局限性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自发性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盲目性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滞后性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29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FE64E-225C-3CEE-DAC2-021CC25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如何能减少损失呢？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48DEE-4DF5-9F6E-3376-F321CACD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在中国大闸蟹市场不稳定条件下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打开国外销路也许是蟹农们的一个方法。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国外市场行情受影响小，出口利润高。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812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459</Words>
  <Application>Microsoft Office PowerPoint</Application>
  <PresentationFormat>宽屏</PresentationFormat>
  <Paragraphs>30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大闸蟹增产</vt:lpstr>
      <vt:lpstr>分析</vt:lpstr>
      <vt:lpstr>吃蟹自由将成为现实？</vt:lpstr>
      <vt:lpstr>社会主义市场经济体制</vt:lpstr>
      <vt:lpstr>为什么会有这么多人养殖大闸蟹？</vt:lpstr>
      <vt:lpstr>如何能减少损失呢？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xinze li</cp:lastModifiedBy>
  <cp:revision>4</cp:revision>
  <dcterms:created xsi:type="dcterms:W3CDTF">2023-11-14T13:37:45Z</dcterms:created>
  <dcterms:modified xsi:type="dcterms:W3CDTF">2023-11-14T14:29:21Z</dcterms:modified>
</cp:coreProperties>
</file>