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F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579127_091808923000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55625" y="302260"/>
            <a:ext cx="5875020" cy="604774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151370" y="1034415"/>
            <a:ext cx="3787140" cy="4723130"/>
            <a:chOff x="5792" y="1385"/>
            <a:chExt cx="5964" cy="7438"/>
          </a:xfrm>
        </p:grpSpPr>
        <p:grpSp>
          <p:nvGrpSpPr>
            <p:cNvPr id="25" name="组合 24"/>
            <p:cNvGrpSpPr/>
            <p:nvPr/>
          </p:nvGrpSpPr>
          <p:grpSpPr>
            <a:xfrm>
              <a:off x="6402" y="1385"/>
              <a:ext cx="5354" cy="7438"/>
              <a:chOff x="6402" y="1385"/>
              <a:chExt cx="5354" cy="743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957" y="1385"/>
                <a:ext cx="1286" cy="128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14" y="2832"/>
                <a:ext cx="2108" cy="58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331" y="4221"/>
                <a:ext cx="1187" cy="53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7880000">
                <a:off x="6328" y="3413"/>
                <a:ext cx="1411" cy="55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6500000">
                <a:off x="6907" y="5802"/>
                <a:ext cx="1954" cy="63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3980000">
                <a:off x="9003" y="3531"/>
                <a:ext cx="1828" cy="5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17520000">
                <a:off x="7688" y="3576"/>
                <a:ext cx="2017" cy="136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4700000">
                <a:off x="7320" y="6350"/>
                <a:ext cx="3896" cy="68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402" y="4092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077" y="2843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154" y="2852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118" y="4238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1214" y="4216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663" y="4824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550" y="6862"/>
                <a:ext cx="543" cy="54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780" y="8159"/>
                <a:ext cx="665" cy="6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792" y="6772"/>
              <a:ext cx="1963" cy="632"/>
              <a:chOff x="5792" y="6772"/>
              <a:chExt cx="1963" cy="6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035" y="6772"/>
                <a:ext cx="1720" cy="63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792" y="6772"/>
                <a:ext cx="633" cy="63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EF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3513268" y="1201420"/>
            <a:ext cx="7684957" cy="3324225"/>
            <a:chOff x="-5440" y="1385"/>
            <a:chExt cx="17196" cy="7438"/>
          </a:xfrm>
          <a:solidFill>
            <a:schemeClr val="bg1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6402" y="1385"/>
              <a:ext cx="5354" cy="7438"/>
              <a:chOff x="6402" y="1385"/>
              <a:chExt cx="5354" cy="7438"/>
            </a:xfrm>
            <a:grpFill/>
          </p:grpSpPr>
          <p:sp>
            <p:nvSpPr>
              <p:cNvPr id="5" name="椭圆 4"/>
              <p:cNvSpPr/>
              <p:nvPr/>
            </p:nvSpPr>
            <p:spPr>
              <a:xfrm>
                <a:off x="8957" y="1385"/>
                <a:ext cx="1286" cy="128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14" y="2832"/>
                <a:ext cx="2108" cy="5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331" y="4221"/>
                <a:ext cx="1187" cy="53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7880000">
                <a:off x="6328" y="3413"/>
                <a:ext cx="1411" cy="55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6500000">
                <a:off x="6907" y="5802"/>
                <a:ext cx="1954" cy="63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3980000">
                <a:off x="9003" y="3531"/>
                <a:ext cx="1828" cy="5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17520000">
                <a:off x="7688" y="3576"/>
                <a:ext cx="2017" cy="136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4700000">
                <a:off x="7320" y="6350"/>
                <a:ext cx="3896" cy="6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402" y="409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077" y="2843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154" y="285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118" y="4238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1214" y="4216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663" y="4824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550" y="686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780" y="8159"/>
                <a:ext cx="665" cy="665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-5440" y="6828"/>
              <a:ext cx="13175" cy="584"/>
              <a:chOff x="-5440" y="6828"/>
              <a:chExt cx="13175" cy="584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-5096" y="6828"/>
                <a:ext cx="12831" cy="5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-5440" y="6848"/>
                <a:ext cx="564" cy="56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783330" y="2474595"/>
            <a:ext cx="593598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600">
                <a:solidFill>
                  <a:schemeClr val="bg1"/>
                </a:solidFill>
                <a:latin typeface="Arial Rounded MT Bold" panose="020F0704030504030204" charset="0"/>
              </a:rPr>
              <a:t>Destination</a:t>
            </a:r>
            <a:endParaRPr lang="en-US" altLang="zh-CN" sz="7600">
              <a:solidFill>
                <a:schemeClr val="bg1"/>
              </a:solidFill>
              <a:latin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8531103" y="1201420"/>
            <a:ext cx="2667122" cy="3324225"/>
            <a:chOff x="5788" y="1385"/>
            <a:chExt cx="5968" cy="7438"/>
          </a:xfrm>
          <a:solidFill>
            <a:schemeClr val="bg1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6402" y="1385"/>
              <a:ext cx="5354" cy="7438"/>
              <a:chOff x="6402" y="1385"/>
              <a:chExt cx="5354" cy="7438"/>
            </a:xfrm>
            <a:grpFill/>
          </p:grpSpPr>
          <p:sp>
            <p:nvSpPr>
              <p:cNvPr id="5" name="椭圆 4"/>
              <p:cNvSpPr/>
              <p:nvPr/>
            </p:nvSpPr>
            <p:spPr>
              <a:xfrm>
                <a:off x="8957" y="1385"/>
                <a:ext cx="1286" cy="128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14" y="2832"/>
                <a:ext cx="2108" cy="5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331" y="4221"/>
                <a:ext cx="1187" cy="53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7880000">
                <a:off x="6328" y="3413"/>
                <a:ext cx="1411" cy="55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6500000">
                <a:off x="6907" y="5802"/>
                <a:ext cx="1954" cy="63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13980000">
                <a:off x="9003" y="3531"/>
                <a:ext cx="1828" cy="59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17520000">
                <a:off x="7688" y="3576"/>
                <a:ext cx="2017" cy="136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14700000">
                <a:off x="7320" y="6350"/>
                <a:ext cx="3896" cy="6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402" y="409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077" y="2843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154" y="285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118" y="4238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1214" y="4216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663" y="4824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550" y="6862"/>
                <a:ext cx="543" cy="54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780" y="8159"/>
                <a:ext cx="665" cy="665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788" y="6828"/>
              <a:ext cx="1946" cy="584"/>
              <a:chOff x="5788" y="6828"/>
              <a:chExt cx="1946" cy="584"/>
            </a:xfrm>
            <a:grpFill/>
          </p:grpSpPr>
          <p:sp>
            <p:nvSpPr>
              <p:cNvPr id="13" name="矩形 12"/>
              <p:cNvSpPr/>
              <p:nvPr/>
            </p:nvSpPr>
            <p:spPr>
              <a:xfrm>
                <a:off x="6076" y="6828"/>
                <a:ext cx="1658" cy="5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788" y="6848"/>
                <a:ext cx="564" cy="56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783330" y="2474595"/>
            <a:ext cx="593598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600">
                <a:solidFill>
                  <a:schemeClr val="bg1"/>
                </a:solidFill>
                <a:latin typeface="Arial Rounded MT Bold" panose="020F0704030504030204" charset="0"/>
              </a:rPr>
              <a:t>Destination</a:t>
            </a:r>
            <a:endParaRPr lang="en-US" altLang="zh-CN" sz="7600">
              <a:solidFill>
                <a:schemeClr val="bg1"/>
              </a:solidFill>
              <a:latin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147695" y="-1093470"/>
            <a:ext cx="6252210" cy="9246870"/>
            <a:chOff x="4957" y="-2122"/>
            <a:chExt cx="9846" cy="14562"/>
          </a:xfrm>
        </p:grpSpPr>
        <p:sp>
          <p:nvSpPr>
            <p:cNvPr id="2" name="文本框 1"/>
            <p:cNvSpPr txBox="1"/>
            <p:nvPr/>
          </p:nvSpPr>
          <p:spPr>
            <a:xfrm>
              <a:off x="4957" y="-2122"/>
              <a:ext cx="9847" cy="1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9500">
                  <a:solidFill>
                    <a:schemeClr val="bg1"/>
                  </a:solidFill>
                  <a:latin typeface="Arial" panose="020B0604020202020204" pitchFamily="34" charset="0"/>
                </a:rPr>
                <a:t>D</a:t>
              </a:r>
              <a:endParaRPr lang="en-US" altLang="zh-CN" sz="595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431" y="2361"/>
              <a:ext cx="4200" cy="5235"/>
              <a:chOff x="5788" y="1385"/>
              <a:chExt cx="5968" cy="7438"/>
            </a:xfrm>
            <a:solidFill>
              <a:schemeClr val="bg1"/>
            </a:solidFill>
          </p:grpSpPr>
          <p:grpSp>
            <p:nvGrpSpPr>
              <p:cNvPr id="25" name="组合 24"/>
              <p:cNvGrpSpPr/>
              <p:nvPr/>
            </p:nvGrpSpPr>
            <p:grpSpPr>
              <a:xfrm>
                <a:off x="6402" y="1385"/>
                <a:ext cx="5354" cy="7438"/>
                <a:chOff x="6402" y="1385"/>
                <a:chExt cx="5354" cy="7438"/>
              </a:xfrm>
              <a:grpFill/>
            </p:grpSpPr>
            <p:sp>
              <p:nvSpPr>
                <p:cNvPr id="5" name="椭圆 4"/>
                <p:cNvSpPr/>
                <p:nvPr/>
              </p:nvSpPr>
              <p:spPr>
                <a:xfrm>
                  <a:off x="8957" y="1385"/>
                  <a:ext cx="1286" cy="1286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314" y="2832"/>
                  <a:ext cx="2108" cy="58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331" y="4221"/>
                  <a:ext cx="1187" cy="5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 rot="17880000">
                  <a:off x="6328" y="3413"/>
                  <a:ext cx="1411" cy="55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 rot="16500000">
                  <a:off x="6907" y="5802"/>
                  <a:ext cx="1954" cy="63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 rot="13980000">
                  <a:off x="9003" y="3531"/>
                  <a:ext cx="1828" cy="59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17520000">
                  <a:off x="7688" y="3576"/>
                  <a:ext cx="2017" cy="136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 rot="14700000">
                  <a:off x="7320" y="6350"/>
                  <a:ext cx="3896" cy="68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6402" y="4092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7077" y="2843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9154" y="2852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0118" y="4238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1214" y="4216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7663" y="4824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7550" y="6862"/>
                  <a:ext cx="543" cy="543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9780" y="8159"/>
                  <a:ext cx="665" cy="66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5788" y="6828"/>
                <a:ext cx="1946" cy="584"/>
                <a:chOff x="5788" y="6828"/>
                <a:chExt cx="1946" cy="584"/>
              </a:xfrm>
              <a:grpFill/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6076" y="6828"/>
                  <a:ext cx="1658" cy="56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788" y="6848"/>
                  <a:ext cx="564" cy="5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华文细黑</vt:lpstr>
      <vt:lpstr>Malgun Gothic Semilight</vt:lpstr>
      <vt:lpstr>Malgun Gothic</vt:lpstr>
      <vt:lpstr>Microsoft JhengHei</vt:lpstr>
      <vt:lpstr>Microsoft JhengHei Light</vt:lpstr>
      <vt:lpstr>Microsoft JhengHei UI</vt:lpstr>
      <vt:lpstr>MingLiU-ExtB</vt:lpstr>
      <vt:lpstr>MingLiU_HKSCS-ExtB</vt:lpstr>
      <vt:lpstr>Microsoft YaHei UI Light</vt:lpstr>
      <vt:lpstr>Microsoft YaHei UI</vt:lpstr>
      <vt:lpstr>Arial Black</vt:lpstr>
      <vt:lpstr>Arial Narrow</vt:lpstr>
      <vt:lpstr>Arial Rounded MT Bold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Gong</dc:creator>
  <cp:lastModifiedBy>admin</cp:lastModifiedBy>
  <cp:revision>5</cp:revision>
  <dcterms:created xsi:type="dcterms:W3CDTF">2015-05-05T08:02:00Z</dcterms:created>
  <dcterms:modified xsi:type="dcterms:W3CDTF">2018-03-20T11:20:34Z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