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6" r:id="rId4"/>
    <p:sldId id="261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58800" y="548640"/>
            <a:ext cx="3600026" cy="5760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60160" y="549275"/>
            <a:ext cx="3600026" cy="5760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62735" y="1837690"/>
            <a:ext cx="1591310" cy="1591310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59735" y="5553075"/>
            <a:ext cx="1198880" cy="756285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59585" y="5553075"/>
            <a:ext cx="1202690" cy="756285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8800" y="5552440"/>
            <a:ext cx="1198880" cy="756285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767205" y="5553075"/>
            <a:ext cx="1202690" cy="756285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6895" y="5552440"/>
            <a:ext cx="1198880" cy="756285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41425" y="4836795"/>
            <a:ext cx="2254250" cy="565785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560070" y="4312920"/>
            <a:ext cx="36061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49020" y="4447540"/>
            <a:ext cx="1011555" cy="25527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624455" y="4447540"/>
            <a:ext cx="1011555" cy="25527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59130" y="701040"/>
            <a:ext cx="403860" cy="413385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627755" y="1318895"/>
            <a:ext cx="403860" cy="413385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27755" y="701040"/>
            <a:ext cx="403860" cy="413385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431030" y="584835"/>
            <a:ext cx="1532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初始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主界面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即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“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跑操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”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界面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87940" y="584835"/>
            <a:ext cx="1461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“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发现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”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界面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187940" y="5174615"/>
            <a:ext cx="1459865" cy="1389380"/>
            <a:chOff x="16249" y="8165"/>
            <a:chExt cx="2299" cy="2188"/>
          </a:xfrm>
        </p:grpSpPr>
        <p:sp>
          <p:nvSpPr>
            <p:cNvPr id="22" name="矩形 21"/>
            <p:cNvSpPr/>
            <p:nvPr/>
          </p:nvSpPr>
          <p:spPr>
            <a:xfrm>
              <a:off x="16249" y="8969"/>
              <a:ext cx="567" cy="567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6249" y="9786"/>
              <a:ext cx="567" cy="567"/>
            </a:xfrm>
            <a:prstGeom prst="rect">
              <a:avLst/>
            </a:prstGeom>
            <a:pattFill prst="dot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816" y="8969"/>
              <a:ext cx="1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按键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816" y="9773"/>
              <a:ext cx="1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信息</a:t>
              </a: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6249" y="8165"/>
              <a:ext cx="567" cy="567"/>
            </a:xfrm>
            <a:prstGeom prst="rect">
              <a:avLst/>
            </a:prstGeom>
            <a:pattFill prst="pct4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6816" y="8165"/>
              <a:ext cx="17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页面跳转</a:t>
              </a:r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8763000" y="5553075"/>
            <a:ext cx="1198880" cy="756285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562850" y="5553075"/>
            <a:ext cx="1202690" cy="756285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62065" y="5552440"/>
            <a:ext cx="1198880" cy="756285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570470" y="5553075"/>
            <a:ext cx="1202690" cy="756285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360160" y="5552440"/>
            <a:ext cx="1198880" cy="756285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675755" y="5604510"/>
            <a:ext cx="562610" cy="653415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891145" y="5604510"/>
            <a:ext cx="562610" cy="653415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9081135" y="5604510"/>
            <a:ext cx="562610" cy="653415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64870" y="5604510"/>
            <a:ext cx="562610" cy="653415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080260" y="5604510"/>
            <a:ext cx="562610" cy="653415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270250" y="5604510"/>
            <a:ext cx="562610" cy="653415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455785" y="701675"/>
            <a:ext cx="403860" cy="413385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509385" y="699770"/>
            <a:ext cx="1348740" cy="414020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764270" y="1259840"/>
            <a:ext cx="1198880" cy="502920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7571740" y="1259840"/>
            <a:ext cx="1202690" cy="502920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371590" y="1256030"/>
            <a:ext cx="1198880" cy="502920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795895" y="3199130"/>
            <a:ext cx="754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··· ···</a:t>
            </a:r>
            <a:endParaRPr lang="en-US" altLang="zh-CN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59435" y="548640"/>
            <a:ext cx="3600026" cy="5760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62065" y="549275"/>
            <a:ext cx="3600026" cy="5760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7405" y="1430655"/>
            <a:ext cx="838200" cy="986790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55620" y="1430655"/>
            <a:ext cx="838200" cy="986790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39925" y="1430655"/>
            <a:ext cx="838200" cy="986790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849755" y="5026660"/>
            <a:ext cx="1018540" cy="1018540"/>
          </a:xfrm>
          <a:prstGeom prst="ellipse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63625" y="2781300"/>
            <a:ext cx="2591435" cy="1294130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45155" y="5222240"/>
            <a:ext cx="658495" cy="658495"/>
          </a:xfrm>
          <a:prstGeom prst="ellipse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655695" y="700405"/>
            <a:ext cx="403860" cy="413385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08660" y="700405"/>
            <a:ext cx="1348740" cy="414020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559435" y="4750435"/>
            <a:ext cx="3616960" cy="8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10187940" y="5174615"/>
            <a:ext cx="1459865" cy="1389380"/>
            <a:chOff x="16249" y="8165"/>
            <a:chExt cx="2299" cy="2188"/>
          </a:xfrm>
        </p:grpSpPr>
        <p:sp>
          <p:nvSpPr>
            <p:cNvPr id="22" name="矩形 21"/>
            <p:cNvSpPr/>
            <p:nvPr/>
          </p:nvSpPr>
          <p:spPr>
            <a:xfrm>
              <a:off x="16249" y="8969"/>
              <a:ext cx="567" cy="567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6249" y="9786"/>
              <a:ext cx="567" cy="567"/>
            </a:xfrm>
            <a:prstGeom prst="rect">
              <a:avLst/>
            </a:prstGeom>
            <a:pattFill prst="dot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816" y="8969"/>
              <a:ext cx="1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按键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816" y="9773"/>
              <a:ext cx="1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信息</a:t>
              </a: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6249" y="8165"/>
              <a:ext cx="567" cy="567"/>
            </a:xfrm>
            <a:prstGeom prst="rect">
              <a:avLst/>
            </a:prstGeom>
            <a:pattFill prst="pct4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6816" y="8165"/>
              <a:ext cx="17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页面跳转</a:t>
              </a:r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431030" y="584835"/>
            <a:ext cx="1532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跑步中界面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87940" y="584835"/>
            <a:ext cx="1461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“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我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”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界面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55785" y="701675"/>
            <a:ext cx="403860" cy="413385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09385" y="699770"/>
            <a:ext cx="1348740" cy="414020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636385" y="1481455"/>
            <a:ext cx="936007" cy="936007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752715" y="1496695"/>
            <a:ext cx="1570990" cy="414020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752715" y="1991995"/>
            <a:ext cx="1570990" cy="414020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434830" y="1742440"/>
            <a:ext cx="403860" cy="413385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6362065" y="1294130"/>
            <a:ext cx="3616960" cy="8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353175" y="2595880"/>
            <a:ext cx="3616960" cy="8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497320" y="2730500"/>
            <a:ext cx="3328670" cy="414020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499860" y="3253105"/>
            <a:ext cx="3328670" cy="414020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6362065" y="3815715"/>
            <a:ext cx="3616960" cy="8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8763000" y="3940810"/>
            <a:ext cx="1198880" cy="900007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562850" y="3950970"/>
            <a:ext cx="1202690" cy="756285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362065" y="3950335"/>
            <a:ext cx="1198880" cy="756285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570470" y="3940810"/>
            <a:ext cx="1202690" cy="900007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60160" y="3940175"/>
            <a:ext cx="1198880" cy="900007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489065" y="4075430"/>
            <a:ext cx="935990" cy="630555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703820" y="4076700"/>
            <a:ext cx="935990" cy="630555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02700" y="4075430"/>
            <a:ext cx="935990" cy="630555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919845" y="701040"/>
            <a:ext cx="403860" cy="413385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6362700" y="4972685"/>
            <a:ext cx="3616960" cy="8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8763635" y="4970780"/>
            <a:ext cx="1198880" cy="900007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563485" y="4980940"/>
            <a:ext cx="1202690" cy="756285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362700" y="4980305"/>
            <a:ext cx="1198880" cy="756285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571105" y="4970780"/>
            <a:ext cx="1202690" cy="900007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360795" y="4970145"/>
            <a:ext cx="1198880" cy="900007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489700" y="5105400"/>
            <a:ext cx="935990" cy="630555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7704455" y="5106670"/>
            <a:ext cx="935990" cy="630555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903335" y="5105400"/>
            <a:ext cx="935990" cy="630555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763000" y="5553075"/>
            <a:ext cx="1198880" cy="756285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7562850" y="5553075"/>
            <a:ext cx="1202690" cy="756285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362065" y="5552440"/>
            <a:ext cx="1198880" cy="756285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570470" y="5553075"/>
            <a:ext cx="1202690" cy="756285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360160" y="5552440"/>
            <a:ext cx="1198880" cy="756285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675755" y="5604510"/>
            <a:ext cx="562610" cy="653415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891145" y="5604510"/>
            <a:ext cx="562610" cy="653415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9081135" y="5604510"/>
            <a:ext cx="562610" cy="653415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59435" y="548640"/>
            <a:ext cx="3600026" cy="5760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62065" y="549275"/>
            <a:ext cx="3600026" cy="5760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0187940" y="5174615"/>
            <a:ext cx="1459865" cy="1389380"/>
            <a:chOff x="16249" y="8165"/>
            <a:chExt cx="2299" cy="2188"/>
          </a:xfrm>
        </p:grpSpPr>
        <p:sp>
          <p:nvSpPr>
            <p:cNvPr id="22" name="矩形 21"/>
            <p:cNvSpPr/>
            <p:nvPr/>
          </p:nvSpPr>
          <p:spPr>
            <a:xfrm>
              <a:off x="16249" y="8969"/>
              <a:ext cx="567" cy="567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6249" y="9786"/>
              <a:ext cx="567" cy="567"/>
            </a:xfrm>
            <a:prstGeom prst="rect">
              <a:avLst/>
            </a:prstGeom>
            <a:pattFill prst="dot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816" y="8969"/>
              <a:ext cx="1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按键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816" y="9773"/>
              <a:ext cx="1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信息</a:t>
              </a: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6249" y="8165"/>
              <a:ext cx="567" cy="567"/>
            </a:xfrm>
            <a:prstGeom prst="rect">
              <a:avLst/>
            </a:prstGeom>
            <a:pattFill prst="pct4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6816" y="8165"/>
              <a:ext cx="17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页面跳转</a:t>
              </a:r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431030" y="584835"/>
            <a:ext cx="15322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跑操统计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界面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87940" y="584835"/>
            <a:ext cx="1461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界面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795895" y="3199130"/>
            <a:ext cx="754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··· ···</a:t>
            </a:r>
            <a:endParaRPr lang="en-US" altLang="zh-CN" sz="2400"/>
          </a:p>
        </p:txBody>
      </p:sp>
      <p:sp>
        <p:nvSpPr>
          <p:cNvPr id="17" name="文本框 16"/>
          <p:cNvSpPr txBox="1"/>
          <p:nvPr/>
        </p:nvSpPr>
        <p:spPr>
          <a:xfrm>
            <a:off x="1981835" y="3198495"/>
            <a:ext cx="754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··· ···</a:t>
            </a:r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60070" y="548640"/>
            <a:ext cx="3600026" cy="5760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59435" y="1327150"/>
            <a:ext cx="3599180" cy="734060"/>
            <a:chOff x="881" y="2090"/>
            <a:chExt cx="5668" cy="1156"/>
          </a:xfrm>
        </p:grpSpPr>
        <p:sp>
          <p:nvSpPr>
            <p:cNvPr id="9" name="矩形 8"/>
            <p:cNvSpPr/>
            <p:nvPr/>
          </p:nvSpPr>
          <p:spPr>
            <a:xfrm>
              <a:off x="881" y="2090"/>
              <a:ext cx="5669" cy="1157"/>
            </a:xfrm>
            <a:prstGeom prst="rect">
              <a:avLst/>
            </a:prstGeom>
            <a:pattFill prst="pct4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191" y="2262"/>
              <a:ext cx="2187" cy="814"/>
            </a:xfrm>
            <a:prstGeom prst="rect">
              <a:avLst/>
            </a:prstGeom>
            <a:pattFill prst="dot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659130" y="701040"/>
            <a:ext cx="403860" cy="413385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63625" y="700405"/>
            <a:ext cx="697230" cy="414020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542290" y="1318895"/>
            <a:ext cx="3616960" cy="8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10187940" y="5174615"/>
            <a:ext cx="1459865" cy="1389380"/>
            <a:chOff x="16249" y="8165"/>
            <a:chExt cx="2299" cy="2188"/>
          </a:xfrm>
        </p:grpSpPr>
        <p:sp>
          <p:nvSpPr>
            <p:cNvPr id="22" name="矩形 21"/>
            <p:cNvSpPr/>
            <p:nvPr/>
          </p:nvSpPr>
          <p:spPr>
            <a:xfrm>
              <a:off x="16249" y="8969"/>
              <a:ext cx="567" cy="567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6249" y="9786"/>
              <a:ext cx="567" cy="567"/>
            </a:xfrm>
            <a:prstGeom prst="rect">
              <a:avLst/>
            </a:prstGeom>
            <a:pattFill prst="dot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816" y="8969"/>
              <a:ext cx="1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按键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816" y="9773"/>
              <a:ext cx="1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信息</a:t>
              </a: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6249" y="8165"/>
              <a:ext cx="567" cy="567"/>
            </a:xfrm>
            <a:prstGeom prst="rect">
              <a:avLst/>
            </a:prstGeom>
            <a:pattFill prst="pct4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6816" y="8165"/>
              <a:ext cx="17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页面跳转</a:t>
              </a:r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431030" y="584835"/>
            <a:ext cx="18027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主设置界面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listview</a:t>
            </a:r>
            <a:endParaRPr lang="en-US" altLang="zh-CN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各项跳转界面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省略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59435" y="2061210"/>
            <a:ext cx="3599180" cy="734060"/>
            <a:chOff x="881" y="2090"/>
            <a:chExt cx="5668" cy="1156"/>
          </a:xfrm>
        </p:grpSpPr>
        <p:sp>
          <p:nvSpPr>
            <p:cNvPr id="16" name="矩形 15"/>
            <p:cNvSpPr/>
            <p:nvPr/>
          </p:nvSpPr>
          <p:spPr>
            <a:xfrm>
              <a:off x="881" y="2090"/>
              <a:ext cx="5669" cy="1157"/>
            </a:xfrm>
            <a:prstGeom prst="rect">
              <a:avLst/>
            </a:prstGeom>
            <a:pattFill prst="pct4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91" y="2262"/>
              <a:ext cx="2187" cy="814"/>
            </a:xfrm>
            <a:prstGeom prst="rect">
              <a:avLst/>
            </a:prstGeom>
            <a:pattFill prst="dot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59435" y="2795905"/>
            <a:ext cx="3599180" cy="734060"/>
            <a:chOff x="881" y="2090"/>
            <a:chExt cx="5668" cy="1156"/>
          </a:xfrm>
        </p:grpSpPr>
        <p:sp>
          <p:nvSpPr>
            <p:cNvPr id="19" name="矩形 18"/>
            <p:cNvSpPr/>
            <p:nvPr/>
          </p:nvSpPr>
          <p:spPr>
            <a:xfrm>
              <a:off x="881" y="2090"/>
              <a:ext cx="5669" cy="1157"/>
            </a:xfrm>
            <a:prstGeom prst="rect">
              <a:avLst/>
            </a:prstGeom>
            <a:pattFill prst="pct4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191" y="2262"/>
              <a:ext cx="2187" cy="814"/>
            </a:xfrm>
            <a:prstGeom prst="rect">
              <a:avLst/>
            </a:prstGeom>
            <a:pattFill prst="dot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59435" y="3530600"/>
            <a:ext cx="3599180" cy="734060"/>
            <a:chOff x="881" y="2090"/>
            <a:chExt cx="5668" cy="1156"/>
          </a:xfrm>
        </p:grpSpPr>
        <p:sp>
          <p:nvSpPr>
            <p:cNvPr id="27" name="矩形 26"/>
            <p:cNvSpPr/>
            <p:nvPr/>
          </p:nvSpPr>
          <p:spPr>
            <a:xfrm>
              <a:off x="881" y="2090"/>
              <a:ext cx="5669" cy="1157"/>
            </a:xfrm>
            <a:prstGeom prst="rect">
              <a:avLst/>
            </a:prstGeom>
            <a:pattFill prst="pct4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91" y="2262"/>
              <a:ext cx="2187" cy="814"/>
            </a:xfrm>
            <a:prstGeom prst="rect">
              <a:avLst/>
            </a:prstGeom>
            <a:pattFill prst="dot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60070" y="4462780"/>
            <a:ext cx="3599180" cy="734060"/>
            <a:chOff x="881" y="2090"/>
            <a:chExt cx="5668" cy="1156"/>
          </a:xfrm>
        </p:grpSpPr>
        <p:sp>
          <p:nvSpPr>
            <p:cNvPr id="33" name="矩形 32"/>
            <p:cNvSpPr/>
            <p:nvPr/>
          </p:nvSpPr>
          <p:spPr>
            <a:xfrm>
              <a:off x="881" y="2090"/>
              <a:ext cx="5669" cy="1157"/>
            </a:xfrm>
            <a:prstGeom prst="rect">
              <a:avLst/>
            </a:prstGeom>
            <a:pattFill prst="pct4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191" y="2262"/>
              <a:ext cx="2187" cy="814"/>
            </a:xfrm>
            <a:prstGeom prst="rect">
              <a:avLst/>
            </a:prstGeom>
            <a:pattFill prst="dot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60070" y="5197475"/>
            <a:ext cx="3599180" cy="734060"/>
            <a:chOff x="881" y="2090"/>
            <a:chExt cx="5668" cy="1156"/>
          </a:xfrm>
        </p:grpSpPr>
        <p:sp>
          <p:nvSpPr>
            <p:cNvPr id="36" name="矩形 35"/>
            <p:cNvSpPr/>
            <p:nvPr/>
          </p:nvSpPr>
          <p:spPr>
            <a:xfrm>
              <a:off x="881" y="2090"/>
              <a:ext cx="5669" cy="1157"/>
            </a:xfrm>
            <a:prstGeom prst="rect">
              <a:avLst/>
            </a:prstGeom>
            <a:pattFill prst="pct4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191" y="2262"/>
              <a:ext cx="2187" cy="814"/>
            </a:xfrm>
            <a:prstGeom prst="rect">
              <a:avLst/>
            </a:prstGeom>
            <a:pattFill prst="dot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0070" y="5932170"/>
            <a:ext cx="3599180" cy="734060"/>
            <a:chOff x="881" y="2090"/>
            <a:chExt cx="5668" cy="1156"/>
          </a:xfrm>
        </p:grpSpPr>
        <p:sp>
          <p:nvSpPr>
            <p:cNvPr id="39" name="矩形 38"/>
            <p:cNvSpPr/>
            <p:nvPr/>
          </p:nvSpPr>
          <p:spPr>
            <a:xfrm>
              <a:off x="881" y="2090"/>
              <a:ext cx="5669" cy="1157"/>
            </a:xfrm>
            <a:prstGeom prst="rect">
              <a:avLst/>
            </a:prstGeom>
            <a:pattFill prst="pct4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191" y="2262"/>
              <a:ext cx="2187" cy="814"/>
            </a:xfrm>
            <a:prstGeom prst="rect">
              <a:avLst/>
            </a:prstGeom>
            <a:pattFill prst="dot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560070" y="6308725"/>
            <a:ext cx="3599815" cy="504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136265" y="3704590"/>
            <a:ext cx="740410" cy="38608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36265" y="2970530"/>
            <a:ext cx="740410" cy="38608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353175" y="549275"/>
            <a:ext cx="3600026" cy="5760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352540" y="1327785"/>
            <a:ext cx="3599180" cy="734060"/>
            <a:chOff x="881" y="2090"/>
            <a:chExt cx="5668" cy="1156"/>
          </a:xfrm>
        </p:grpSpPr>
        <p:sp>
          <p:nvSpPr>
            <p:cNvPr id="42" name="矩形 41"/>
            <p:cNvSpPr/>
            <p:nvPr/>
          </p:nvSpPr>
          <p:spPr>
            <a:xfrm>
              <a:off x="881" y="2090"/>
              <a:ext cx="5669" cy="1157"/>
            </a:xfrm>
            <a:prstGeom prst="rect">
              <a:avLst/>
            </a:prstGeom>
            <a:pattFill prst="pct4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191" y="2262"/>
              <a:ext cx="2187" cy="814"/>
            </a:xfrm>
            <a:prstGeom prst="rect">
              <a:avLst/>
            </a:prstGeom>
            <a:pattFill prst="dot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4" name="矩形 43"/>
          <p:cNvSpPr/>
          <p:nvPr/>
        </p:nvSpPr>
        <p:spPr>
          <a:xfrm>
            <a:off x="6452235" y="701675"/>
            <a:ext cx="403860" cy="413385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856730" y="701040"/>
            <a:ext cx="697230" cy="414020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6335395" y="1319530"/>
            <a:ext cx="3616960" cy="8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6352540" y="2061845"/>
            <a:ext cx="3599180" cy="734060"/>
            <a:chOff x="881" y="2090"/>
            <a:chExt cx="5668" cy="1156"/>
          </a:xfrm>
        </p:grpSpPr>
        <p:sp>
          <p:nvSpPr>
            <p:cNvPr id="48" name="矩形 47"/>
            <p:cNvSpPr/>
            <p:nvPr/>
          </p:nvSpPr>
          <p:spPr>
            <a:xfrm>
              <a:off x="881" y="2090"/>
              <a:ext cx="5669" cy="1157"/>
            </a:xfrm>
            <a:prstGeom prst="rect">
              <a:avLst/>
            </a:prstGeom>
            <a:pattFill prst="pct4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191" y="2262"/>
              <a:ext cx="2187" cy="814"/>
            </a:xfrm>
            <a:prstGeom prst="rect">
              <a:avLst/>
            </a:prstGeom>
            <a:pattFill prst="dot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352540" y="2796540"/>
            <a:ext cx="3599180" cy="734060"/>
            <a:chOff x="881" y="2090"/>
            <a:chExt cx="5668" cy="1156"/>
          </a:xfrm>
        </p:grpSpPr>
        <p:sp>
          <p:nvSpPr>
            <p:cNvPr id="51" name="矩形 50"/>
            <p:cNvSpPr/>
            <p:nvPr/>
          </p:nvSpPr>
          <p:spPr>
            <a:xfrm>
              <a:off x="881" y="2090"/>
              <a:ext cx="5669" cy="1157"/>
            </a:xfrm>
            <a:prstGeom prst="rect">
              <a:avLst/>
            </a:prstGeom>
            <a:pattFill prst="pct4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1191" y="2262"/>
              <a:ext cx="2187" cy="814"/>
            </a:xfrm>
            <a:prstGeom prst="rect">
              <a:avLst/>
            </a:prstGeom>
            <a:pattFill prst="dot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352540" y="3531235"/>
            <a:ext cx="3599180" cy="734060"/>
            <a:chOff x="881" y="2090"/>
            <a:chExt cx="5668" cy="1156"/>
          </a:xfrm>
        </p:grpSpPr>
        <p:sp>
          <p:nvSpPr>
            <p:cNvPr id="54" name="矩形 53"/>
            <p:cNvSpPr/>
            <p:nvPr/>
          </p:nvSpPr>
          <p:spPr>
            <a:xfrm>
              <a:off x="881" y="2090"/>
              <a:ext cx="5669" cy="1157"/>
            </a:xfrm>
            <a:prstGeom prst="rect">
              <a:avLst/>
            </a:prstGeom>
            <a:pattFill prst="pct4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191" y="2262"/>
              <a:ext cx="2187" cy="814"/>
            </a:xfrm>
            <a:prstGeom prst="rect">
              <a:avLst/>
            </a:prstGeom>
            <a:pattFill prst="dot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353175" y="4463415"/>
            <a:ext cx="3599180" cy="734060"/>
            <a:chOff x="881" y="2090"/>
            <a:chExt cx="5668" cy="1156"/>
          </a:xfrm>
        </p:grpSpPr>
        <p:sp>
          <p:nvSpPr>
            <p:cNvPr id="57" name="矩形 56"/>
            <p:cNvSpPr/>
            <p:nvPr/>
          </p:nvSpPr>
          <p:spPr>
            <a:xfrm>
              <a:off x="881" y="2090"/>
              <a:ext cx="5669" cy="1157"/>
            </a:xfrm>
            <a:prstGeom prst="rect">
              <a:avLst/>
            </a:prstGeom>
            <a:pattFill prst="pct4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1191" y="2262"/>
              <a:ext cx="2187" cy="814"/>
            </a:xfrm>
            <a:prstGeom prst="rect">
              <a:avLst/>
            </a:prstGeom>
            <a:pattFill prst="dot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353175" y="5198110"/>
            <a:ext cx="3599180" cy="734060"/>
            <a:chOff x="881" y="2090"/>
            <a:chExt cx="5668" cy="1156"/>
          </a:xfrm>
        </p:grpSpPr>
        <p:sp>
          <p:nvSpPr>
            <p:cNvPr id="60" name="矩形 59"/>
            <p:cNvSpPr/>
            <p:nvPr/>
          </p:nvSpPr>
          <p:spPr>
            <a:xfrm>
              <a:off x="881" y="2090"/>
              <a:ext cx="5669" cy="1157"/>
            </a:xfrm>
            <a:prstGeom prst="rect">
              <a:avLst/>
            </a:prstGeom>
            <a:pattFill prst="pct4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191" y="2262"/>
              <a:ext cx="2187" cy="814"/>
            </a:xfrm>
            <a:prstGeom prst="rect">
              <a:avLst/>
            </a:prstGeom>
            <a:pattFill prst="dot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353175" y="5932805"/>
            <a:ext cx="3599180" cy="734060"/>
            <a:chOff x="881" y="2090"/>
            <a:chExt cx="5668" cy="1156"/>
          </a:xfrm>
        </p:grpSpPr>
        <p:sp>
          <p:nvSpPr>
            <p:cNvPr id="63" name="矩形 62"/>
            <p:cNvSpPr/>
            <p:nvPr/>
          </p:nvSpPr>
          <p:spPr>
            <a:xfrm>
              <a:off x="881" y="2090"/>
              <a:ext cx="5669" cy="1157"/>
            </a:xfrm>
            <a:prstGeom prst="rect">
              <a:avLst/>
            </a:prstGeom>
            <a:pattFill prst="pct4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1191" y="2262"/>
              <a:ext cx="2187" cy="814"/>
            </a:xfrm>
            <a:prstGeom prst="rect">
              <a:avLst/>
            </a:prstGeom>
            <a:pattFill prst="dot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5" name="矩形 64"/>
          <p:cNvSpPr/>
          <p:nvPr/>
        </p:nvSpPr>
        <p:spPr>
          <a:xfrm>
            <a:off x="8929370" y="3705225"/>
            <a:ext cx="740410" cy="38608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929370" y="2971165"/>
            <a:ext cx="740410" cy="38608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6353175" y="6309360"/>
            <a:ext cx="3599815" cy="504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10254615" y="586105"/>
            <a:ext cx="18027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“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我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”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设置界面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listview</a:t>
            </a:r>
            <a:endParaRPr lang="en-US" altLang="zh-CN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各项跳转界面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省略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WPS 演示</Application>
  <PresentationFormat>宽屏</PresentationFormat>
  <Paragraphs>58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微软雅黑 Light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Gong</dc:creator>
  <cp:lastModifiedBy>admin</cp:lastModifiedBy>
  <cp:revision>29</cp:revision>
  <dcterms:created xsi:type="dcterms:W3CDTF">2015-05-05T08:02:00Z</dcterms:created>
  <dcterms:modified xsi:type="dcterms:W3CDTF">2018-03-30T02:14:27Z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