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.GIF"/><Relationship Id="rId6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GIF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故障智能解析-连接指引备份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0190" y="0"/>
            <a:ext cx="2542540" cy="6858000"/>
          </a:xfrm>
          <a:prstGeom prst="rect">
            <a:avLst/>
          </a:prstGeom>
        </p:spPr>
      </p:pic>
      <p:pic>
        <p:nvPicPr>
          <p:cNvPr id="3" name="图片 2" descr="故障智能解析-连接指引备份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650" y="0"/>
            <a:ext cx="2542540" cy="6858000"/>
          </a:xfrm>
          <a:prstGeom prst="rect">
            <a:avLst/>
          </a:prstGeom>
        </p:spPr>
      </p:pic>
      <p:pic>
        <p:nvPicPr>
          <p:cNvPr id="16" name="图片 15" descr="制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205" y="1728470"/>
            <a:ext cx="1958340" cy="718185"/>
          </a:xfrm>
          <a:prstGeom prst="rect">
            <a:avLst/>
          </a:prstGeom>
        </p:spPr>
      </p:pic>
      <p:pic>
        <p:nvPicPr>
          <p:cNvPr id="6" name="图片 5" descr="编组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535" y="1579245"/>
            <a:ext cx="2054860" cy="1084580"/>
          </a:xfrm>
          <a:prstGeom prst="rect">
            <a:avLst/>
          </a:prstGeom>
        </p:spPr>
      </p:pic>
      <p:pic>
        <p:nvPicPr>
          <p:cNvPr id="21" name="图片 20" descr="制热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21475" y="1728470"/>
            <a:ext cx="1958340" cy="717550"/>
          </a:xfrm>
          <a:prstGeom prst="rect">
            <a:avLst/>
          </a:prstGeom>
        </p:spPr>
      </p:pic>
      <p:pic>
        <p:nvPicPr>
          <p:cNvPr id="19" name="图片 18" descr="编组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075" y="1579245"/>
            <a:ext cx="2054860" cy="1084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DON</cp:lastModifiedBy>
  <cp:revision>10</cp:revision>
  <dcterms:created xsi:type="dcterms:W3CDTF">2024-07-31T02:22:25Z</dcterms:created>
  <dcterms:modified xsi:type="dcterms:W3CDTF">2024-07-31T02:22:25Z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75F5AB13AB5BED8444B9A866AE43F3FD_41</vt:lpwstr>
  </property>
</Properties>
</file>