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3" r:id="rId3"/>
    <p:sldId id="27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9031C-2498-4799-84C0-5E0811F1A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9B307-B6EF-4592-8A47-B11FCBDA3C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4D5B-37D8-4B3F-B571-95B6D4172B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BB1F-FFEB-4A84-881D-81F281E224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7127-6CCF-4195-8628-BBE88D125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BB1F-FFEB-4A84-881D-81F281E224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7127-6CCF-4195-8628-BBE88D125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BB1F-FFEB-4A84-881D-81F281E224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7127-6CCF-4195-8628-BBE88D125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BB1F-FFEB-4A84-881D-81F281E224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7127-6CCF-4195-8628-BBE88D125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BB1F-FFEB-4A84-881D-81F281E224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7127-6CCF-4195-8628-BBE88D125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BB1F-FFEB-4A84-881D-81F281E224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7127-6CCF-4195-8628-BBE88D125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BB1F-FFEB-4A84-881D-81F281E224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7127-6CCF-4195-8628-BBE88D125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BB1F-FFEB-4A84-881D-81F281E224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7127-6CCF-4195-8628-BBE88D125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BB1F-FFEB-4A84-881D-81F281E224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7127-6CCF-4195-8628-BBE88D125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BB1F-FFEB-4A84-881D-81F281E224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7127-6CCF-4195-8628-BBE88D125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BB1F-FFEB-4A84-881D-81F281E224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7127-6CCF-4195-8628-BBE88D1253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ABB1F-FFEB-4A84-881D-81F281E224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7127-6CCF-4195-8628-BBE88D1253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7.xml"/><Relationship Id="rId13" Type="http://schemas.openxmlformats.org/officeDocument/2006/relationships/image" Target="../media/image7.png"/><Relationship Id="rId12" Type="http://schemas.openxmlformats.org/officeDocument/2006/relationships/image" Target="../media/image6.png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25" y="118280"/>
            <a:ext cx="516998" cy="6953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文本框 12"/>
          <p:cNvSpPr txBox="1"/>
          <p:nvPr/>
        </p:nvSpPr>
        <p:spPr>
          <a:xfrm>
            <a:off x="621098" y="-19912"/>
            <a:ext cx="808952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2F8B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2025</a:t>
            </a:r>
            <a:r>
              <a:rPr lang="zh-CN" altLang="en-US" sz="2800" b="1" dirty="0">
                <a:solidFill>
                  <a:srgbClr val="2F8B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年专业工具软硬件开发计划</a:t>
            </a:r>
            <a:endParaRPr lang="en-US" altLang="zh-CN" sz="2800" b="1" dirty="0">
              <a:solidFill>
                <a:srgbClr val="2F8B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5076079" y="1076940"/>
            <a:ext cx="0" cy="54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0886956" y="775626"/>
            <a:ext cx="1408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2025.12.30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55080" y="785298"/>
            <a:ext cx="1296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2025.08.30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86468" y="777370"/>
            <a:ext cx="1391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2025.4.30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7285384" y="1076940"/>
            <a:ext cx="0" cy="54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11624082" y="1076940"/>
            <a:ext cx="0" cy="54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>
            <p:custDataLst>
              <p:tags r:id="rId2"/>
            </p:custDataLst>
          </p:nvPr>
        </p:nvCxnSpPr>
        <p:spPr>
          <a:xfrm>
            <a:off x="8358094" y="6161908"/>
            <a:ext cx="3265988" cy="0"/>
          </a:xfrm>
          <a:prstGeom prst="straightConnector1">
            <a:avLst/>
          </a:prstGeom>
          <a:noFill/>
          <a:ln w="50800" cap="flat" cmpd="sng" algn="ctr">
            <a:solidFill>
              <a:srgbClr val="FFC000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106" name="直接箭头连接符 105"/>
          <p:cNvCxnSpPr/>
          <p:nvPr>
            <p:custDataLst>
              <p:tags r:id="rId3"/>
            </p:custDataLst>
          </p:nvPr>
        </p:nvCxnSpPr>
        <p:spPr>
          <a:xfrm>
            <a:off x="5088154" y="3123023"/>
            <a:ext cx="2190349" cy="707"/>
          </a:xfrm>
          <a:prstGeom prst="straightConnector1">
            <a:avLst/>
          </a:prstGeom>
          <a:noFill/>
          <a:ln w="508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stealth" w="lg" len="lg"/>
          </a:ln>
          <a:effectLst/>
        </p:spPr>
      </p:cxnSp>
      <p:sp>
        <p:nvSpPr>
          <p:cNvPr id="107" name="文本框 106"/>
          <p:cNvSpPr txBox="1"/>
          <p:nvPr/>
        </p:nvSpPr>
        <p:spPr>
          <a:xfrm>
            <a:off x="5230485" y="4850616"/>
            <a:ext cx="4120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二代背夹：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X1X2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&amp;36V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电压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拍照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（时间待确认）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5076190" y="2844165"/>
            <a:ext cx="34455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功能开发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（蓝牙、中英文）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PDA</a:t>
            </a: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7265369" y="3554131"/>
            <a:ext cx="4335116" cy="289559"/>
            <a:chOff x="6428782" y="2543182"/>
            <a:chExt cx="4335116" cy="289559"/>
          </a:xfrm>
        </p:grpSpPr>
        <p:cxnSp>
          <p:nvCxnSpPr>
            <p:cNvPr id="72" name="直接箭头连接符 71"/>
            <p:cNvCxnSpPr/>
            <p:nvPr>
              <p:custDataLst>
                <p:tags r:id="rId4"/>
              </p:custDataLst>
            </p:nvPr>
          </p:nvCxnSpPr>
          <p:spPr>
            <a:xfrm flipV="1">
              <a:off x="6428782" y="2819137"/>
              <a:ext cx="4335116" cy="13604"/>
            </a:xfrm>
            <a:prstGeom prst="straightConnector1">
              <a:avLst/>
            </a:prstGeom>
            <a:noFill/>
            <a:ln w="50800" cap="flat" cmpd="sng" algn="ctr">
              <a:solidFill>
                <a:schemeClr val="accent6">
                  <a:lumMod val="75000"/>
                </a:schemeClr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74" name="文本框 73"/>
            <p:cNvSpPr txBox="1"/>
            <p:nvPr/>
          </p:nvSpPr>
          <p:spPr>
            <a:xfrm>
              <a:off x="6482462" y="2543182"/>
              <a:ext cx="4042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多语言适配：阿拉伯语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格鲁吉亚语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优先级待讨论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0975" y="3086712"/>
            <a:ext cx="3155283" cy="587757"/>
            <a:chOff x="276543" y="1707131"/>
            <a:chExt cx="3155283" cy="587757"/>
          </a:xfrm>
        </p:grpSpPr>
        <p:grpSp>
          <p:nvGrpSpPr>
            <p:cNvPr id="56" name="组合 55"/>
            <p:cNvGrpSpPr/>
            <p:nvPr/>
          </p:nvGrpSpPr>
          <p:grpSpPr>
            <a:xfrm>
              <a:off x="2637188" y="1707131"/>
              <a:ext cx="794638" cy="587757"/>
              <a:chOff x="5636176" y="4328921"/>
              <a:chExt cx="794638" cy="587757"/>
            </a:xfrm>
          </p:grpSpPr>
          <p:sp>
            <p:nvSpPr>
              <p:cNvPr id="62" name="矩形 61"/>
              <p:cNvSpPr/>
              <p:nvPr/>
            </p:nvSpPr>
            <p:spPr bwMode="auto">
              <a:xfrm>
                <a:off x="5636176" y="4433465"/>
                <a:ext cx="38701" cy="24365"/>
              </a:xfrm>
              <a:prstGeom prst="rect">
                <a:avLst/>
              </a:prstGeom>
              <a:solidFill>
                <a:srgbClr val="DEEBF7"/>
              </a:solidFill>
              <a:ln w="222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pic>
            <p:nvPicPr>
              <p:cNvPr id="58" name="图片 5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3782" y="4328921"/>
                <a:ext cx="187032" cy="587757"/>
              </a:xfrm>
              <a:prstGeom prst="rect">
                <a:avLst/>
              </a:prstGeom>
            </p:spPr>
          </p:pic>
        </p:grpSp>
        <p:sp>
          <p:nvSpPr>
            <p:cNvPr id="80" name="文本框 79"/>
            <p:cNvSpPr txBox="1"/>
            <p:nvPr/>
          </p:nvSpPr>
          <p:spPr>
            <a:xfrm>
              <a:off x="276543" y="1822737"/>
              <a:ext cx="810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外销</a:t>
              </a:r>
              <a:endParaRPr lang="zh-CN" altLang="en-US" b="1"/>
            </a:p>
          </p:txBody>
        </p:sp>
      </p:grpSp>
      <p:sp>
        <p:nvSpPr>
          <p:cNvPr id="153" name="文本框 152"/>
          <p:cNvSpPr txBox="1"/>
          <p:nvPr/>
        </p:nvSpPr>
        <p:spPr>
          <a:xfrm>
            <a:off x="4493189" y="770955"/>
            <a:ext cx="1874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2024.12.30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9075948" y="5884909"/>
            <a:ext cx="1143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功能迭代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8971544" y="5347408"/>
            <a:ext cx="523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7.30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3470" y="4889995"/>
            <a:ext cx="3180263" cy="675149"/>
            <a:chOff x="225362" y="3027785"/>
            <a:chExt cx="3180263" cy="675149"/>
          </a:xfrm>
        </p:grpSpPr>
        <p:grpSp>
          <p:nvGrpSpPr>
            <p:cNvPr id="119" name="组合 118"/>
            <p:cNvGrpSpPr/>
            <p:nvPr/>
          </p:nvGrpSpPr>
          <p:grpSpPr>
            <a:xfrm>
              <a:off x="2610987" y="3062423"/>
              <a:ext cx="794638" cy="587757"/>
              <a:chOff x="5636176" y="4328921"/>
              <a:chExt cx="794638" cy="587757"/>
            </a:xfrm>
          </p:grpSpPr>
          <p:sp>
            <p:nvSpPr>
              <p:cNvPr id="124" name="矩形 123"/>
              <p:cNvSpPr/>
              <p:nvPr/>
            </p:nvSpPr>
            <p:spPr bwMode="auto">
              <a:xfrm>
                <a:off x="5636176" y="4433465"/>
                <a:ext cx="38701" cy="24365"/>
              </a:xfrm>
              <a:prstGeom prst="rect">
                <a:avLst/>
              </a:prstGeom>
              <a:solidFill>
                <a:srgbClr val="DEEBF7"/>
              </a:solidFill>
              <a:ln w="222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pic>
            <p:nvPicPr>
              <p:cNvPr id="121" name="图片 12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3782" y="4328921"/>
                <a:ext cx="187032" cy="587757"/>
              </a:xfrm>
              <a:prstGeom prst="rect">
                <a:avLst/>
              </a:prstGeom>
            </p:spPr>
          </p:pic>
        </p:grpSp>
        <p:sp>
          <p:nvSpPr>
            <p:cNvPr id="133" name="文本框 132"/>
            <p:cNvSpPr txBox="1"/>
            <p:nvPr/>
          </p:nvSpPr>
          <p:spPr>
            <a:xfrm>
              <a:off x="225362" y="3194873"/>
              <a:ext cx="810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全球</a:t>
              </a:r>
              <a:endParaRPr lang="zh-CN" altLang="en-US" b="1"/>
            </a:p>
          </p:txBody>
        </p:sp>
        <p:pic>
          <p:nvPicPr>
            <p:cNvPr id="173" name="图片 172"/>
            <p:cNvPicPr>
              <a:picLocks noChangeAspect="1"/>
            </p:cNvPicPr>
            <p:nvPr/>
          </p:nvPicPr>
          <p:blipFill rotWithShape="1">
            <a:blip r:embed="rId6" cstate="hqprint"/>
            <a:srcRect l="12004" t="15768" r="3101" b="25283"/>
            <a:stretch>
              <a:fillRect/>
            </a:stretch>
          </p:blipFill>
          <p:spPr>
            <a:xfrm>
              <a:off x="905221" y="3027785"/>
              <a:ext cx="1020373" cy="675149"/>
            </a:xfrm>
            <a:prstGeom prst="rect">
              <a:avLst/>
            </a:prstGeom>
          </p:spPr>
        </p:pic>
      </p:grpSp>
      <p:pic>
        <p:nvPicPr>
          <p:cNvPr id="76" name="图片 75"/>
          <p:cNvPicPr>
            <a:picLocks noChangeAspect="1"/>
          </p:cNvPicPr>
          <p:nvPr/>
        </p:nvPicPr>
        <p:blipFill rotWithShape="1">
          <a:blip r:embed="rId7"/>
          <a:srcRect t="-184" r="62732"/>
          <a:stretch>
            <a:fillRect/>
          </a:stretch>
        </p:blipFill>
        <p:spPr>
          <a:xfrm>
            <a:off x="890215" y="1391068"/>
            <a:ext cx="896873" cy="851006"/>
          </a:xfrm>
          <a:prstGeom prst="rect">
            <a:avLst/>
          </a:prstGeom>
        </p:spPr>
      </p:pic>
      <p:sp>
        <p:nvSpPr>
          <p:cNvPr id="85" name="矩形 84"/>
          <p:cNvSpPr/>
          <p:nvPr/>
        </p:nvSpPr>
        <p:spPr bwMode="auto">
          <a:xfrm>
            <a:off x="2541620" y="1567477"/>
            <a:ext cx="38701" cy="24365"/>
          </a:xfrm>
          <a:prstGeom prst="rect">
            <a:avLst/>
          </a:prstGeom>
          <a:solidFill>
            <a:srgbClr val="DEEBF7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226" y="1462933"/>
            <a:ext cx="187032" cy="587757"/>
          </a:xfrm>
          <a:prstGeom prst="rect">
            <a:avLst/>
          </a:prstGeom>
        </p:spPr>
      </p:pic>
      <p:sp>
        <p:nvSpPr>
          <p:cNvPr id="83" name="加号 82"/>
          <p:cNvSpPr/>
          <p:nvPr/>
        </p:nvSpPr>
        <p:spPr>
          <a:xfrm>
            <a:off x="2680330" y="1560098"/>
            <a:ext cx="341180" cy="341180"/>
          </a:xfrm>
          <a:prstGeom prst="mathPl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180975" y="1578539"/>
            <a:ext cx="81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内销</a:t>
            </a:r>
            <a:endParaRPr lang="zh-CN" altLang="en-US" b="1"/>
          </a:p>
        </p:txBody>
      </p:sp>
      <p:sp>
        <p:nvSpPr>
          <p:cNvPr id="79" name="文本框 78"/>
          <p:cNvSpPr txBox="1"/>
          <p:nvPr/>
        </p:nvSpPr>
        <p:spPr>
          <a:xfrm>
            <a:off x="3065321" y="2017832"/>
            <a:ext cx="357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212" name="直接连接符 211"/>
          <p:cNvCxnSpPr/>
          <p:nvPr/>
        </p:nvCxnSpPr>
        <p:spPr>
          <a:xfrm flipH="1">
            <a:off x="10040068" y="1076940"/>
            <a:ext cx="0" cy="54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635" y="2977134"/>
            <a:ext cx="882142" cy="858566"/>
          </a:xfrm>
          <a:prstGeom prst="rect">
            <a:avLst/>
          </a:prstGeom>
        </p:spPr>
      </p:pic>
      <p:cxnSp>
        <p:nvCxnSpPr>
          <p:cNvPr id="213" name="直接箭头连接符 212"/>
          <p:cNvCxnSpPr/>
          <p:nvPr>
            <p:custDataLst>
              <p:tags r:id="rId9"/>
            </p:custDataLst>
          </p:nvPr>
        </p:nvCxnSpPr>
        <p:spPr>
          <a:xfrm>
            <a:off x="3647976" y="1668348"/>
            <a:ext cx="1447120" cy="11347"/>
          </a:xfrm>
          <a:prstGeom prst="straightConnector1">
            <a:avLst/>
          </a:prstGeom>
          <a:noFill/>
          <a:ln w="508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215" name="直接箭头连接符 214"/>
          <p:cNvCxnSpPr/>
          <p:nvPr>
            <p:custDataLst>
              <p:tags r:id="rId10"/>
            </p:custDataLst>
          </p:nvPr>
        </p:nvCxnSpPr>
        <p:spPr>
          <a:xfrm flipV="1">
            <a:off x="5097654" y="5198044"/>
            <a:ext cx="3990474" cy="11247"/>
          </a:xfrm>
          <a:prstGeom prst="straightConnector1">
            <a:avLst/>
          </a:prstGeom>
          <a:noFill/>
          <a:ln w="50800" cap="flat" cmpd="sng" algn="ctr">
            <a:solidFill>
              <a:srgbClr val="7030A0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216" name="直接箭头连接符 215"/>
          <p:cNvCxnSpPr/>
          <p:nvPr>
            <p:custDataLst>
              <p:tags r:id="rId11"/>
            </p:custDataLst>
          </p:nvPr>
        </p:nvCxnSpPr>
        <p:spPr>
          <a:xfrm>
            <a:off x="5088154" y="5501297"/>
            <a:ext cx="3972780" cy="0"/>
          </a:xfrm>
          <a:prstGeom prst="straightConnector1">
            <a:avLst/>
          </a:prstGeom>
          <a:noFill/>
          <a:ln w="50800" cap="flat" cmpd="sng" algn="ctr">
            <a:solidFill>
              <a:srgbClr val="7030A0"/>
            </a:solidFill>
            <a:prstDash val="solid"/>
            <a:miter lim="800000"/>
            <a:tailEnd type="stealth" w="lg" len="lg"/>
          </a:ln>
          <a:effectLst/>
        </p:spPr>
      </p:cxnSp>
      <p:sp>
        <p:nvSpPr>
          <p:cNvPr id="217" name="文本框 216"/>
          <p:cNvSpPr txBox="1"/>
          <p:nvPr/>
        </p:nvSpPr>
        <p:spPr>
          <a:xfrm>
            <a:off x="7004501" y="5260297"/>
            <a:ext cx="133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功能开发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" name="文本框 217"/>
          <p:cNvSpPr txBox="1"/>
          <p:nvPr/>
        </p:nvSpPr>
        <p:spPr>
          <a:xfrm>
            <a:off x="3769915" y="1405676"/>
            <a:ext cx="1222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功能开发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文本框 219"/>
          <p:cNvSpPr txBox="1"/>
          <p:nvPr/>
        </p:nvSpPr>
        <p:spPr>
          <a:xfrm>
            <a:off x="2866211" y="2074838"/>
            <a:ext cx="860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初代背夹</a:t>
            </a:r>
            <a:endParaRPr lang="zh-CN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1" name="加号 230"/>
          <p:cNvSpPr/>
          <p:nvPr/>
        </p:nvSpPr>
        <p:spPr>
          <a:xfrm>
            <a:off x="2680330" y="3164247"/>
            <a:ext cx="341180" cy="341180"/>
          </a:xfrm>
          <a:prstGeom prst="mathPl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加号 235"/>
          <p:cNvSpPr/>
          <p:nvPr/>
        </p:nvSpPr>
        <p:spPr>
          <a:xfrm>
            <a:off x="2680330" y="5027454"/>
            <a:ext cx="341180" cy="341180"/>
          </a:xfrm>
          <a:prstGeom prst="mathPlu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文本框 243"/>
          <p:cNvSpPr txBox="1"/>
          <p:nvPr/>
        </p:nvSpPr>
        <p:spPr>
          <a:xfrm>
            <a:off x="2876550" y="5474970"/>
            <a:ext cx="170180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二代背夹</a:t>
            </a:r>
            <a:endParaRPr lang="en-US" altLang="zh-CN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x1x2&amp;36V&amp;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拍照</a:t>
            </a:r>
            <a:endParaRPr lang="zh-CN" altLang="en-US"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2261163" y="1489860"/>
            <a:ext cx="386176" cy="597005"/>
            <a:chOff x="294923" y="818581"/>
            <a:chExt cx="1423240" cy="2200243"/>
          </a:xfrm>
        </p:grpSpPr>
        <p:pic>
          <p:nvPicPr>
            <p:cNvPr id="97" name="图片 96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59"/>
            <a:stretch>
              <a:fillRect/>
            </a:stretch>
          </p:blipFill>
          <p:spPr>
            <a:xfrm>
              <a:off x="294923" y="818581"/>
              <a:ext cx="1423240" cy="2200243"/>
            </a:xfrm>
            <a:prstGeom prst="rect">
              <a:avLst/>
            </a:prstGeom>
          </p:spPr>
        </p:pic>
        <p:pic>
          <p:nvPicPr>
            <p:cNvPr id="98" name="图片 9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7270" y="1036547"/>
              <a:ext cx="932009" cy="1659226"/>
            </a:xfrm>
            <a:prstGeom prst="rect">
              <a:avLst/>
            </a:prstGeom>
          </p:spPr>
        </p:pic>
      </p:grpSp>
      <p:grpSp>
        <p:nvGrpSpPr>
          <p:cNvPr id="99" name="组合 98"/>
          <p:cNvGrpSpPr/>
          <p:nvPr/>
        </p:nvGrpSpPr>
        <p:grpSpPr>
          <a:xfrm>
            <a:off x="2263177" y="3082087"/>
            <a:ext cx="386176" cy="597005"/>
            <a:chOff x="294923" y="818581"/>
            <a:chExt cx="1423240" cy="2200243"/>
          </a:xfrm>
        </p:grpSpPr>
        <p:pic>
          <p:nvPicPr>
            <p:cNvPr id="100" name="图片 99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59"/>
            <a:stretch>
              <a:fillRect/>
            </a:stretch>
          </p:blipFill>
          <p:spPr>
            <a:xfrm>
              <a:off x="294923" y="818581"/>
              <a:ext cx="1423240" cy="2200243"/>
            </a:xfrm>
            <a:prstGeom prst="rect">
              <a:avLst/>
            </a:prstGeom>
          </p:spPr>
        </p:pic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7270" y="1036547"/>
              <a:ext cx="932009" cy="1659226"/>
            </a:xfrm>
            <a:prstGeom prst="rect">
              <a:avLst/>
            </a:prstGeom>
          </p:spPr>
        </p:pic>
      </p:grpSp>
      <p:grpSp>
        <p:nvGrpSpPr>
          <p:cNvPr id="102" name="组合 101"/>
          <p:cNvGrpSpPr/>
          <p:nvPr/>
        </p:nvGrpSpPr>
        <p:grpSpPr>
          <a:xfrm>
            <a:off x="2255314" y="4929066"/>
            <a:ext cx="386176" cy="597005"/>
            <a:chOff x="294923" y="818581"/>
            <a:chExt cx="1423240" cy="2200243"/>
          </a:xfrm>
        </p:grpSpPr>
        <p:pic>
          <p:nvPicPr>
            <p:cNvPr id="103" name="图片 10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59"/>
            <a:stretch>
              <a:fillRect/>
            </a:stretch>
          </p:blipFill>
          <p:spPr>
            <a:xfrm>
              <a:off x="294923" y="818581"/>
              <a:ext cx="1423240" cy="2200243"/>
            </a:xfrm>
            <a:prstGeom prst="rect">
              <a:avLst/>
            </a:prstGeom>
          </p:spPr>
        </p:pic>
        <p:pic>
          <p:nvPicPr>
            <p:cNvPr id="104" name="图片 10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7270" y="1036547"/>
              <a:ext cx="932009" cy="1659226"/>
            </a:xfrm>
            <a:prstGeom prst="rect">
              <a:avLst/>
            </a:prstGeom>
          </p:spPr>
        </p:pic>
      </p:grpSp>
      <p:cxnSp>
        <p:nvCxnSpPr>
          <p:cNvPr id="113" name="直接连接符 112"/>
          <p:cNvCxnSpPr/>
          <p:nvPr/>
        </p:nvCxnSpPr>
        <p:spPr>
          <a:xfrm flipH="1">
            <a:off x="3647976" y="1045332"/>
            <a:ext cx="0" cy="54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2977891" y="782093"/>
            <a:ext cx="1874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2024.3.30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2912019" y="3667089"/>
            <a:ext cx="860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初代背夹</a:t>
            </a:r>
            <a:endParaRPr lang="zh-CN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796273" y="775377"/>
            <a:ext cx="1171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2025.5.30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直接连接符 89"/>
          <p:cNvCxnSpPr/>
          <p:nvPr/>
        </p:nvCxnSpPr>
        <p:spPr>
          <a:xfrm flipH="1">
            <a:off x="8338821" y="1067856"/>
            <a:ext cx="0" cy="54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>
            <p:custDataLst>
              <p:tags r:id="rId14"/>
            </p:custDataLst>
          </p:nvPr>
        </p:nvCxnSpPr>
        <p:spPr>
          <a:xfrm>
            <a:off x="7275315" y="3426982"/>
            <a:ext cx="1063506" cy="0"/>
          </a:xfrm>
          <a:prstGeom prst="straightConnector1">
            <a:avLst/>
          </a:prstGeom>
          <a:noFill/>
          <a:ln w="508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tailEnd type="stealth" w="lg" len="lg"/>
          </a:ln>
          <a:effectLst/>
        </p:spPr>
      </p:cxnSp>
      <p:sp>
        <p:nvSpPr>
          <p:cNvPr id="95" name="文本框 94"/>
          <p:cNvSpPr txBox="1"/>
          <p:nvPr/>
        </p:nvSpPr>
        <p:spPr>
          <a:xfrm>
            <a:off x="7348031" y="3136235"/>
            <a:ext cx="800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云端管理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8993507" y="5018459"/>
            <a:ext cx="523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7.30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4090" y="135890"/>
            <a:ext cx="10243820" cy="64858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WPS 演示</Application>
  <PresentationFormat>宽屏</PresentationFormat>
  <Paragraphs>45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MIDEA</dc:creator>
  <cp:lastModifiedBy>Administrator</cp:lastModifiedBy>
  <cp:revision>7</cp:revision>
  <dcterms:created xsi:type="dcterms:W3CDTF">2025-01-20T07:31:00Z</dcterms:created>
  <dcterms:modified xsi:type="dcterms:W3CDTF">2025-01-20T08:53:38Z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247C00D8FE9F4746A7AD2E3D39017723_13</vt:lpwstr>
  </property>
  <property fmtid="{D5CDD505-2E9C-101B-9397-08002B2CF9AE}" pid="3" name="KSOProductBuildVer">
    <vt:lpwstr>2052-12.1.0.19770</vt:lpwstr>
  </property>
</Properties>
</file>