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49F4-1185-41D4-AF50-C241FF3C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DE36E-9067-4C59-ADC5-EBCFD9D69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EC7BF-9ABB-4570-9A40-B07454C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6F7B5-8E5D-4A32-9148-79A48268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E614C-51D4-4E65-B1AE-7E157451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7C244-1211-400F-996C-CAC8F433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D3FBF-9E10-4457-A09C-550FD27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13601-C42E-4FDF-9524-FA2DFD81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F44E8-6F5C-4FE3-B8BB-A70A6A38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AFF06-FDAD-4933-8D33-F20BBD49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1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9E793-6B89-453D-99F9-E981BE868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46598-EA45-45B5-93E3-8A2D1504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394E4-BC8E-4903-8D57-0421E0C8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C9939-2B52-4378-BDBF-86EE335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D839B-415B-4858-87E5-CB793D77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97CB-E7FE-465E-AB64-BEDB9974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477B2-ED81-4845-99BA-8A10582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C7CF7-3254-4C1F-98E3-C3D8BCE8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5945E-BA40-406D-9D19-CC740A5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CB77-CAF4-45B0-B68D-20FEA5D3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4031-8BE7-446D-8EDD-899A7BAE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3DC93-6F86-43CF-A51D-09E47B2F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7FD39-901B-49EE-9BAF-2DCD4FE7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F4C72-1D25-40B9-A9B7-F62B238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7C39E-095A-4FEF-8FC3-38A49025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F6AC-2702-48D6-9C4C-161C313E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AB022-DAE4-4069-A716-AA559CD43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6D21D-CE57-445F-B921-B76876A2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F17E2-69A2-4E2B-AEC7-2866C9F0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EB904-220A-4382-A6DD-CD67A8DE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28CB1-4BDF-4BA1-9511-BA7CE7CB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2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F2828-ABF2-4609-9C6C-DFAEB3D1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9A5D3-6816-431E-83F8-F5F762D5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36128-81CC-4B08-8883-51D6BFB20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83174C-4553-4A2C-96E7-E68C2B045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A1F43-AFFB-4A7A-A28A-00EAD737E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47C9C5-C4F6-434A-818A-7EAEDF2D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EDB0B-D034-472D-BE66-FF0BA35F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812EF6-CF0C-4431-B6A3-5C8DBC5D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2E2F-CA56-45A3-9722-FCFE6E20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8E9B81-8E83-4409-8079-4456CADD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39B733-7EA2-4161-8D53-85017296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08977-97D4-4D4B-8FC3-1670DA68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81E52D-4C4B-4D14-97AB-1C042EB4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0C073C-9DCE-4DB0-81F3-F82EF85E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A203F-0206-4AF2-B0D7-090E38F5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34AB-7D44-4CAE-8F7E-AD1913F5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A2C33-0893-49AA-87C6-1952F9B3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2CDEB-9EA9-42D6-8598-D631ECF3D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4A0C3-D92C-4C14-9106-A53DF07D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57BA0-AB58-420D-8CCE-EED90118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F5654-948B-468D-A756-4BB40710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F573-F151-48FF-8B46-7FEF0A02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FB104D-4D64-4DAA-AAD0-A4E30304C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4AC64-F0F1-4E75-87B6-BE9A6B92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1AEBD-F0B4-4ED4-B37A-667E1FE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97D01-12CF-4C48-98EE-BFF9838A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6DAF9-9254-4FB0-95B5-5D54654D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A0A93E-8815-49FB-840B-5A76BDD3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73462-FAFD-4630-9C31-E12C390B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080B-4672-48A9-9A90-A394F5092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D3F3-8B3A-414C-97D5-0E72FACDEF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8F1E4-6434-46E2-B77F-CC5F8C7F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B442-1CC7-4E88-9F1D-C1B11926C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31EF-827F-4ED7-8151-363CA968B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DA4E7-6F73-463E-AD5E-0C5B254F6921}"/>
                  </a:ext>
                </a:extLst>
              </p:cNvPr>
              <p:cNvSpPr txBox="1"/>
              <p:nvPr/>
            </p:nvSpPr>
            <p:spPr>
              <a:xfrm>
                <a:off x="2611929" y="1889620"/>
                <a:ext cx="7909088" cy="308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𝑊𝑜𝑟𝑙𝑑𝑇𝑟𝑎𝑛𝑠𝑓𝑜𝑟𝑚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𝑃𝑎𝑟𝑒𝑛𝑡𝑊𝑜𝑟𝑙𝑑𝑇𝑟𝑎𝑛𝑠𝑓𝑜𝑟𝑚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DA4E7-6F73-463E-AD5E-0C5B254F6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29" y="1889620"/>
                <a:ext cx="7909088" cy="308674"/>
              </a:xfrm>
              <a:prstGeom prst="rect">
                <a:avLst/>
              </a:prstGeom>
              <a:blipFill>
                <a:blip r:embed="rId2"/>
                <a:stretch>
                  <a:fillRect l="-53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DF9682-D524-4A52-97B9-440BBA29EB93}"/>
                  </a:ext>
                </a:extLst>
              </p:cNvPr>
              <p:cNvSpPr txBox="1"/>
              <p:nvPr/>
            </p:nvSpPr>
            <p:spPr>
              <a:xfrm>
                <a:off x="4491962" y="1430322"/>
                <a:ext cx="3521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𝑤𝑜𝑟𝑙𝑑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𝑊𝑜𝑟𝑙𝑑𝑇𝑟𝑎𝑛𝑠𝑓𝑜𝑟𝑚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DF9682-D524-4A52-97B9-440BBA29E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62" y="1430322"/>
                <a:ext cx="3521925" cy="276999"/>
              </a:xfrm>
              <a:prstGeom prst="rect">
                <a:avLst/>
              </a:prstGeom>
              <a:blipFill>
                <a:blip r:embed="rId3"/>
                <a:stretch>
                  <a:fillRect l="-1038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D09207-617E-4084-8FA6-65E74FFF4180}"/>
                  </a:ext>
                </a:extLst>
              </p:cNvPr>
              <p:cNvSpPr txBox="1"/>
              <p:nvPr/>
            </p:nvSpPr>
            <p:spPr>
              <a:xfrm>
                <a:off x="5452933" y="3424100"/>
                <a:ext cx="128612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D09207-617E-4084-8FA6-65E74FFF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33" y="3424100"/>
                <a:ext cx="1286121" cy="298928"/>
              </a:xfrm>
              <a:prstGeom prst="rect">
                <a:avLst/>
              </a:prstGeom>
              <a:blipFill>
                <a:blip r:embed="rId4"/>
                <a:stretch>
                  <a:fillRect l="-3810" r="-476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FB7B08-A2ED-4712-ABC0-F92092D9447F}"/>
                  </a:ext>
                </a:extLst>
              </p:cNvPr>
              <p:cNvSpPr txBox="1"/>
              <p:nvPr/>
            </p:nvSpPr>
            <p:spPr>
              <a:xfrm>
                <a:off x="5173883" y="2938027"/>
                <a:ext cx="1844223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FB7B08-A2ED-4712-ABC0-F92092D94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83" y="2938027"/>
                <a:ext cx="1844223" cy="286297"/>
              </a:xfrm>
              <a:prstGeom prst="rect">
                <a:avLst/>
              </a:prstGeom>
              <a:blipFill>
                <a:blip r:embed="rId5"/>
                <a:stretch>
                  <a:fillRect l="-2649" r="-662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407CFB-875E-4316-8AF7-345B19277246}"/>
                  </a:ext>
                </a:extLst>
              </p:cNvPr>
              <p:cNvSpPr txBox="1"/>
              <p:nvPr/>
            </p:nvSpPr>
            <p:spPr>
              <a:xfrm>
                <a:off x="5585569" y="2509489"/>
                <a:ext cx="102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𝑎𝑥𝑖𝑠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407CFB-875E-4316-8AF7-345B1927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69" y="2509489"/>
                <a:ext cx="1020857" cy="276999"/>
              </a:xfrm>
              <a:prstGeom prst="rect">
                <a:avLst/>
              </a:prstGeom>
              <a:blipFill>
                <a:blip r:embed="rId6"/>
                <a:stretch>
                  <a:fillRect l="-4167" r="-178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6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DA4E7-6F73-463E-AD5E-0C5B254F6921}"/>
                  </a:ext>
                </a:extLst>
              </p:cNvPr>
              <p:cNvSpPr txBox="1"/>
              <p:nvPr/>
            </p:nvSpPr>
            <p:spPr>
              <a:xfrm>
                <a:off x="2611929" y="1889620"/>
                <a:ext cx="7909088" cy="308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𝑊𝑜𝑟𝑙𝑑𝑇𝑟𝑎𝑛𝑠𝑓𝑜𝑟𝑚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𝑃𝑎𝑟𝑒𝑛𝑡𝑊𝑜𝑟𝑙𝑑𝑇𝑟𝑎𝑛𝑠𝑓𝑜𝑟𝑚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DA4E7-6F73-463E-AD5E-0C5B254F6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29" y="1889620"/>
                <a:ext cx="7909088" cy="308674"/>
              </a:xfrm>
              <a:prstGeom prst="rect">
                <a:avLst/>
              </a:prstGeom>
              <a:blipFill>
                <a:blip r:embed="rId2"/>
                <a:stretch>
                  <a:fillRect l="-53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DF9682-D524-4A52-97B9-440BBA29EB93}"/>
                  </a:ext>
                </a:extLst>
              </p:cNvPr>
              <p:cNvSpPr txBox="1"/>
              <p:nvPr/>
            </p:nvSpPr>
            <p:spPr>
              <a:xfrm>
                <a:off x="4491962" y="1430322"/>
                <a:ext cx="3521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𝑤𝑜𝑟𝑙𝑑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𝑊𝑜𝑟𝑙𝑑𝑇𝑟𝑎𝑛𝑠𝑓𝑜𝑟𝑚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DF9682-D524-4A52-97B9-440BBA29E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62" y="1430322"/>
                <a:ext cx="3521925" cy="276999"/>
              </a:xfrm>
              <a:prstGeom prst="rect">
                <a:avLst/>
              </a:prstGeom>
              <a:blipFill>
                <a:blip r:embed="rId3"/>
                <a:stretch>
                  <a:fillRect l="-1038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D09207-617E-4084-8FA6-65E74FFF4180}"/>
                  </a:ext>
                </a:extLst>
              </p:cNvPr>
              <p:cNvSpPr txBox="1"/>
              <p:nvPr/>
            </p:nvSpPr>
            <p:spPr>
              <a:xfrm>
                <a:off x="5452933" y="3424100"/>
                <a:ext cx="128612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D09207-617E-4084-8FA6-65E74FFF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33" y="3424100"/>
                <a:ext cx="1286121" cy="298928"/>
              </a:xfrm>
              <a:prstGeom prst="rect">
                <a:avLst/>
              </a:prstGeom>
              <a:blipFill>
                <a:blip r:embed="rId4"/>
                <a:stretch>
                  <a:fillRect l="-3810" r="-476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FB7B08-A2ED-4712-ABC0-F92092D9447F}"/>
                  </a:ext>
                </a:extLst>
              </p:cNvPr>
              <p:cNvSpPr txBox="1"/>
              <p:nvPr/>
            </p:nvSpPr>
            <p:spPr>
              <a:xfrm>
                <a:off x="5173883" y="2938027"/>
                <a:ext cx="1844223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FB7B08-A2ED-4712-ABC0-F92092D94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83" y="2938027"/>
                <a:ext cx="1844223" cy="286297"/>
              </a:xfrm>
              <a:prstGeom prst="rect">
                <a:avLst/>
              </a:prstGeom>
              <a:blipFill>
                <a:blip r:embed="rId5"/>
                <a:stretch>
                  <a:fillRect l="-2649" r="-662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407CFB-875E-4316-8AF7-345B19277246}"/>
                  </a:ext>
                </a:extLst>
              </p:cNvPr>
              <p:cNvSpPr txBox="1"/>
              <p:nvPr/>
            </p:nvSpPr>
            <p:spPr>
              <a:xfrm>
                <a:off x="5585569" y="2509489"/>
                <a:ext cx="102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𝑎𝑥𝑖𝑠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407CFB-875E-4316-8AF7-345B1927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69" y="2509489"/>
                <a:ext cx="1020857" cy="276999"/>
              </a:xfrm>
              <a:prstGeom prst="rect">
                <a:avLst/>
              </a:prstGeom>
              <a:blipFill>
                <a:blip r:embed="rId6"/>
                <a:stretch>
                  <a:fillRect l="-4167" r="-178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D5C1B8-BB28-438E-9B6E-65E063669912}"/>
                  </a:ext>
                </a:extLst>
              </p:cNvPr>
              <p:cNvSpPr txBox="1"/>
              <p:nvPr/>
            </p:nvSpPr>
            <p:spPr>
              <a:xfrm>
                <a:off x="5108421" y="4480491"/>
                <a:ext cx="1909685" cy="37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D5C1B8-BB28-438E-9B6E-65E06366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21" y="4480491"/>
                <a:ext cx="1909685" cy="374205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093F90-19C1-4817-B52D-AC3C1F8DD134}"/>
                  </a:ext>
                </a:extLst>
              </p:cNvPr>
              <p:cNvSpPr txBox="1"/>
              <p:nvPr/>
            </p:nvSpPr>
            <p:spPr>
              <a:xfrm>
                <a:off x="5108421" y="4979195"/>
                <a:ext cx="1909685" cy="372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093F90-19C1-4817-B52D-AC3C1F8DD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21" y="4979195"/>
                <a:ext cx="1909685" cy="372474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76DA6D-297E-4FF2-8886-5FC8056ACE18}"/>
                  </a:ext>
                </a:extLst>
              </p:cNvPr>
              <p:cNvSpPr txBox="1"/>
              <p:nvPr/>
            </p:nvSpPr>
            <p:spPr>
              <a:xfrm>
                <a:off x="5108421" y="5480698"/>
                <a:ext cx="1909685" cy="374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76DA6D-297E-4FF2-8886-5FC8056A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21" y="5480698"/>
                <a:ext cx="1909685" cy="374461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844F7E-F98D-4D8A-B52B-0A8D2C942B9B}"/>
              </a:ext>
            </a:extLst>
          </p:cNvPr>
          <p:cNvCxnSpPr>
            <a:cxnSpLocks/>
            <a:endCxn id="16" idx="5"/>
          </p:cNvCxnSpPr>
          <p:nvPr/>
        </p:nvCxnSpPr>
        <p:spPr>
          <a:xfrm>
            <a:off x="2800350" y="4150279"/>
            <a:ext cx="949244" cy="82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C652D5E-E1F1-4437-8069-FCDFD90C4B44}"/>
              </a:ext>
            </a:extLst>
          </p:cNvPr>
          <p:cNvSpPr/>
          <p:nvPr/>
        </p:nvSpPr>
        <p:spPr>
          <a:xfrm>
            <a:off x="2768998" y="41207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EC455B7-6800-4622-8D75-CE3AE226D200}"/>
              </a:ext>
            </a:extLst>
          </p:cNvPr>
          <p:cNvSpPr/>
          <p:nvPr/>
        </p:nvSpPr>
        <p:spPr>
          <a:xfrm>
            <a:off x="3710570" y="49405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961FC-A429-4275-A96E-B8651FD1F487}"/>
              </a:ext>
            </a:extLst>
          </p:cNvPr>
          <p:cNvSpPr txBox="1"/>
          <p:nvPr/>
        </p:nvSpPr>
        <p:spPr>
          <a:xfrm>
            <a:off x="2902744" y="37514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4472C4"/>
                </a:solidFill>
              </a:rPr>
              <a:t>Joint1</a:t>
            </a:r>
            <a:endParaRPr lang="zh-CN" altLang="en-US">
              <a:solidFill>
                <a:srgbClr val="4472C4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FFCB62-9713-4C1B-A3F1-AFE41D5D5B09}"/>
              </a:ext>
            </a:extLst>
          </p:cNvPr>
          <p:cNvSpPr txBox="1"/>
          <p:nvPr/>
        </p:nvSpPr>
        <p:spPr>
          <a:xfrm>
            <a:off x="3756289" y="44650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4472C4"/>
                </a:solidFill>
              </a:rPr>
              <a:t>Joint2</a:t>
            </a:r>
            <a:endParaRPr lang="zh-CN" altLang="en-US">
              <a:solidFill>
                <a:srgbClr val="4472C4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CBF6CBE-1F52-4F21-946B-59CC533EDA33}"/>
              </a:ext>
            </a:extLst>
          </p:cNvPr>
          <p:cNvCxnSpPr>
            <a:stCxn id="16" idx="0"/>
          </p:cNvCxnSpPr>
          <p:nvPr/>
        </p:nvCxnSpPr>
        <p:spPr>
          <a:xfrm>
            <a:off x="3733430" y="4940525"/>
            <a:ext cx="152770" cy="108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96680FF-B409-4A4A-BE2D-C95A8D948FC9}"/>
              </a:ext>
            </a:extLst>
          </p:cNvPr>
          <p:cNvSpPr/>
          <p:nvPr/>
        </p:nvSpPr>
        <p:spPr>
          <a:xfrm>
            <a:off x="3863340" y="60064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9F1C8B-DF4E-47C8-9B05-B7B4D4B57052}"/>
              </a:ext>
            </a:extLst>
          </p:cNvPr>
          <p:cNvSpPr txBox="1"/>
          <p:nvPr/>
        </p:nvSpPr>
        <p:spPr>
          <a:xfrm>
            <a:off x="3886199" y="570089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4472C4"/>
                </a:solidFill>
              </a:rPr>
              <a:t>Joint3</a:t>
            </a:r>
            <a:endParaRPr lang="zh-CN" altLang="en-US">
              <a:solidFill>
                <a:srgbClr val="4472C4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3DB2D52-DCE7-4AF5-8F03-F232A1867279}"/>
              </a:ext>
            </a:extLst>
          </p:cNvPr>
          <p:cNvSpPr/>
          <p:nvPr/>
        </p:nvSpPr>
        <p:spPr>
          <a:xfrm>
            <a:off x="3638550" y="6167438"/>
            <a:ext cx="45719" cy="4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2DE7C8-6724-433D-91DA-6FE09CB3338F}"/>
              </a:ext>
            </a:extLst>
          </p:cNvPr>
          <p:cNvCxnSpPr>
            <a:cxnSpLocks/>
          </p:cNvCxnSpPr>
          <p:nvPr/>
        </p:nvCxnSpPr>
        <p:spPr>
          <a:xfrm flipV="1">
            <a:off x="3656674" y="6049650"/>
            <a:ext cx="218095" cy="1450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ED71619-764A-4A17-90F8-E242D0BF5EC0}"/>
              </a:ext>
            </a:extLst>
          </p:cNvPr>
          <p:cNvSpPr txBox="1"/>
          <p:nvPr/>
        </p:nvSpPr>
        <p:spPr>
          <a:xfrm>
            <a:off x="2703776" y="61040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AD47"/>
                </a:solidFill>
              </a:rPr>
              <a:t>Marker</a:t>
            </a:r>
            <a:endParaRPr lang="zh-CN" altLang="en-US">
              <a:solidFill>
                <a:srgbClr val="70AD47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00591B-E493-4296-B5BA-34F4EA56D4A1}"/>
              </a:ext>
            </a:extLst>
          </p:cNvPr>
          <p:cNvSpPr txBox="1"/>
          <p:nvPr/>
        </p:nvSpPr>
        <p:spPr>
          <a:xfrm>
            <a:off x="2460154" y="511559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</a:rPr>
              <a:t>World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9768C0-66D0-4E13-B165-99A2698AB6A8}"/>
              </a:ext>
            </a:extLst>
          </p:cNvPr>
          <p:cNvSpPr/>
          <p:nvPr/>
        </p:nvSpPr>
        <p:spPr>
          <a:xfrm>
            <a:off x="2343150" y="3721875"/>
            <a:ext cx="2376488" cy="288371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B0C0A85-BBD9-4DB1-A273-7063237897FF}"/>
                  </a:ext>
                </a:extLst>
              </p:cNvPr>
              <p:cNvSpPr txBox="1"/>
              <p:nvPr/>
            </p:nvSpPr>
            <p:spPr>
              <a:xfrm>
                <a:off x="6739054" y="4393600"/>
                <a:ext cx="2376488" cy="72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B0C0A85-BBD9-4DB1-A273-706323789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054" y="4393600"/>
                <a:ext cx="2376488" cy="721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6723DF0-064B-4F86-91BD-FE5F58F08149}"/>
                  </a:ext>
                </a:extLst>
              </p:cNvPr>
              <p:cNvSpPr txBox="1"/>
              <p:nvPr/>
            </p:nvSpPr>
            <p:spPr>
              <a:xfrm>
                <a:off x="8013887" y="3407438"/>
                <a:ext cx="1909685" cy="687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6723DF0-064B-4F86-91BD-FE5F58F0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87" y="3407438"/>
                <a:ext cx="1909685" cy="6879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162B892-A46C-4D2C-BC25-610B3D855267}"/>
                  </a:ext>
                </a:extLst>
              </p:cNvPr>
              <p:cNvSpPr txBox="1"/>
              <p:nvPr/>
            </p:nvSpPr>
            <p:spPr>
              <a:xfrm>
                <a:off x="6743508" y="5190208"/>
                <a:ext cx="2376488" cy="687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162B892-A46C-4D2C-BC25-610B3D855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508" y="5190208"/>
                <a:ext cx="2376488" cy="6879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EBB1708-7F77-4678-84DF-9596C891539E}"/>
                  </a:ext>
                </a:extLst>
              </p:cNvPr>
              <p:cNvSpPr txBox="1"/>
              <p:nvPr/>
            </p:nvSpPr>
            <p:spPr>
              <a:xfrm>
                <a:off x="8758470" y="4351055"/>
                <a:ext cx="2376488" cy="740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EBB1708-7F77-4678-84DF-9596C8915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470" y="4351055"/>
                <a:ext cx="2376488" cy="7409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F35DDCE-E74E-4A57-9A25-29CCD496F1AC}"/>
                  </a:ext>
                </a:extLst>
              </p:cNvPr>
              <p:cNvSpPr txBox="1"/>
              <p:nvPr/>
            </p:nvSpPr>
            <p:spPr>
              <a:xfrm>
                <a:off x="8767378" y="5255802"/>
                <a:ext cx="2376488" cy="740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F35DDCE-E74E-4A57-9A25-29CCD496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378" y="5255802"/>
                <a:ext cx="2376488" cy="7409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0E7A8C-9492-41D5-81CD-43B1C68F349F}"/>
                  </a:ext>
                </a:extLst>
              </p:cNvPr>
              <p:cNvSpPr txBox="1"/>
              <p:nvPr/>
            </p:nvSpPr>
            <p:spPr>
              <a:xfrm>
                <a:off x="4919533" y="1309550"/>
                <a:ext cx="1265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0E7A8C-9492-41D5-81CD-43B1C68F3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33" y="1309550"/>
                <a:ext cx="1265283" cy="276999"/>
              </a:xfrm>
              <a:prstGeom prst="rect">
                <a:avLst/>
              </a:prstGeom>
              <a:blipFill>
                <a:blip r:embed="rId2"/>
                <a:stretch>
                  <a:fillRect l="-3365" r="-96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C6C384-DA1E-433F-A860-13B1F247A4E5}"/>
                  </a:ext>
                </a:extLst>
              </p:cNvPr>
              <p:cNvSpPr txBox="1"/>
              <p:nvPr/>
            </p:nvSpPr>
            <p:spPr>
              <a:xfrm>
                <a:off x="4443283" y="1995350"/>
                <a:ext cx="3941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C6C384-DA1E-433F-A860-13B1F24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83" y="1995350"/>
                <a:ext cx="3941785" cy="276999"/>
              </a:xfrm>
              <a:prstGeom prst="rect">
                <a:avLst/>
              </a:prstGeom>
              <a:blipFill>
                <a:blip r:embed="rId3"/>
                <a:stretch>
                  <a:fillRect l="-464" t="-434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8CE3CF-32E3-46C4-B4F0-1BE2F0F82214}"/>
                  </a:ext>
                </a:extLst>
              </p:cNvPr>
              <p:cNvSpPr txBox="1"/>
              <p:nvPr/>
            </p:nvSpPr>
            <p:spPr>
              <a:xfrm>
                <a:off x="4404041" y="2404151"/>
                <a:ext cx="4020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8CE3CF-32E3-46C4-B4F0-1BE2F0F82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041" y="2404151"/>
                <a:ext cx="4020267" cy="276999"/>
              </a:xfrm>
              <a:prstGeom prst="rect">
                <a:avLst/>
              </a:prstGeom>
              <a:blipFill>
                <a:blip r:embed="rId4"/>
                <a:stretch>
                  <a:fillRect t="-434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9DA366-37D0-47C0-9869-983426A8688F}"/>
                  </a:ext>
                </a:extLst>
              </p:cNvPr>
              <p:cNvSpPr txBox="1"/>
              <p:nvPr/>
            </p:nvSpPr>
            <p:spPr>
              <a:xfrm>
                <a:off x="4417345" y="2812952"/>
                <a:ext cx="3993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9DA366-37D0-47C0-9869-983426A86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345" y="2812952"/>
                <a:ext cx="3993657" cy="276999"/>
              </a:xfrm>
              <a:prstGeom prst="rect">
                <a:avLst/>
              </a:prstGeom>
              <a:blipFill>
                <a:blip r:embed="rId5"/>
                <a:stretch>
                  <a:fillRect l="-153" t="-434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EE3707-5CF4-47E3-8333-1703A1EECB02}"/>
                  </a:ext>
                </a:extLst>
              </p:cNvPr>
              <p:cNvSpPr txBox="1"/>
              <p:nvPr/>
            </p:nvSpPr>
            <p:spPr>
              <a:xfrm>
                <a:off x="5043358" y="3429000"/>
                <a:ext cx="5071067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EE3707-5CF4-47E3-8333-1703A1EE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358" y="3429000"/>
                <a:ext cx="5071067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FD34C-2978-4D06-9CBE-8E89775761AB}"/>
                  </a:ext>
                </a:extLst>
              </p:cNvPr>
              <p:cNvSpPr txBox="1"/>
              <p:nvPr/>
            </p:nvSpPr>
            <p:spPr>
              <a:xfrm>
                <a:off x="4993280" y="4162425"/>
                <a:ext cx="517654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FD34C-2978-4D06-9CBE-8E8977576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80" y="4162425"/>
                <a:ext cx="5176545" cy="572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165B1E-5703-4195-8771-C94B0719F07A}"/>
                  </a:ext>
                </a:extLst>
              </p:cNvPr>
              <p:cNvSpPr txBox="1"/>
              <p:nvPr/>
            </p:nvSpPr>
            <p:spPr>
              <a:xfrm>
                <a:off x="5047206" y="4895850"/>
                <a:ext cx="5138073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165B1E-5703-4195-8771-C94B0719F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206" y="4895850"/>
                <a:ext cx="5138073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3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08CAB3-2EFF-4F29-A2FA-175D3668AAA4}"/>
                  </a:ext>
                </a:extLst>
              </p:cNvPr>
              <p:cNvSpPr txBox="1"/>
              <p:nvPr/>
            </p:nvSpPr>
            <p:spPr>
              <a:xfrm>
                <a:off x="4381663" y="999781"/>
                <a:ext cx="2527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08CAB3-2EFF-4F29-A2FA-175D3668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63" y="999781"/>
                <a:ext cx="2527550" cy="276999"/>
              </a:xfrm>
              <a:prstGeom prst="rect">
                <a:avLst/>
              </a:prstGeom>
              <a:blipFill>
                <a:blip r:embed="rId2"/>
                <a:stretch>
                  <a:fillRect l="-725" t="-2222" r="-314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0B2A65-C372-489D-84E6-B7965BB8C729}"/>
                  </a:ext>
                </a:extLst>
              </p:cNvPr>
              <p:cNvSpPr txBox="1"/>
              <p:nvPr/>
            </p:nvSpPr>
            <p:spPr>
              <a:xfrm>
                <a:off x="5018789" y="2513621"/>
                <a:ext cx="1476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0B2A65-C372-489D-84E6-B7965BB8C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89" y="2513621"/>
                <a:ext cx="1476815" cy="276999"/>
              </a:xfrm>
              <a:prstGeom prst="rect">
                <a:avLst/>
              </a:prstGeom>
              <a:blipFill>
                <a:blip r:embed="rId3"/>
                <a:stretch>
                  <a:fillRect l="-1646" t="-2174" r="-493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2C1892-3D88-4840-A34F-827692F33881}"/>
                  </a:ext>
                </a:extLst>
              </p:cNvPr>
              <p:cNvSpPr txBox="1"/>
              <p:nvPr/>
            </p:nvSpPr>
            <p:spPr>
              <a:xfrm>
                <a:off x="4907030" y="1427383"/>
                <a:ext cx="1476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2C1892-3D88-4840-A34F-827692F33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030" y="1427383"/>
                <a:ext cx="1476815" cy="276999"/>
              </a:xfrm>
              <a:prstGeom prst="rect">
                <a:avLst/>
              </a:prstGeom>
              <a:blipFill>
                <a:blip r:embed="rId4"/>
                <a:stretch>
                  <a:fillRect l="-1653" t="-2174" r="-537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1FC95F-15C5-4A0B-8E40-0A556C2CEFC7}"/>
                  </a:ext>
                </a:extLst>
              </p:cNvPr>
              <p:cNvSpPr txBox="1"/>
              <p:nvPr/>
            </p:nvSpPr>
            <p:spPr>
              <a:xfrm>
                <a:off x="4580208" y="3033534"/>
                <a:ext cx="2033441" cy="319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1FC95F-15C5-4A0B-8E40-0A556C2CE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08" y="3033534"/>
                <a:ext cx="2033441" cy="319959"/>
              </a:xfrm>
              <a:prstGeom prst="rect">
                <a:avLst/>
              </a:prstGeom>
              <a:blipFill>
                <a:blip r:embed="rId5"/>
                <a:stretch>
                  <a:fillRect l="-89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41D814-C862-41DD-94A0-C0F2F29AF46E}"/>
                  </a:ext>
                </a:extLst>
              </p:cNvPr>
              <p:cNvSpPr txBox="1"/>
              <p:nvPr/>
            </p:nvSpPr>
            <p:spPr>
              <a:xfrm>
                <a:off x="2163829" y="1647342"/>
                <a:ext cx="1095941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41D814-C862-41DD-94A0-C0F2F29AF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29" y="1647342"/>
                <a:ext cx="1095941" cy="323422"/>
              </a:xfrm>
              <a:prstGeom prst="rect">
                <a:avLst/>
              </a:prstGeom>
              <a:blipFill>
                <a:blip r:embed="rId6"/>
                <a:stretch>
                  <a:fillRect l="-2222" r="-6667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4B8FD6-39C0-4DE5-8366-573636F78AC3}"/>
                  </a:ext>
                </a:extLst>
              </p:cNvPr>
              <p:cNvSpPr txBox="1"/>
              <p:nvPr/>
            </p:nvSpPr>
            <p:spPr>
              <a:xfrm>
                <a:off x="2268383" y="1138280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4B8FD6-39C0-4DE5-8366-573636F78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383" y="1138280"/>
                <a:ext cx="176587" cy="276999"/>
              </a:xfrm>
              <a:prstGeom prst="rect">
                <a:avLst/>
              </a:prstGeom>
              <a:blipFill>
                <a:blip r:embed="rId7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F2EFAA2-C67D-4F4E-853B-12D365D41811}"/>
                  </a:ext>
                </a:extLst>
              </p:cNvPr>
              <p:cNvSpPr txBox="1"/>
              <p:nvPr/>
            </p:nvSpPr>
            <p:spPr>
              <a:xfrm>
                <a:off x="2163828" y="2086901"/>
                <a:ext cx="148014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F2EFAA2-C67D-4F4E-853B-12D365D4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28" y="2086901"/>
                <a:ext cx="1480149" cy="323422"/>
              </a:xfrm>
              <a:prstGeom prst="rect">
                <a:avLst/>
              </a:prstGeom>
              <a:blipFill>
                <a:blip r:embed="rId8"/>
                <a:stretch>
                  <a:fillRect l="-1646" t="-3774" r="-4938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B3F5AA-94E4-4654-ACA6-A59FCF3772F4}"/>
                  </a:ext>
                </a:extLst>
              </p:cNvPr>
              <p:cNvSpPr txBox="1"/>
              <p:nvPr/>
            </p:nvSpPr>
            <p:spPr>
              <a:xfrm>
                <a:off x="2163827" y="2526820"/>
                <a:ext cx="18643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B3F5AA-94E4-4654-ACA6-A59FCF37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27" y="2526820"/>
                <a:ext cx="1864357" cy="323422"/>
              </a:xfrm>
              <a:prstGeom prst="rect">
                <a:avLst/>
              </a:prstGeom>
              <a:blipFill>
                <a:blip r:embed="rId9"/>
                <a:stretch>
                  <a:fillRect l="-980" t="-5660" r="-3922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6CC19C-EFC5-42D9-9D9A-7DF38DEB7C3E}"/>
                  </a:ext>
                </a:extLst>
              </p:cNvPr>
              <p:cNvSpPr txBox="1"/>
              <p:nvPr/>
            </p:nvSpPr>
            <p:spPr>
              <a:xfrm>
                <a:off x="2632033" y="1150384"/>
                <a:ext cx="15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6CC19C-EFC5-42D9-9D9A-7DF38DEB7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33" y="1150384"/>
                <a:ext cx="159531" cy="276999"/>
              </a:xfrm>
              <a:prstGeom prst="rect">
                <a:avLst/>
              </a:prstGeom>
              <a:blipFill>
                <a:blip r:embed="rId10"/>
                <a:stretch>
                  <a:fillRect l="-30769" r="-23077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BAD367-AEDD-4408-825D-E99D598F675B}"/>
                  </a:ext>
                </a:extLst>
              </p:cNvPr>
              <p:cNvSpPr txBox="1"/>
              <p:nvPr/>
            </p:nvSpPr>
            <p:spPr>
              <a:xfrm>
                <a:off x="3259770" y="4119772"/>
                <a:ext cx="3429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BAD367-AEDD-4408-825D-E99D598F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770" y="4119772"/>
                <a:ext cx="3429785" cy="276999"/>
              </a:xfrm>
              <a:prstGeom prst="rect">
                <a:avLst/>
              </a:prstGeom>
              <a:blipFill>
                <a:blip r:embed="rId11"/>
                <a:stretch>
                  <a:fillRect l="-356" t="-26667" r="-17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AEB777-6B60-492E-B7A5-B8EC5F65D29C}"/>
                  </a:ext>
                </a:extLst>
              </p:cNvPr>
              <p:cNvSpPr txBox="1"/>
              <p:nvPr/>
            </p:nvSpPr>
            <p:spPr>
              <a:xfrm>
                <a:off x="3841800" y="4791883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AEB777-6B60-492E-B7A5-B8EC5F65D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0" y="4791883"/>
                <a:ext cx="2869760" cy="276999"/>
              </a:xfrm>
              <a:prstGeom prst="rect">
                <a:avLst/>
              </a:prstGeom>
              <a:blipFill>
                <a:blip r:embed="rId12"/>
                <a:stretch>
                  <a:fillRect l="-637" t="-8696" r="-21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C6E9B2A-CF09-42BB-AB1F-282D14F70363}"/>
                  </a:ext>
                </a:extLst>
              </p:cNvPr>
              <p:cNvSpPr txBox="1"/>
              <p:nvPr/>
            </p:nvSpPr>
            <p:spPr>
              <a:xfrm>
                <a:off x="2903902" y="5462145"/>
                <a:ext cx="6199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C6E9B2A-CF09-42BB-AB1F-282D14F70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02" y="5462145"/>
                <a:ext cx="6199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76DF20A-D457-417C-AF63-019D513A7E77}"/>
                  </a:ext>
                </a:extLst>
              </p:cNvPr>
              <p:cNvSpPr txBox="1"/>
              <p:nvPr/>
            </p:nvSpPr>
            <p:spPr>
              <a:xfrm>
                <a:off x="3603546" y="5462145"/>
                <a:ext cx="476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76DF20A-D457-417C-AF63-019D513A7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46" y="5462145"/>
                <a:ext cx="4765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607AEE-C785-4B50-B7D9-122C9D0BB08D}"/>
                  </a:ext>
                </a:extLst>
              </p:cNvPr>
              <p:cNvSpPr txBox="1"/>
              <p:nvPr/>
            </p:nvSpPr>
            <p:spPr>
              <a:xfrm>
                <a:off x="2903902" y="5930909"/>
                <a:ext cx="4765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607AEE-C785-4B50-B7D9-122C9D0BB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02" y="5930909"/>
                <a:ext cx="476507" cy="369332"/>
              </a:xfrm>
              <a:prstGeom prst="rect">
                <a:avLst/>
              </a:prstGeom>
              <a:blipFill>
                <a:blip r:embed="rId15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16E62D-8028-4F06-A926-E297C75A30E1}"/>
                  </a:ext>
                </a:extLst>
              </p:cNvPr>
              <p:cNvSpPr txBox="1"/>
              <p:nvPr/>
            </p:nvSpPr>
            <p:spPr>
              <a:xfrm>
                <a:off x="3491205" y="5949590"/>
                <a:ext cx="400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16E62D-8028-4F06-A926-E297C75A3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05" y="5949590"/>
                <a:ext cx="400574" cy="369332"/>
              </a:xfrm>
              <a:prstGeom prst="rect">
                <a:avLst/>
              </a:prstGeom>
              <a:blipFill>
                <a:blip r:embed="rId16"/>
                <a:stretch>
                  <a:fillRect r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C466B-A21F-4786-96E4-297A2A5F8917}"/>
                  </a:ext>
                </a:extLst>
              </p:cNvPr>
              <p:cNvSpPr txBox="1"/>
              <p:nvPr/>
            </p:nvSpPr>
            <p:spPr>
              <a:xfrm>
                <a:off x="4832776" y="5972834"/>
                <a:ext cx="44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C466B-A21F-4786-96E4-297A2A5F8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76" y="5972834"/>
                <a:ext cx="4439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84A27E-C75E-43FF-9D34-EA70B75EF004}"/>
                  </a:ext>
                </a:extLst>
              </p:cNvPr>
              <p:cNvSpPr txBox="1"/>
              <p:nvPr/>
            </p:nvSpPr>
            <p:spPr>
              <a:xfrm>
                <a:off x="5673761" y="5430509"/>
                <a:ext cx="8444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84A27E-C75E-43FF-9D34-EA70B75EF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61" y="5430509"/>
                <a:ext cx="84447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EF43C06-1AD7-42CE-B93C-CCCCC3248DB2}"/>
                  </a:ext>
                </a:extLst>
              </p:cNvPr>
              <p:cNvSpPr txBox="1"/>
              <p:nvPr/>
            </p:nvSpPr>
            <p:spPr>
              <a:xfrm>
                <a:off x="6687261" y="5453648"/>
                <a:ext cx="44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EF43C06-1AD7-42CE-B93C-CCCCC324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61" y="5453648"/>
                <a:ext cx="4439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ED1B7A-D376-44D7-B54C-A39B9D4AED4E}"/>
                  </a:ext>
                </a:extLst>
              </p:cNvPr>
              <p:cNvSpPr txBox="1"/>
              <p:nvPr/>
            </p:nvSpPr>
            <p:spPr>
              <a:xfrm>
                <a:off x="5276680" y="5972834"/>
                <a:ext cx="44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ED1B7A-D376-44D7-B54C-A39B9D4A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80" y="5972834"/>
                <a:ext cx="4439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3EC869A-6312-46A7-AECE-3CB0C614DAEA}"/>
                  </a:ext>
                </a:extLst>
              </p:cNvPr>
              <p:cNvSpPr txBox="1"/>
              <p:nvPr/>
            </p:nvSpPr>
            <p:spPr>
              <a:xfrm>
                <a:off x="5698574" y="5972834"/>
                <a:ext cx="44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3EC869A-6312-46A7-AECE-3CB0C614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74" y="5972834"/>
                <a:ext cx="44390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C91E5C1-E0A6-4D6C-A3DD-AD75D6AEE8BB}"/>
                  </a:ext>
                </a:extLst>
              </p:cNvPr>
              <p:cNvSpPr txBox="1"/>
              <p:nvPr/>
            </p:nvSpPr>
            <p:spPr>
              <a:xfrm>
                <a:off x="6099148" y="5972834"/>
                <a:ext cx="44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C91E5C1-E0A6-4D6C-A3DD-AD75D6AEE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48" y="5972834"/>
                <a:ext cx="44390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BB008B-1500-4A95-9CC3-B3113AE58418}"/>
                  </a:ext>
                </a:extLst>
              </p:cNvPr>
              <p:cNvSpPr txBox="1"/>
              <p:nvPr/>
            </p:nvSpPr>
            <p:spPr>
              <a:xfrm>
                <a:off x="6839125" y="3420503"/>
                <a:ext cx="14491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BB008B-1500-4A95-9CC3-B3113AE5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25" y="3420503"/>
                <a:ext cx="144919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B1190D0-2628-4A98-9E0E-23D7B1B33C0C}"/>
                  </a:ext>
                </a:extLst>
              </p:cNvPr>
              <p:cNvSpPr txBox="1"/>
              <p:nvPr/>
            </p:nvSpPr>
            <p:spPr>
              <a:xfrm>
                <a:off x="7014277" y="2513621"/>
                <a:ext cx="1365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B1190D0-2628-4A98-9E0E-23D7B1B3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277" y="2513621"/>
                <a:ext cx="1365181" cy="276999"/>
              </a:xfrm>
              <a:prstGeom prst="rect">
                <a:avLst/>
              </a:prstGeom>
              <a:blipFill>
                <a:blip r:embed="rId24"/>
                <a:stretch>
                  <a:fillRect l="-1786" t="-8696" r="-535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91416A7-CEBE-4ECE-9F95-2831E93B01E1}"/>
                  </a:ext>
                </a:extLst>
              </p:cNvPr>
              <p:cNvSpPr txBox="1"/>
              <p:nvPr/>
            </p:nvSpPr>
            <p:spPr>
              <a:xfrm>
                <a:off x="4378098" y="1993708"/>
                <a:ext cx="2915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91416A7-CEBE-4ECE-9F95-2831E93B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98" y="1993708"/>
                <a:ext cx="2915350" cy="276999"/>
              </a:xfrm>
              <a:prstGeom prst="rect">
                <a:avLst/>
              </a:prstGeom>
              <a:blipFill>
                <a:blip r:embed="rId25"/>
                <a:stretch>
                  <a:fillRect l="-628" t="-24444" r="-41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E3F48D-8987-402A-9B2F-39C9F370B792}"/>
                  </a:ext>
                </a:extLst>
              </p:cNvPr>
              <p:cNvSpPr txBox="1"/>
              <p:nvPr/>
            </p:nvSpPr>
            <p:spPr>
              <a:xfrm>
                <a:off x="6839125" y="3888939"/>
                <a:ext cx="14491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E3F48D-8987-402A-9B2F-39C9F370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25" y="3888939"/>
                <a:ext cx="144919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A3E5CF-70EB-4D0C-BCDB-03DF6A718CFD}"/>
                  </a:ext>
                </a:extLst>
              </p:cNvPr>
              <p:cNvSpPr txBox="1"/>
              <p:nvPr/>
            </p:nvSpPr>
            <p:spPr>
              <a:xfrm>
                <a:off x="7417680" y="4422551"/>
                <a:ext cx="558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A3E5CF-70EB-4D0C-BCDB-03DF6A71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680" y="4422551"/>
                <a:ext cx="55837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8A4EA37-A728-4D82-AA39-15A2DC961133}"/>
                  </a:ext>
                </a:extLst>
              </p:cNvPr>
              <p:cNvSpPr txBox="1"/>
              <p:nvPr/>
            </p:nvSpPr>
            <p:spPr>
              <a:xfrm>
                <a:off x="7729949" y="5430509"/>
                <a:ext cx="2890426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8A4EA37-A728-4D82-AA39-15A2DC961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49" y="5430509"/>
                <a:ext cx="2890426" cy="71487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6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</TotalTime>
  <Words>313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登稣</dc:creator>
  <cp:lastModifiedBy>张 登稣</cp:lastModifiedBy>
  <cp:revision>26</cp:revision>
  <dcterms:created xsi:type="dcterms:W3CDTF">2021-01-19T05:57:24Z</dcterms:created>
  <dcterms:modified xsi:type="dcterms:W3CDTF">2021-02-02T06:10:16Z</dcterms:modified>
</cp:coreProperties>
</file>