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BE6A-44DE-459A-99A4-2AD01905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67EAF-18F6-4CB7-8F71-A9DC1865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8B09-32D1-4B26-90E9-0B032810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729D5-078F-41A5-A99C-2C1A4440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217BD-DFA3-4828-AA77-C4788E6C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C904D-8E7D-4010-9887-A5E88AB2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0912F-8F58-4635-931F-31700082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4F1E0-0A64-48F1-96AB-69AE4B51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D07E8-7DBF-47EC-9CEE-70994C1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95F22-34A6-4710-B51C-6629D6E9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5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F6C97-9B9C-43F9-A34B-6F1ACA47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DFE86-298A-42DC-8A68-B1BB59A1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51000-8E1B-4756-AA7D-D2A4C3D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D6EC2-437B-4379-8ACE-6B652D4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57153-BA1A-4882-88D4-5FAE3FF3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77F9-A7CD-4C65-92CD-9F45CC16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607E6-2C7C-4422-ACDA-A3B0BA09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A219C-E745-4149-AFBC-DB96E143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38498-F19B-464D-80BA-A74FDE8F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4762-5728-4674-A93C-592368A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5DF28-D440-4C27-90C3-3D910B40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8D033-0758-49F6-AE19-F910EA50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BA46D-CEE9-4703-AE8E-CD497784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08C32-280D-469D-9EB8-CCF282BF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B866B-07C2-493C-8445-0A2AC64B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E30F-003A-4FBF-9119-E09419B9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FF6F5-57CC-459C-B3B9-793964E4A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82C45-07FF-4785-98A5-6A3636C1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13173-D4EE-4B3A-A045-E5FF91A3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D5A26-BF14-49A9-9087-9F451D1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92028-90D5-46A2-8C9D-BB6CFEC3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6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2644A-B31D-48C2-AFAF-1B4C04D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6122F-B712-4022-8DCC-C1554717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40126-B1FC-436E-BC17-61DB0E71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E1507C-D835-4F9D-81F6-09B7B373D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75647-5D6F-493B-B23E-AC473476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BF017-852F-4194-ABC6-0A3D8E5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C3D1B-0F56-4DCF-8B71-886D223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210DC-D7DE-48CA-805A-E3351797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865B-D8DF-43BC-A076-E5BEAED6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EB8D-9BB9-44BF-9290-E7D67D8B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DE808-32A9-4445-995C-EF229F4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FB424-02DF-4656-9F13-65B0E8C2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533B5-0C8B-4AC7-BEDE-C215818D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B77F4-366C-4E5E-8672-B38BE2B3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EB4DC-2C49-4F77-9DD6-7356223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3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6626F-764A-4B81-B567-AE27522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4BACC-FA97-4573-97A5-0773A6A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F15E8-3C6E-4804-8389-B6A12107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8C3CE-198E-4EA4-92C9-67E07915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0E5FF-2670-40A5-8932-24AD04B4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CFAB8-11FF-4753-B581-CCCD1C5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2CDC4-4784-41F9-8919-B74CD122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26A53-C72A-413C-8955-36C61D20A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F583B-4887-4699-85A3-2ED2E707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0F474-C909-492D-BB24-0B78617E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92541-4554-4F62-A7C4-CA13D68D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040E2-CB9E-461E-89AC-2DCE8744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A1AC2-3223-4AE8-A577-2E05F738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8FB9E-92EE-43D7-8138-7F6439F3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49C36-85CF-4CAA-A7B2-24C662E1D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4EB3-0F66-4138-B8D8-83654F137430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AB327-C5EE-46EA-82D0-3615BF440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EF0EA-0E18-40C8-8712-85A34228A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309B-F2C7-4D96-92C3-1668032A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C9AFFA-7B76-4751-8443-326C4B7C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9" y="867095"/>
            <a:ext cx="10304762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DF778-372D-4609-AF24-657874FF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16" y="696014"/>
            <a:ext cx="1400000" cy="1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954CE8-7635-40D5-8D64-F58FF373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1" y="2552868"/>
            <a:ext cx="4031945" cy="2675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3EDCB9-9FBA-46F6-8AEE-2F4427ED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78" y="2552868"/>
            <a:ext cx="4031946" cy="26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登稣</dc:creator>
  <cp:lastModifiedBy>张 登稣</cp:lastModifiedBy>
  <cp:revision>4</cp:revision>
  <dcterms:created xsi:type="dcterms:W3CDTF">2021-02-09T09:24:27Z</dcterms:created>
  <dcterms:modified xsi:type="dcterms:W3CDTF">2021-02-09T10:10:28Z</dcterms:modified>
</cp:coreProperties>
</file>