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9CDD7A3A-D919-431D-8013-22E184B9E47A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A48C8CD-85CC-4813-9BDE-F6603507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19220">
            <a:off x="6116057" y="3115405"/>
            <a:ext cx="1373998" cy="2060997"/>
          </a:xfrm>
          <a:prstGeom prst="rect">
            <a:avLst/>
          </a:prstGeom>
        </p:spPr>
      </p:pic>
      <p:sp>
        <p:nvSpPr>
          <p:cNvPr id="1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A6CFF-B5F4-4033-B0AB-BCC180D6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96" y="1616574"/>
            <a:ext cx="7715176" cy="115203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0DA98B9-075E-4B8F-BEF3-31B82DDC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529" y="5656301"/>
            <a:ext cx="9684774" cy="535304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Um jogo de </a:t>
            </a:r>
            <a:r>
              <a:rPr lang="pt-PT" b="1" i="1" dirty="0" err="1"/>
              <a:t>Insert</a:t>
            </a:r>
            <a:r>
              <a:rPr lang="pt-PT" b="1" i="1" dirty="0"/>
              <a:t> </a:t>
            </a:r>
            <a:r>
              <a:rPr lang="pt-PT" b="1" i="1" dirty="0" err="1"/>
              <a:t>name</a:t>
            </a:r>
            <a:r>
              <a:rPr lang="pt-PT" b="1" i="1" dirty="0"/>
              <a:t> </a:t>
            </a:r>
            <a:r>
              <a:rPr lang="pt-PT" b="1" i="1" dirty="0" err="1"/>
              <a:t>here</a:t>
            </a:r>
            <a:endParaRPr lang="pt-PT" b="1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BD961A-E7A8-4C96-8189-9C9668977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43443">
            <a:off x="4643227" y="3107683"/>
            <a:ext cx="1377895" cy="20668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A85509-89C4-418B-95AE-7B7EA3F0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2047" y="4141104"/>
            <a:ext cx="189153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82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Marcador de Posição de Conteú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07" y="803751"/>
            <a:ext cx="5742732" cy="5250498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41CF24-EF58-4E54-813D-CDD5AEDE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300" b="1" dirty="0" err="1">
                <a:solidFill>
                  <a:srgbClr val="EBEBEB"/>
                </a:solidFill>
              </a:rPr>
              <a:t>Insert</a:t>
            </a:r>
            <a:r>
              <a:rPr lang="pt-PT" sz="3300" b="1" dirty="0">
                <a:solidFill>
                  <a:srgbClr val="EBEBEB"/>
                </a:solidFill>
              </a:rPr>
              <a:t> </a:t>
            </a:r>
            <a:r>
              <a:rPr lang="pt-PT" sz="3300" b="1" dirty="0" err="1">
                <a:solidFill>
                  <a:srgbClr val="EBEBEB"/>
                </a:solidFill>
              </a:rPr>
              <a:t>Name</a:t>
            </a:r>
            <a:r>
              <a:rPr lang="pt-PT" sz="3300" b="1" dirty="0">
                <a:solidFill>
                  <a:srgbClr val="EBEBEB"/>
                </a:solidFill>
              </a:rPr>
              <a:t> </a:t>
            </a:r>
            <a:r>
              <a:rPr lang="pt-PT" sz="3300" b="1" dirty="0" err="1">
                <a:solidFill>
                  <a:srgbClr val="EBEBEB"/>
                </a:solidFill>
              </a:rPr>
              <a:t>Here</a:t>
            </a:r>
            <a:endParaRPr lang="pt-PT" sz="3300" b="1" dirty="0">
              <a:solidFill>
                <a:srgbClr val="EBEBEB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Bruno Flamengo	</a:t>
            </a:r>
          </a:p>
          <a:p>
            <a:r>
              <a:rPr lang="en-US" dirty="0">
                <a:solidFill>
                  <a:srgbClr val="FFFFFF"/>
                </a:solidFill>
              </a:rPr>
              <a:t>Bernardo Barbosa</a:t>
            </a:r>
          </a:p>
          <a:p>
            <a:r>
              <a:rPr lang="en-US" dirty="0">
                <a:solidFill>
                  <a:srgbClr val="FFFFFF"/>
                </a:solidFill>
              </a:rPr>
              <a:t>Luís Monteiro</a:t>
            </a:r>
          </a:p>
        </p:txBody>
      </p:sp>
    </p:spTree>
    <p:extLst>
      <p:ext uri="{BB962C8B-B14F-4D97-AF65-F5344CB8AC3E}">
        <p14:creationId xmlns:p14="http://schemas.microsoft.com/office/powerpoint/2010/main" val="375837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750CA-509B-40C5-8E59-4D10E7BD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/>
              <a:t>21Blackjack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268302-94F1-4EA7-BA42-0C0EB8DB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Simulação de um jogo de </a:t>
            </a:r>
            <a:r>
              <a:rPr lang="pt-PT" dirty="0" err="1"/>
              <a:t>blackjack</a:t>
            </a:r>
            <a:r>
              <a:rPr lang="pt-PT" dirty="0"/>
              <a:t> num casino</a:t>
            </a:r>
          </a:p>
          <a:p>
            <a:r>
              <a:rPr lang="pt-PT" dirty="0"/>
              <a:t>Estilo visual: Pixel</a:t>
            </a:r>
          </a:p>
          <a:p>
            <a:r>
              <a:rPr lang="pt-PT" dirty="0"/>
              <a:t>Plataforma: PC</a:t>
            </a:r>
          </a:p>
          <a:p>
            <a:r>
              <a:rPr lang="pt-PT" dirty="0"/>
              <a:t>Single-</a:t>
            </a:r>
            <a:r>
              <a:rPr lang="pt-PT" dirty="0" err="1"/>
              <a:t>player</a:t>
            </a:r>
            <a:endParaRPr lang="pt-PT" dirty="0"/>
          </a:p>
          <a:p>
            <a:r>
              <a:rPr lang="pt-PT" dirty="0"/>
              <a:t>Controlador: Rato</a:t>
            </a:r>
          </a:p>
          <a:p>
            <a:r>
              <a:rPr lang="pt-PT" dirty="0"/>
              <a:t>Faixa etária: +18</a:t>
            </a:r>
          </a:p>
        </p:txBody>
      </p:sp>
    </p:spTree>
    <p:extLst>
      <p:ext uri="{BB962C8B-B14F-4D97-AF65-F5344CB8AC3E}">
        <p14:creationId xmlns:p14="http://schemas.microsoft.com/office/powerpoint/2010/main" val="394630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B4738-DDFA-4668-83DD-894A26EC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Regras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FE3E47-C3E9-4596-BC10-F4EE0F57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O jogo começa com o jogador a fazer a sua aposta</a:t>
            </a:r>
          </a:p>
          <a:p>
            <a:r>
              <a:rPr lang="pt-PT" dirty="0"/>
              <a:t>O dealer dá uma carta ao jogador e uma para si</a:t>
            </a:r>
          </a:p>
          <a:p>
            <a:r>
              <a:rPr lang="pt-PT" dirty="0"/>
              <a:t>Processo repetido, sendo a carta do dealer virada para baixo</a:t>
            </a:r>
          </a:p>
          <a:p>
            <a:r>
              <a:rPr lang="pt-PT" dirty="0"/>
              <a:t>No final, o dealer revela as suas cartas viradas para baixo</a:t>
            </a:r>
          </a:p>
          <a:p>
            <a:r>
              <a:rPr lang="pt-PT" dirty="0"/>
              <a:t>O valor das cartas numeradas corresponde ao seu número, 10 se for um valete, rainha ou rei e 1/11 se for um ás, à escolha do jogador</a:t>
            </a:r>
          </a:p>
          <a:p>
            <a:r>
              <a:rPr lang="pt-PT" dirty="0"/>
              <a:t>A pontuação de cada um resulta da soma das suas cartas</a:t>
            </a:r>
          </a:p>
          <a:p>
            <a:r>
              <a:rPr lang="pt-PT" dirty="0"/>
              <a:t>Ganha aquele que estiver mais próximo mas não ultrapassa o valor 21</a:t>
            </a:r>
          </a:p>
          <a:p>
            <a:r>
              <a:rPr lang="pt-PT" dirty="0"/>
              <a:t>Se o jogador ganhar, ele recebe o dobro da sua aposta, senão, perde-a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905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513FA-CC68-49EC-8FCF-97B84F06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Mecânicas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59F7A6-9BC8-4D8B-BD0C-0ACA65F3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Nesta simulação o jogador poderá carregar a sua carteira com 100, 250 ou 500 fichas</a:t>
            </a:r>
          </a:p>
          <a:p>
            <a:r>
              <a:rPr lang="pt-PT" dirty="0"/>
              <a:t>O jogador usará o rato para controlar o jogo </a:t>
            </a:r>
          </a:p>
        </p:txBody>
      </p:sp>
    </p:spTree>
    <p:extLst>
      <p:ext uri="{BB962C8B-B14F-4D97-AF65-F5344CB8AC3E}">
        <p14:creationId xmlns:p14="http://schemas.microsoft.com/office/powerpoint/2010/main" val="17727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Posição de Conteúdo 4" descr="Uma imagem com objeto, coisa, relógio&#10;&#10;Descrição gerada com confiança muito alta">
            <a:extLst>
              <a:ext uri="{FF2B5EF4-FFF2-40B4-BE49-F238E27FC236}">
                <a16:creationId xmlns:a16="http://schemas.microsoft.com/office/drawing/2014/main" id="{439998EB-3C18-42EC-938E-8789C0FDD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534702"/>
            <a:ext cx="6470907" cy="37854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91CDA2-438C-48BB-9A67-3B83791F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Mesa de </a:t>
            </a:r>
            <a:r>
              <a:rPr lang="en-US" sz="54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jogo</a:t>
            </a:r>
            <a:endParaRPr lang="en-US" sz="54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604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Posição de Conteúdo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90A5CA2C-4C2D-4712-8777-EB8104F76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5" y="817720"/>
            <a:ext cx="2221992" cy="333298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D4497A-572B-438C-883F-A4A3A16BE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563" y="817720"/>
            <a:ext cx="2221992" cy="333298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1" name="Imagem 10" descr="Uma imagem com coisa, objeto&#10;&#10;Descrição gerada com confiança alta">
            <a:extLst>
              <a:ext uri="{FF2B5EF4-FFF2-40B4-BE49-F238E27FC236}">
                <a16:creationId xmlns:a16="http://schemas.microsoft.com/office/drawing/2014/main" id="{9FBD1D6E-C851-4586-99EC-3677DE254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281" y="1373218"/>
            <a:ext cx="2221992" cy="222199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Imagem 8" descr="Uma imagem com interior, escuro&#10;&#10;Descrição gerada com confiança alta">
            <a:extLst>
              <a:ext uri="{FF2B5EF4-FFF2-40B4-BE49-F238E27FC236}">
                <a16:creationId xmlns:a16="http://schemas.microsoft.com/office/drawing/2014/main" id="{6C0AADC4-A7C0-47F7-BC42-E4132C5A3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999" y="1373218"/>
            <a:ext cx="2221992" cy="2221992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E216CE-E752-400E-A94D-29106483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Cartas e </a:t>
            </a:r>
            <a:r>
              <a:rPr lang="pt-PT" sz="6000" b="1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botões</a:t>
            </a:r>
          </a:p>
        </p:txBody>
      </p:sp>
    </p:spTree>
    <p:extLst>
      <p:ext uri="{BB962C8B-B14F-4D97-AF65-F5344CB8AC3E}">
        <p14:creationId xmlns:p14="http://schemas.microsoft.com/office/powerpoint/2010/main" val="8171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D8C5B-BF5F-4C0C-B754-F8BE6F48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Áudio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3F9F8C-4507-4629-98EE-87351A3E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jogo inclui uma música de estilo </a:t>
            </a:r>
            <a:r>
              <a:rPr lang="pt-PT" i="1" dirty="0"/>
              <a:t>jazz</a:t>
            </a:r>
            <a:r>
              <a:rPr lang="pt-PT" dirty="0"/>
              <a:t>, para criar um ambiente relaxado, bem como efeitos sonoros para o manuseamento de cartas e das fichas.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56587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712EE-8CD0-420A-9930-4AFBFFFD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pt-PT" i="1" dirty="0"/>
              <a:t>In-game</a:t>
            </a:r>
            <a:r>
              <a:rPr lang="pt-PT" dirty="0"/>
              <a:t> </a:t>
            </a:r>
            <a:r>
              <a:rPr lang="pt-PT" i="1" dirty="0"/>
              <a:t>screenshots</a:t>
            </a:r>
          </a:p>
        </p:txBody>
      </p:sp>
      <p:pic>
        <p:nvPicPr>
          <p:cNvPr id="5" name="Marcador de Posição de Conteúdo 4" descr="Uma imagem com objeto, coisa, relógio&#10;&#10;Descrição gerada com confiança muito alta">
            <a:extLst>
              <a:ext uri="{FF2B5EF4-FFF2-40B4-BE49-F238E27FC236}">
                <a16:creationId xmlns:a16="http://schemas.microsoft.com/office/drawing/2014/main" id="{CE339E05-F19E-4ACC-B924-798BA164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65" y="2580640"/>
            <a:ext cx="5496090" cy="3416300"/>
          </a:xfrm>
        </p:spPr>
      </p:pic>
      <p:grpSp>
        <p:nvGrpSpPr>
          <p:cNvPr id="47" name="Grupo 46">
            <a:extLst>
              <a:ext uri="{FF2B5EF4-FFF2-40B4-BE49-F238E27FC236}">
                <a16:creationId xmlns:a16="http://schemas.microsoft.com/office/drawing/2014/main" id="{9941A2EE-6F8B-4A9D-9B3E-D3B1F2E7CBDF}"/>
              </a:ext>
            </a:extLst>
          </p:cNvPr>
          <p:cNvGrpSpPr/>
          <p:nvPr/>
        </p:nvGrpSpPr>
        <p:grpSpPr>
          <a:xfrm>
            <a:off x="780966" y="2756213"/>
            <a:ext cx="5039542" cy="3296922"/>
            <a:chOff x="780966" y="2817173"/>
            <a:chExt cx="5335788" cy="3296922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B50E140-5340-4598-8033-182E9022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9390" y="5132068"/>
              <a:ext cx="496570" cy="7448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00E9229-29F7-4C32-86C3-B3269955F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3628" y="5132068"/>
              <a:ext cx="496570" cy="744855"/>
            </a:xfrm>
            <a:prstGeom prst="rect">
              <a:avLst/>
            </a:prstGeom>
          </p:spPr>
        </p:pic>
        <p:pic>
          <p:nvPicPr>
            <p:cNvPr id="22" name="Imagem 21" descr="Uma imagem com captura de ecrã&#10;&#10;Descrição gerada com confiança alta">
              <a:extLst>
                <a:ext uri="{FF2B5EF4-FFF2-40B4-BE49-F238E27FC236}">
                  <a16:creationId xmlns:a16="http://schemas.microsoft.com/office/drawing/2014/main" id="{0E50C28B-236A-4F77-A35F-22298CF77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7675" y="2865754"/>
              <a:ext cx="313053" cy="469579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4FC34E34-97B1-4462-8CAC-03D539CF1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03628" y="2865755"/>
              <a:ext cx="313052" cy="469579"/>
            </a:xfrm>
            <a:prstGeom prst="rect">
              <a:avLst/>
            </a:prstGeom>
          </p:spPr>
        </p:pic>
        <p:pic>
          <p:nvPicPr>
            <p:cNvPr id="33" name="Imagem 32" descr="Uma imagem com coisa, objeto&#10;&#10;Descrição gerada com confiança alta">
              <a:extLst>
                <a:ext uri="{FF2B5EF4-FFF2-40B4-BE49-F238E27FC236}">
                  <a16:creationId xmlns:a16="http://schemas.microsoft.com/office/drawing/2014/main" id="{F78C504A-4B7F-4662-A4AC-1DE77CDCD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38474" y="4894895"/>
              <a:ext cx="1219200" cy="1219200"/>
            </a:xfrm>
            <a:prstGeom prst="rect">
              <a:avLst/>
            </a:prstGeom>
          </p:spPr>
        </p:pic>
        <p:pic>
          <p:nvPicPr>
            <p:cNvPr id="35" name="Imagem 34" descr="Uma imagem com coisa&#10;&#10;Descrição gerada com confiança alta">
              <a:extLst>
                <a:ext uri="{FF2B5EF4-FFF2-40B4-BE49-F238E27FC236}">
                  <a16:creationId xmlns:a16="http://schemas.microsoft.com/office/drawing/2014/main" id="{889985AA-B0F4-4E92-BA1E-D7D0E6D7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0227" y="4894895"/>
              <a:ext cx="1219200" cy="1219200"/>
            </a:xfrm>
            <a:prstGeom prst="rect">
              <a:avLst/>
            </a:prstGeom>
          </p:spPr>
        </p:pic>
        <p:pic>
          <p:nvPicPr>
            <p:cNvPr id="37" name="Imagem 36" descr="Uma imagem com sala, casa de jogos, cenário&#10;&#10;Descrição gerada com confiança muito alta">
              <a:extLst>
                <a:ext uri="{FF2B5EF4-FFF2-40B4-BE49-F238E27FC236}">
                  <a16:creationId xmlns:a16="http://schemas.microsoft.com/office/drawing/2014/main" id="{E0B7CDB1-0B5C-43EE-B83F-96CC28FF3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98594" y="2817173"/>
              <a:ext cx="518160" cy="518160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D38522B-55DF-4809-B132-4FA38C8E9CF3}"/>
                </a:ext>
              </a:extLst>
            </p:cNvPr>
            <p:cNvSpPr txBox="1"/>
            <p:nvPr/>
          </p:nvSpPr>
          <p:spPr>
            <a:xfrm>
              <a:off x="4982642" y="2891587"/>
              <a:ext cx="7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</a:rPr>
                <a:t>1500</a:t>
              </a:r>
            </a:p>
          </p:txBody>
        </p: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5617F768-6E26-4D87-88FD-789CF7D92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80966" y="2886931"/>
              <a:ext cx="373988" cy="373988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0EDEFF7-2268-4A5A-9863-71CC7BAC7717}"/>
              </a:ext>
            </a:extLst>
          </p:cNvPr>
          <p:cNvGrpSpPr/>
          <p:nvPr/>
        </p:nvGrpSpPr>
        <p:grpSpPr>
          <a:xfrm>
            <a:off x="6107476" y="2580640"/>
            <a:ext cx="5830486" cy="3472495"/>
            <a:chOff x="6107476" y="2580640"/>
            <a:chExt cx="5830486" cy="3472495"/>
          </a:xfrm>
        </p:grpSpPr>
        <p:pic>
          <p:nvPicPr>
            <p:cNvPr id="4" name="Imagem 3" descr="Uma imagem com objeto, coisa, relógio&#10;&#10;Descrição gerada com confiança muito alta">
              <a:extLst>
                <a:ext uri="{FF2B5EF4-FFF2-40B4-BE49-F238E27FC236}">
                  <a16:creationId xmlns:a16="http://schemas.microsoft.com/office/drawing/2014/main" id="{242A50BD-B262-4E70-A31F-F9A622BD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7476" y="2580640"/>
              <a:ext cx="5830486" cy="3416300"/>
            </a:xfrm>
            <a:prstGeom prst="rect">
              <a:avLst/>
            </a:prstGeom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695A352A-4DF7-463E-9418-6552494C4D28}"/>
                </a:ext>
              </a:extLst>
            </p:cNvPr>
            <p:cNvGrpSpPr/>
            <p:nvPr/>
          </p:nvGrpSpPr>
          <p:grpSpPr>
            <a:xfrm>
              <a:off x="6411311" y="2756213"/>
              <a:ext cx="5314451" cy="3296922"/>
              <a:chOff x="6411311" y="2756213"/>
              <a:chExt cx="5314451" cy="3296922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DD03FE06-975E-4622-BAC8-DB3BE8CD2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1311" y="2825807"/>
                <a:ext cx="333595" cy="374152"/>
              </a:xfrm>
              <a:prstGeom prst="rect">
                <a:avLst/>
              </a:prstGeom>
            </p:spPr>
          </p:pic>
          <p:pic>
            <p:nvPicPr>
              <p:cNvPr id="10" name="Imagem 9" descr="Uma imagem com sala, casa de jogos, cenário&#10;&#10;Descrição gerada com confiança muito alta">
                <a:extLst>
                  <a:ext uri="{FF2B5EF4-FFF2-40B4-BE49-F238E27FC236}">
                    <a16:creationId xmlns:a16="http://schemas.microsoft.com/office/drawing/2014/main" id="{BE2FE828-BC0A-41BA-A78E-6099CAB08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16402" y="2756213"/>
                <a:ext cx="509360" cy="571943"/>
              </a:xfrm>
              <a:prstGeom prst="rect">
                <a:avLst/>
              </a:prstGeom>
            </p:spPr>
          </p:pic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AC655BB-EAF3-4E8A-B8F8-4F43CA8C8888}"/>
                  </a:ext>
                </a:extLst>
              </p:cNvPr>
              <p:cNvSpPr txBox="1"/>
              <p:nvPr/>
            </p:nvSpPr>
            <p:spPr>
              <a:xfrm>
                <a:off x="10631820" y="2854917"/>
                <a:ext cx="744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</a:rPr>
                  <a:t>7000</a:t>
                </a:r>
              </a:p>
            </p:txBody>
          </p:sp>
          <p:pic>
            <p:nvPicPr>
              <p:cNvPr id="14" name="Imagem 13" descr="Uma imagem com coisa&#10;&#10;Descrição gerada com confiança alta">
                <a:extLst>
                  <a:ext uri="{FF2B5EF4-FFF2-40B4-BE49-F238E27FC236}">
                    <a16:creationId xmlns:a16="http://schemas.microsoft.com/office/drawing/2014/main" id="{7DF3F70B-55A2-4182-B385-C0DFE552F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1908" y="483393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6" name="Imagem 15" descr="Uma imagem com coisa, objeto&#10;&#10;Descrição gerada com confiança alta">
                <a:extLst>
                  <a:ext uri="{FF2B5EF4-FFF2-40B4-BE49-F238E27FC236}">
                    <a16:creationId xmlns:a16="http://schemas.microsoft.com/office/drawing/2014/main" id="{491504D2-088F-4526-81D5-FF11FBFF0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1882" y="483393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8" name="Imagem 17" descr="Uma imagem com captura de ecrã&#10;&#10;Descrição gerada com confiança alta">
                <a:extLst>
                  <a:ext uri="{FF2B5EF4-FFF2-40B4-BE49-F238E27FC236}">
                    <a16:creationId xmlns:a16="http://schemas.microsoft.com/office/drawing/2014/main" id="{6DF2319D-6029-45F2-8AE5-E7FA30DCE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6186" y="2804794"/>
                <a:ext cx="306199" cy="469579"/>
              </a:xfrm>
              <a:prstGeom prst="rect">
                <a:avLst/>
              </a:prstGeom>
            </p:spPr>
          </p:pic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DB8879CC-7513-48F9-A5C9-01587A4FD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97358" y="5071108"/>
                <a:ext cx="494885" cy="742327"/>
              </a:xfrm>
              <a:prstGeom prst="rect">
                <a:avLst/>
              </a:prstGeom>
            </p:spPr>
          </p:pic>
          <p:pic>
            <p:nvPicPr>
              <p:cNvPr id="23" name="Imagem 22" descr="Uma imagem com coisa, objeto, monitor, relógio&#10;&#10;Descrição gerada com confiança alta">
                <a:extLst>
                  <a:ext uri="{FF2B5EF4-FFF2-40B4-BE49-F238E27FC236}">
                    <a16:creationId xmlns:a16="http://schemas.microsoft.com/office/drawing/2014/main" id="{0EF25624-CC14-4639-AB1C-4704FAF54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6986" y="3851908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25" name="Imagem 24" descr="Uma imagem com objeto, coisa, relógio&#10;&#10;Descrição gerada com confiança muito alta">
                <a:extLst>
                  <a:ext uri="{FF2B5EF4-FFF2-40B4-BE49-F238E27FC236}">
                    <a16:creationId xmlns:a16="http://schemas.microsoft.com/office/drawing/2014/main" id="{2A845A2A-7603-4F3A-9662-DF34923F6A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38493" y="3851908"/>
                <a:ext cx="1219200" cy="1219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2671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769</TotalTime>
  <Words>216</Words>
  <Application>Microsoft Office PowerPoint</Application>
  <PresentationFormat>Ecrã Panorâmico</PresentationFormat>
  <Paragraphs>31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Sala de Reunião de Ião</vt:lpstr>
      <vt:lpstr>Apresentação do PowerPoint</vt:lpstr>
      <vt:lpstr>Insert Name Here</vt:lpstr>
      <vt:lpstr>21Blackjack</vt:lpstr>
      <vt:lpstr>Regras</vt:lpstr>
      <vt:lpstr>Mecânicas</vt:lpstr>
      <vt:lpstr>Mesa de jogo</vt:lpstr>
      <vt:lpstr>Cartas e botões</vt:lpstr>
      <vt:lpstr>Áudio </vt:lpstr>
      <vt:lpstr>In-game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Flamengo</dc:creator>
  <cp:lastModifiedBy>Luís Miguel Guimarães Figueiras Monteiro</cp:lastModifiedBy>
  <cp:revision>127</cp:revision>
  <dcterms:created xsi:type="dcterms:W3CDTF">2017-06-05T14:32:31Z</dcterms:created>
  <dcterms:modified xsi:type="dcterms:W3CDTF">2017-06-08T11:32:56Z</dcterms:modified>
</cp:coreProperties>
</file>