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8" r:id="rId3"/>
    <p:sldId id="300" r:id="rId4"/>
    <p:sldId id="301" r:id="rId5"/>
    <p:sldId id="302" r:id="rId6"/>
    <p:sldId id="305" r:id="rId7"/>
    <p:sldId id="306" r:id="rId8"/>
    <p:sldId id="304" r:id="rId9"/>
    <p:sldId id="303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FFCDCD"/>
    <a:srgbClr val="30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797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158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818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0482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604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86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3742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647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597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66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5DAE2-4B2B-4E60-83D4-4DE326ABCE8D}" type="datetimeFigureOut">
              <a:rPr kumimoji="1" lang="ja-JP" altLang="en-US" smtClean="0"/>
              <a:t>2018/9/20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CFE7C-FC4F-42BC-B17C-5FDE9D04D3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724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5434"/>
            <a:ext cx="9906000" cy="555277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309370" y="1798320"/>
            <a:ext cx="7429500" cy="1713664"/>
          </a:xfrm>
          <a:solidFill>
            <a:schemeClr val="bg1"/>
          </a:solidFill>
        </p:spPr>
        <p:txBody>
          <a:bodyPr/>
          <a:lstStyle/>
          <a:p>
            <a:r>
              <a:rPr lang="ja-JP" altLang="en-US" dirty="0" smtClean="0"/>
              <a:t>スロモン</a:t>
            </a:r>
            <a:r>
              <a:rPr lang="en-US" altLang="zh-TW" dirty="0" smtClean="0"/>
              <a:t>(</a:t>
            </a:r>
            <a:r>
              <a:rPr lang="ja-JP" altLang="en-US" dirty="0" smtClean="0"/>
              <a:t>仮</a:t>
            </a:r>
            <a:r>
              <a:rPr lang="en-US" altLang="zh-TW" dirty="0" smtClean="0"/>
              <a:t>)</a:t>
            </a:r>
            <a:endParaRPr 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09370" y="3511984"/>
            <a:ext cx="7429500" cy="2254752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 algn="l"/>
            <a:r>
              <a:rPr lang="ja-JP" altLang="en-US" dirty="0"/>
              <a:t>プ</a:t>
            </a:r>
            <a:r>
              <a:rPr lang="ja-JP" altLang="en-US" dirty="0" smtClean="0"/>
              <a:t>ラットフォン</a:t>
            </a:r>
            <a:r>
              <a:rPr lang="en-US" altLang="zh-TW" dirty="0" smtClean="0"/>
              <a:t>	:	</a:t>
            </a:r>
            <a:r>
              <a:rPr lang="en-US" altLang="ja-JP" dirty="0" smtClean="0"/>
              <a:t>PC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algn="l"/>
            <a:r>
              <a:rPr lang="ja-JP" altLang="en-US" dirty="0" smtClean="0"/>
              <a:t>ジャンル</a:t>
            </a:r>
            <a:r>
              <a:rPr lang="en-US" altLang="ja-JP" dirty="0" smtClean="0"/>
              <a:t>	</a:t>
            </a:r>
            <a:r>
              <a:rPr lang="en-US" altLang="zh-TW" dirty="0" smtClean="0"/>
              <a:t>	:	</a:t>
            </a:r>
            <a:r>
              <a:rPr lang="ja-JP" altLang="en-US" dirty="0" smtClean="0"/>
              <a:t>アクション</a:t>
            </a:r>
            <a:endParaRPr lang="en-US" altLang="ja-JP" dirty="0" smtClean="0"/>
          </a:p>
          <a:p>
            <a:pPr algn="l"/>
            <a:r>
              <a:rPr lang="ja-JP" altLang="en-US" dirty="0"/>
              <a:t>開発環境</a:t>
            </a:r>
            <a:r>
              <a:rPr lang="en-US" altLang="ja-JP" dirty="0"/>
              <a:t>	</a:t>
            </a:r>
            <a:r>
              <a:rPr lang="en-US" altLang="zh-TW" dirty="0"/>
              <a:t>	:	</a:t>
            </a:r>
            <a:r>
              <a:rPr lang="en-US" altLang="ja-JP" dirty="0"/>
              <a:t>Unity</a:t>
            </a:r>
            <a:endParaRPr lang="en-US" altLang="zh-TW" dirty="0" smtClean="0"/>
          </a:p>
          <a:p>
            <a:pPr algn="l"/>
            <a:r>
              <a:rPr lang="ja-JP" altLang="en-US" dirty="0" smtClean="0"/>
              <a:t>プレイ人数</a:t>
            </a:r>
            <a:r>
              <a:rPr lang="en-US" altLang="zh-TW" dirty="0" smtClean="0"/>
              <a:t>		:	</a:t>
            </a:r>
            <a:r>
              <a:rPr lang="en-US" altLang="ja-JP" dirty="0" smtClean="0"/>
              <a:t>1</a:t>
            </a:r>
            <a:r>
              <a:rPr lang="ja-JP" altLang="en-US" dirty="0" smtClean="0"/>
              <a:t>人</a:t>
            </a:r>
            <a:endParaRPr lang="en-US" altLang="zh-TW" dirty="0" smtClean="0"/>
          </a:p>
          <a:p>
            <a:pPr algn="l"/>
            <a:r>
              <a:rPr lang="ja-JP" altLang="en-US" dirty="0" smtClean="0"/>
              <a:t>ターゲット</a:t>
            </a:r>
            <a:r>
              <a:rPr lang="en-US" altLang="zh-TW" dirty="0" smtClean="0"/>
              <a:t>		:	</a:t>
            </a:r>
            <a:r>
              <a:rPr lang="ja-JP" altLang="en-US" dirty="0" smtClean="0"/>
              <a:t>頭を使うゲームが好きな人</a:t>
            </a:r>
            <a:endParaRPr 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7858809" y="5662550"/>
            <a:ext cx="984739" cy="984739"/>
            <a:chOff x="1700649" y="3825901"/>
            <a:chExt cx="721006" cy="721006"/>
          </a:xfrm>
        </p:grpSpPr>
        <p:sp>
          <p:nvSpPr>
            <p:cNvPr id="6" name="楕円 5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弦 6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楕円 7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楕円 8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グループ化 9"/>
          <p:cNvGrpSpPr/>
          <p:nvPr/>
        </p:nvGrpSpPr>
        <p:grpSpPr>
          <a:xfrm>
            <a:off x="8579685" y="5411591"/>
            <a:ext cx="1262743" cy="1262743"/>
            <a:chOff x="1700649" y="3825901"/>
            <a:chExt cx="721006" cy="721006"/>
          </a:xfrm>
        </p:grpSpPr>
        <p:sp>
          <p:nvSpPr>
            <p:cNvPr id="11" name="楕円 10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弦 11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楕円 13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グループ化 14"/>
          <p:cNvGrpSpPr/>
          <p:nvPr/>
        </p:nvGrpSpPr>
        <p:grpSpPr>
          <a:xfrm>
            <a:off x="6479273" y="5594190"/>
            <a:ext cx="1036319" cy="1036319"/>
            <a:chOff x="1700649" y="3825901"/>
            <a:chExt cx="721006" cy="721006"/>
          </a:xfrm>
        </p:grpSpPr>
        <p:sp>
          <p:nvSpPr>
            <p:cNvPr id="16" name="楕円 15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弦 16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楕円 17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楕円 18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7112190" y="5894078"/>
            <a:ext cx="698327" cy="698327"/>
            <a:chOff x="1700649" y="3825901"/>
            <a:chExt cx="721006" cy="721006"/>
          </a:xfrm>
        </p:grpSpPr>
        <p:sp>
          <p:nvSpPr>
            <p:cNvPr id="21" name="楕円 20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弦 21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楕円 22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楕円 23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7028524" y="6154920"/>
            <a:ext cx="419283" cy="419283"/>
            <a:chOff x="1700649" y="3825901"/>
            <a:chExt cx="721006" cy="721006"/>
          </a:xfrm>
        </p:grpSpPr>
        <p:sp>
          <p:nvSpPr>
            <p:cNvPr id="26" name="楕円 25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弦 26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楕円 27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楕円 28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5" name="図 3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62"/>
          <a:stretch/>
        </p:blipFill>
        <p:spPr>
          <a:xfrm flipH="1">
            <a:off x="139049" y="4765701"/>
            <a:ext cx="1358864" cy="212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27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ゲーム概要</a:t>
            </a:r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95811" y="1454962"/>
            <a:ext cx="8785973" cy="10233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600" dirty="0" smtClean="0"/>
              <a:t>モンスターを</a:t>
            </a:r>
            <a:r>
              <a:rPr lang="ja-JP" altLang="en-US" sz="4800" dirty="0" smtClean="0">
                <a:solidFill>
                  <a:srgbClr val="FF0000"/>
                </a:solidFill>
              </a:rPr>
              <a:t>投げて</a:t>
            </a:r>
            <a:r>
              <a:rPr lang="ja-JP" altLang="en-US" sz="3600" dirty="0" smtClean="0"/>
              <a:t>、敵を</a:t>
            </a:r>
            <a:r>
              <a:rPr lang="ja-JP" altLang="en-US" sz="4800" dirty="0" smtClean="0">
                <a:solidFill>
                  <a:srgbClr val="FF0000"/>
                </a:solidFill>
              </a:rPr>
              <a:t>倒す</a:t>
            </a:r>
            <a:r>
              <a:rPr lang="ja-JP" altLang="en-US" sz="3600" dirty="0" smtClean="0"/>
              <a:t>！</a:t>
            </a:r>
            <a:endParaRPr lang="en-US" sz="3600" dirty="0" smtClean="0"/>
          </a:p>
        </p:txBody>
      </p:sp>
      <p:grpSp>
        <p:nvGrpSpPr>
          <p:cNvPr id="44" name="グループ化 43"/>
          <p:cNvGrpSpPr/>
          <p:nvPr/>
        </p:nvGrpSpPr>
        <p:grpSpPr>
          <a:xfrm>
            <a:off x="681038" y="2604304"/>
            <a:ext cx="1686684" cy="1016102"/>
            <a:chOff x="1103707" y="1936501"/>
            <a:chExt cx="2085035" cy="125607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1" t="50660" r="33360" b="24505"/>
            <a:stretch/>
          </p:blipFill>
          <p:spPr>
            <a:xfrm>
              <a:off x="1103707" y="2014410"/>
              <a:ext cx="1160586" cy="1178170"/>
            </a:xfrm>
            <a:prstGeom prst="rect">
              <a:avLst/>
            </a:prstGeom>
          </p:spPr>
        </p:pic>
        <p:grpSp>
          <p:nvGrpSpPr>
            <p:cNvPr id="14" name="グループ化 13"/>
            <p:cNvGrpSpPr/>
            <p:nvPr/>
          </p:nvGrpSpPr>
          <p:grpSpPr>
            <a:xfrm>
              <a:off x="2297453" y="1936501"/>
              <a:ext cx="891289" cy="1256079"/>
              <a:chOff x="7748040" y="2271562"/>
              <a:chExt cx="1641609" cy="2313492"/>
            </a:xfrm>
          </p:grpSpPr>
          <p:sp>
            <p:nvSpPr>
              <p:cNvPr id="6" name="楕円 5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乗算 8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乗算 9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弦 11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フリーフォーム 12"/>
              <p:cNvSpPr/>
              <p:nvPr/>
            </p:nvSpPr>
            <p:spPr>
              <a:xfrm rot="19915038">
                <a:off x="7969825" y="2271562"/>
                <a:ext cx="438372" cy="688760"/>
              </a:xfrm>
              <a:custGeom>
                <a:avLst/>
                <a:gdLst>
                  <a:gd name="connsiteX0" fmla="*/ 1219200 w 1439823"/>
                  <a:gd name="connsiteY0" fmla="*/ 0 h 2024208"/>
                  <a:gd name="connsiteX1" fmla="*/ 1103376 w 1439823"/>
                  <a:gd name="connsiteY1" fmla="*/ 6096 h 2024208"/>
                  <a:gd name="connsiteX2" fmla="*/ 1024128 w 1439823"/>
                  <a:gd name="connsiteY2" fmla="*/ 12192 h 2024208"/>
                  <a:gd name="connsiteX3" fmla="*/ 804672 w 1439823"/>
                  <a:gd name="connsiteY3" fmla="*/ 18288 h 2024208"/>
                  <a:gd name="connsiteX4" fmla="*/ 621792 w 1439823"/>
                  <a:gd name="connsiteY4" fmla="*/ 24384 h 2024208"/>
                  <a:gd name="connsiteX5" fmla="*/ 573024 w 1439823"/>
                  <a:gd name="connsiteY5" fmla="*/ 36576 h 2024208"/>
                  <a:gd name="connsiteX6" fmla="*/ 475488 w 1439823"/>
                  <a:gd name="connsiteY6" fmla="*/ 48768 h 2024208"/>
                  <a:gd name="connsiteX7" fmla="*/ 438912 w 1439823"/>
                  <a:gd name="connsiteY7" fmla="*/ 54864 h 2024208"/>
                  <a:gd name="connsiteX8" fmla="*/ 408432 w 1439823"/>
                  <a:gd name="connsiteY8" fmla="*/ 60960 h 2024208"/>
                  <a:gd name="connsiteX9" fmla="*/ 365760 w 1439823"/>
                  <a:gd name="connsiteY9" fmla="*/ 73152 h 2024208"/>
                  <a:gd name="connsiteX10" fmla="*/ 310896 w 1439823"/>
                  <a:gd name="connsiteY10" fmla="*/ 85344 h 2024208"/>
                  <a:gd name="connsiteX11" fmla="*/ 243840 w 1439823"/>
                  <a:gd name="connsiteY11" fmla="*/ 109728 h 2024208"/>
                  <a:gd name="connsiteX12" fmla="*/ 207264 w 1439823"/>
                  <a:gd name="connsiteY12" fmla="*/ 121920 h 2024208"/>
                  <a:gd name="connsiteX13" fmla="*/ 170688 w 1439823"/>
                  <a:gd name="connsiteY13" fmla="*/ 152400 h 2024208"/>
                  <a:gd name="connsiteX14" fmla="*/ 140208 w 1439823"/>
                  <a:gd name="connsiteY14" fmla="*/ 164592 h 2024208"/>
                  <a:gd name="connsiteX15" fmla="*/ 121920 w 1439823"/>
                  <a:gd name="connsiteY15" fmla="*/ 176784 h 2024208"/>
                  <a:gd name="connsiteX16" fmla="*/ 109728 w 1439823"/>
                  <a:gd name="connsiteY16" fmla="*/ 195072 h 2024208"/>
                  <a:gd name="connsiteX17" fmla="*/ 121920 w 1439823"/>
                  <a:gd name="connsiteY17" fmla="*/ 274320 h 2024208"/>
                  <a:gd name="connsiteX18" fmla="*/ 146304 w 1439823"/>
                  <a:gd name="connsiteY18" fmla="*/ 304800 h 2024208"/>
                  <a:gd name="connsiteX19" fmla="*/ 182880 w 1439823"/>
                  <a:gd name="connsiteY19" fmla="*/ 329184 h 2024208"/>
                  <a:gd name="connsiteX20" fmla="*/ 231648 w 1439823"/>
                  <a:gd name="connsiteY20" fmla="*/ 347472 h 2024208"/>
                  <a:gd name="connsiteX21" fmla="*/ 286512 w 1439823"/>
                  <a:gd name="connsiteY21" fmla="*/ 371856 h 2024208"/>
                  <a:gd name="connsiteX22" fmla="*/ 353568 w 1439823"/>
                  <a:gd name="connsiteY22" fmla="*/ 390144 h 2024208"/>
                  <a:gd name="connsiteX23" fmla="*/ 445008 w 1439823"/>
                  <a:gd name="connsiteY23" fmla="*/ 420624 h 2024208"/>
                  <a:gd name="connsiteX24" fmla="*/ 615696 w 1439823"/>
                  <a:gd name="connsiteY24" fmla="*/ 432816 h 2024208"/>
                  <a:gd name="connsiteX25" fmla="*/ 694944 w 1439823"/>
                  <a:gd name="connsiteY25" fmla="*/ 445008 h 2024208"/>
                  <a:gd name="connsiteX26" fmla="*/ 762000 w 1439823"/>
                  <a:gd name="connsiteY26" fmla="*/ 451104 h 2024208"/>
                  <a:gd name="connsiteX27" fmla="*/ 1024128 w 1439823"/>
                  <a:gd name="connsiteY27" fmla="*/ 463296 h 2024208"/>
                  <a:gd name="connsiteX28" fmla="*/ 1146048 w 1439823"/>
                  <a:gd name="connsiteY28" fmla="*/ 475488 h 2024208"/>
                  <a:gd name="connsiteX29" fmla="*/ 1353312 w 1439823"/>
                  <a:gd name="connsiteY29" fmla="*/ 469392 h 2024208"/>
                  <a:gd name="connsiteX30" fmla="*/ 1377696 w 1439823"/>
                  <a:gd name="connsiteY30" fmla="*/ 463296 h 2024208"/>
                  <a:gd name="connsiteX31" fmla="*/ 1414272 w 1439823"/>
                  <a:gd name="connsiteY31" fmla="*/ 451104 h 2024208"/>
                  <a:gd name="connsiteX32" fmla="*/ 1438656 w 1439823"/>
                  <a:gd name="connsiteY32" fmla="*/ 414528 h 2024208"/>
                  <a:gd name="connsiteX33" fmla="*/ 1414272 w 1439823"/>
                  <a:gd name="connsiteY33" fmla="*/ 371856 h 2024208"/>
                  <a:gd name="connsiteX34" fmla="*/ 1395984 w 1439823"/>
                  <a:gd name="connsiteY34" fmla="*/ 359664 h 2024208"/>
                  <a:gd name="connsiteX35" fmla="*/ 1377696 w 1439823"/>
                  <a:gd name="connsiteY35" fmla="*/ 341376 h 2024208"/>
                  <a:gd name="connsiteX36" fmla="*/ 1341120 w 1439823"/>
                  <a:gd name="connsiteY36" fmla="*/ 329184 h 2024208"/>
                  <a:gd name="connsiteX37" fmla="*/ 1322832 w 1439823"/>
                  <a:gd name="connsiteY37" fmla="*/ 323088 h 2024208"/>
                  <a:gd name="connsiteX38" fmla="*/ 1304544 w 1439823"/>
                  <a:gd name="connsiteY38" fmla="*/ 310896 h 2024208"/>
                  <a:gd name="connsiteX39" fmla="*/ 1207008 w 1439823"/>
                  <a:gd name="connsiteY39" fmla="*/ 292608 h 2024208"/>
                  <a:gd name="connsiteX40" fmla="*/ 1115568 w 1439823"/>
                  <a:gd name="connsiteY40" fmla="*/ 274320 h 2024208"/>
                  <a:gd name="connsiteX41" fmla="*/ 896112 w 1439823"/>
                  <a:gd name="connsiteY41" fmla="*/ 286512 h 2024208"/>
                  <a:gd name="connsiteX42" fmla="*/ 859536 w 1439823"/>
                  <a:gd name="connsiteY42" fmla="*/ 292608 h 2024208"/>
                  <a:gd name="connsiteX43" fmla="*/ 810768 w 1439823"/>
                  <a:gd name="connsiteY43" fmla="*/ 298704 h 2024208"/>
                  <a:gd name="connsiteX44" fmla="*/ 755904 w 1439823"/>
                  <a:gd name="connsiteY44" fmla="*/ 316992 h 2024208"/>
                  <a:gd name="connsiteX45" fmla="*/ 615696 w 1439823"/>
                  <a:gd name="connsiteY45" fmla="*/ 335280 h 2024208"/>
                  <a:gd name="connsiteX46" fmla="*/ 585216 w 1439823"/>
                  <a:gd name="connsiteY46" fmla="*/ 347472 h 2024208"/>
                  <a:gd name="connsiteX47" fmla="*/ 512064 w 1439823"/>
                  <a:gd name="connsiteY47" fmla="*/ 365760 h 2024208"/>
                  <a:gd name="connsiteX48" fmla="*/ 438912 w 1439823"/>
                  <a:gd name="connsiteY48" fmla="*/ 396240 h 2024208"/>
                  <a:gd name="connsiteX49" fmla="*/ 414528 w 1439823"/>
                  <a:gd name="connsiteY49" fmla="*/ 414528 h 2024208"/>
                  <a:gd name="connsiteX50" fmla="*/ 371856 w 1439823"/>
                  <a:gd name="connsiteY50" fmla="*/ 426720 h 2024208"/>
                  <a:gd name="connsiteX51" fmla="*/ 341376 w 1439823"/>
                  <a:gd name="connsiteY51" fmla="*/ 445008 h 2024208"/>
                  <a:gd name="connsiteX52" fmla="*/ 310896 w 1439823"/>
                  <a:gd name="connsiteY52" fmla="*/ 457200 h 2024208"/>
                  <a:gd name="connsiteX53" fmla="*/ 292608 w 1439823"/>
                  <a:gd name="connsiteY53" fmla="*/ 481584 h 2024208"/>
                  <a:gd name="connsiteX54" fmla="*/ 249936 w 1439823"/>
                  <a:gd name="connsiteY54" fmla="*/ 505968 h 2024208"/>
                  <a:gd name="connsiteX55" fmla="*/ 176784 w 1439823"/>
                  <a:gd name="connsiteY55" fmla="*/ 566928 h 2024208"/>
                  <a:gd name="connsiteX56" fmla="*/ 164592 w 1439823"/>
                  <a:gd name="connsiteY56" fmla="*/ 585216 h 2024208"/>
                  <a:gd name="connsiteX57" fmla="*/ 170688 w 1439823"/>
                  <a:gd name="connsiteY57" fmla="*/ 633984 h 2024208"/>
                  <a:gd name="connsiteX58" fmla="*/ 249936 w 1439823"/>
                  <a:gd name="connsiteY58" fmla="*/ 694944 h 2024208"/>
                  <a:gd name="connsiteX59" fmla="*/ 280416 w 1439823"/>
                  <a:gd name="connsiteY59" fmla="*/ 707136 h 2024208"/>
                  <a:gd name="connsiteX60" fmla="*/ 304800 w 1439823"/>
                  <a:gd name="connsiteY60" fmla="*/ 713232 h 2024208"/>
                  <a:gd name="connsiteX61" fmla="*/ 445008 w 1439823"/>
                  <a:gd name="connsiteY61" fmla="*/ 762000 h 2024208"/>
                  <a:gd name="connsiteX62" fmla="*/ 548640 w 1439823"/>
                  <a:gd name="connsiteY62" fmla="*/ 774192 h 2024208"/>
                  <a:gd name="connsiteX63" fmla="*/ 865632 w 1439823"/>
                  <a:gd name="connsiteY63" fmla="*/ 786384 h 2024208"/>
                  <a:gd name="connsiteX64" fmla="*/ 1036320 w 1439823"/>
                  <a:gd name="connsiteY64" fmla="*/ 792480 h 2024208"/>
                  <a:gd name="connsiteX65" fmla="*/ 1170432 w 1439823"/>
                  <a:gd name="connsiteY65" fmla="*/ 780288 h 2024208"/>
                  <a:gd name="connsiteX66" fmla="*/ 1219200 w 1439823"/>
                  <a:gd name="connsiteY66" fmla="*/ 731520 h 2024208"/>
                  <a:gd name="connsiteX67" fmla="*/ 1237488 w 1439823"/>
                  <a:gd name="connsiteY67" fmla="*/ 713232 h 2024208"/>
                  <a:gd name="connsiteX68" fmla="*/ 1243584 w 1439823"/>
                  <a:gd name="connsiteY68" fmla="*/ 694944 h 2024208"/>
                  <a:gd name="connsiteX69" fmla="*/ 1225296 w 1439823"/>
                  <a:gd name="connsiteY69" fmla="*/ 688848 h 2024208"/>
                  <a:gd name="connsiteX70" fmla="*/ 1207008 w 1439823"/>
                  <a:gd name="connsiteY70" fmla="*/ 676656 h 2024208"/>
                  <a:gd name="connsiteX71" fmla="*/ 1146048 w 1439823"/>
                  <a:gd name="connsiteY71" fmla="*/ 664464 h 2024208"/>
                  <a:gd name="connsiteX72" fmla="*/ 1066800 w 1439823"/>
                  <a:gd name="connsiteY72" fmla="*/ 652272 h 2024208"/>
                  <a:gd name="connsiteX73" fmla="*/ 1011936 w 1439823"/>
                  <a:gd name="connsiteY73" fmla="*/ 633984 h 2024208"/>
                  <a:gd name="connsiteX74" fmla="*/ 908304 w 1439823"/>
                  <a:gd name="connsiteY74" fmla="*/ 615696 h 2024208"/>
                  <a:gd name="connsiteX75" fmla="*/ 701040 w 1439823"/>
                  <a:gd name="connsiteY75" fmla="*/ 627888 h 2024208"/>
                  <a:gd name="connsiteX76" fmla="*/ 597408 w 1439823"/>
                  <a:gd name="connsiteY76" fmla="*/ 646176 h 2024208"/>
                  <a:gd name="connsiteX77" fmla="*/ 463296 w 1439823"/>
                  <a:gd name="connsiteY77" fmla="*/ 676656 h 2024208"/>
                  <a:gd name="connsiteX78" fmla="*/ 420624 w 1439823"/>
                  <a:gd name="connsiteY78" fmla="*/ 701040 h 2024208"/>
                  <a:gd name="connsiteX79" fmla="*/ 377952 w 1439823"/>
                  <a:gd name="connsiteY79" fmla="*/ 713232 h 2024208"/>
                  <a:gd name="connsiteX80" fmla="*/ 316992 w 1439823"/>
                  <a:gd name="connsiteY80" fmla="*/ 731520 h 2024208"/>
                  <a:gd name="connsiteX81" fmla="*/ 280416 w 1439823"/>
                  <a:gd name="connsiteY81" fmla="*/ 749808 h 2024208"/>
                  <a:gd name="connsiteX82" fmla="*/ 225552 w 1439823"/>
                  <a:gd name="connsiteY82" fmla="*/ 768096 h 2024208"/>
                  <a:gd name="connsiteX83" fmla="*/ 176784 w 1439823"/>
                  <a:gd name="connsiteY83" fmla="*/ 798576 h 2024208"/>
                  <a:gd name="connsiteX84" fmla="*/ 128016 w 1439823"/>
                  <a:gd name="connsiteY84" fmla="*/ 841248 h 2024208"/>
                  <a:gd name="connsiteX85" fmla="*/ 85344 w 1439823"/>
                  <a:gd name="connsiteY85" fmla="*/ 865632 h 2024208"/>
                  <a:gd name="connsiteX86" fmla="*/ 36576 w 1439823"/>
                  <a:gd name="connsiteY86" fmla="*/ 926592 h 2024208"/>
                  <a:gd name="connsiteX87" fmla="*/ 18288 w 1439823"/>
                  <a:gd name="connsiteY87" fmla="*/ 957072 h 2024208"/>
                  <a:gd name="connsiteX88" fmla="*/ 0 w 1439823"/>
                  <a:gd name="connsiteY88" fmla="*/ 1011936 h 2024208"/>
                  <a:gd name="connsiteX89" fmla="*/ 6096 w 1439823"/>
                  <a:gd name="connsiteY89" fmla="*/ 1060704 h 2024208"/>
                  <a:gd name="connsiteX90" fmla="*/ 48768 w 1439823"/>
                  <a:gd name="connsiteY90" fmla="*/ 1103376 h 2024208"/>
                  <a:gd name="connsiteX91" fmla="*/ 91440 w 1439823"/>
                  <a:gd name="connsiteY91" fmla="*/ 1139952 h 2024208"/>
                  <a:gd name="connsiteX92" fmla="*/ 128016 w 1439823"/>
                  <a:gd name="connsiteY92" fmla="*/ 1152144 h 2024208"/>
                  <a:gd name="connsiteX93" fmla="*/ 292608 w 1439823"/>
                  <a:gd name="connsiteY93" fmla="*/ 1200912 h 2024208"/>
                  <a:gd name="connsiteX94" fmla="*/ 384048 w 1439823"/>
                  <a:gd name="connsiteY94" fmla="*/ 1207008 h 2024208"/>
                  <a:gd name="connsiteX95" fmla="*/ 487680 w 1439823"/>
                  <a:gd name="connsiteY95" fmla="*/ 1213104 h 2024208"/>
                  <a:gd name="connsiteX96" fmla="*/ 633984 w 1439823"/>
                  <a:gd name="connsiteY96" fmla="*/ 1225296 h 2024208"/>
                  <a:gd name="connsiteX97" fmla="*/ 701040 w 1439823"/>
                  <a:gd name="connsiteY97" fmla="*/ 1219200 h 2024208"/>
                  <a:gd name="connsiteX98" fmla="*/ 853440 w 1439823"/>
                  <a:gd name="connsiteY98" fmla="*/ 1207008 h 2024208"/>
                  <a:gd name="connsiteX99" fmla="*/ 950976 w 1439823"/>
                  <a:gd name="connsiteY99" fmla="*/ 1182624 h 2024208"/>
                  <a:gd name="connsiteX100" fmla="*/ 1036320 w 1439823"/>
                  <a:gd name="connsiteY100" fmla="*/ 1152144 h 2024208"/>
                  <a:gd name="connsiteX101" fmla="*/ 1078992 w 1439823"/>
                  <a:gd name="connsiteY101" fmla="*/ 1146048 h 2024208"/>
                  <a:gd name="connsiteX102" fmla="*/ 1176528 w 1439823"/>
                  <a:gd name="connsiteY102" fmla="*/ 1103376 h 2024208"/>
                  <a:gd name="connsiteX103" fmla="*/ 1213104 w 1439823"/>
                  <a:gd name="connsiteY103" fmla="*/ 1078992 h 2024208"/>
                  <a:gd name="connsiteX104" fmla="*/ 1225296 w 1439823"/>
                  <a:gd name="connsiteY104" fmla="*/ 1060704 h 2024208"/>
                  <a:gd name="connsiteX105" fmla="*/ 1182624 w 1439823"/>
                  <a:gd name="connsiteY105" fmla="*/ 1036320 h 2024208"/>
                  <a:gd name="connsiteX106" fmla="*/ 1133856 w 1439823"/>
                  <a:gd name="connsiteY106" fmla="*/ 1024128 h 2024208"/>
                  <a:gd name="connsiteX107" fmla="*/ 1097280 w 1439823"/>
                  <a:gd name="connsiteY107" fmla="*/ 1011936 h 2024208"/>
                  <a:gd name="connsiteX108" fmla="*/ 1042416 w 1439823"/>
                  <a:gd name="connsiteY108" fmla="*/ 1005840 h 2024208"/>
                  <a:gd name="connsiteX109" fmla="*/ 993648 w 1439823"/>
                  <a:gd name="connsiteY109" fmla="*/ 993648 h 2024208"/>
                  <a:gd name="connsiteX110" fmla="*/ 950976 w 1439823"/>
                  <a:gd name="connsiteY110" fmla="*/ 981456 h 2024208"/>
                  <a:gd name="connsiteX111" fmla="*/ 902208 w 1439823"/>
                  <a:gd name="connsiteY111" fmla="*/ 975360 h 2024208"/>
                  <a:gd name="connsiteX112" fmla="*/ 853440 w 1439823"/>
                  <a:gd name="connsiteY112" fmla="*/ 963168 h 2024208"/>
                  <a:gd name="connsiteX113" fmla="*/ 725424 w 1439823"/>
                  <a:gd name="connsiteY113" fmla="*/ 950976 h 2024208"/>
                  <a:gd name="connsiteX114" fmla="*/ 633984 w 1439823"/>
                  <a:gd name="connsiteY114" fmla="*/ 957072 h 2024208"/>
                  <a:gd name="connsiteX115" fmla="*/ 573024 w 1439823"/>
                  <a:gd name="connsiteY115" fmla="*/ 969264 h 2024208"/>
                  <a:gd name="connsiteX116" fmla="*/ 493776 w 1439823"/>
                  <a:gd name="connsiteY116" fmla="*/ 987552 h 2024208"/>
                  <a:gd name="connsiteX117" fmla="*/ 451104 w 1439823"/>
                  <a:gd name="connsiteY117" fmla="*/ 1005840 h 2024208"/>
                  <a:gd name="connsiteX118" fmla="*/ 298704 w 1439823"/>
                  <a:gd name="connsiteY118" fmla="*/ 1066800 h 2024208"/>
                  <a:gd name="connsiteX119" fmla="*/ 201168 w 1439823"/>
                  <a:gd name="connsiteY119" fmla="*/ 1121664 h 2024208"/>
                  <a:gd name="connsiteX120" fmla="*/ 158496 w 1439823"/>
                  <a:gd name="connsiteY120" fmla="*/ 1146048 h 2024208"/>
                  <a:gd name="connsiteX121" fmla="*/ 134112 w 1439823"/>
                  <a:gd name="connsiteY121" fmla="*/ 1164336 h 2024208"/>
                  <a:gd name="connsiteX122" fmla="*/ 97536 w 1439823"/>
                  <a:gd name="connsiteY122" fmla="*/ 1207008 h 2024208"/>
                  <a:gd name="connsiteX123" fmla="*/ 79248 w 1439823"/>
                  <a:gd name="connsiteY123" fmla="*/ 1261872 h 2024208"/>
                  <a:gd name="connsiteX124" fmla="*/ 103632 w 1439823"/>
                  <a:gd name="connsiteY124" fmla="*/ 1341120 h 2024208"/>
                  <a:gd name="connsiteX125" fmla="*/ 128016 w 1439823"/>
                  <a:gd name="connsiteY125" fmla="*/ 1359408 h 2024208"/>
                  <a:gd name="connsiteX126" fmla="*/ 207264 w 1439823"/>
                  <a:gd name="connsiteY126" fmla="*/ 1408176 h 2024208"/>
                  <a:gd name="connsiteX127" fmla="*/ 249936 w 1439823"/>
                  <a:gd name="connsiteY127" fmla="*/ 1420368 h 2024208"/>
                  <a:gd name="connsiteX128" fmla="*/ 280416 w 1439823"/>
                  <a:gd name="connsiteY128" fmla="*/ 1432560 h 2024208"/>
                  <a:gd name="connsiteX129" fmla="*/ 316992 w 1439823"/>
                  <a:gd name="connsiteY129" fmla="*/ 1444752 h 2024208"/>
                  <a:gd name="connsiteX130" fmla="*/ 359664 w 1439823"/>
                  <a:gd name="connsiteY130" fmla="*/ 1463040 h 2024208"/>
                  <a:gd name="connsiteX131" fmla="*/ 432816 w 1439823"/>
                  <a:gd name="connsiteY131" fmla="*/ 1469136 h 2024208"/>
                  <a:gd name="connsiteX132" fmla="*/ 780288 w 1439823"/>
                  <a:gd name="connsiteY132" fmla="*/ 1456944 h 2024208"/>
                  <a:gd name="connsiteX133" fmla="*/ 877824 w 1439823"/>
                  <a:gd name="connsiteY133" fmla="*/ 1450848 h 2024208"/>
                  <a:gd name="connsiteX134" fmla="*/ 969264 w 1439823"/>
                  <a:gd name="connsiteY134" fmla="*/ 1426464 h 2024208"/>
                  <a:gd name="connsiteX135" fmla="*/ 1042416 w 1439823"/>
                  <a:gd name="connsiteY135" fmla="*/ 1414272 h 2024208"/>
                  <a:gd name="connsiteX136" fmla="*/ 1115568 w 1439823"/>
                  <a:gd name="connsiteY136" fmla="*/ 1395984 h 2024208"/>
                  <a:gd name="connsiteX137" fmla="*/ 1036320 w 1439823"/>
                  <a:gd name="connsiteY137" fmla="*/ 1371600 h 2024208"/>
                  <a:gd name="connsiteX138" fmla="*/ 975360 w 1439823"/>
                  <a:gd name="connsiteY138" fmla="*/ 1353312 h 2024208"/>
                  <a:gd name="connsiteX139" fmla="*/ 883920 w 1439823"/>
                  <a:gd name="connsiteY139" fmla="*/ 1335024 h 2024208"/>
                  <a:gd name="connsiteX140" fmla="*/ 865632 w 1439823"/>
                  <a:gd name="connsiteY140" fmla="*/ 1328928 h 2024208"/>
                  <a:gd name="connsiteX141" fmla="*/ 713232 w 1439823"/>
                  <a:gd name="connsiteY141" fmla="*/ 1304544 h 2024208"/>
                  <a:gd name="connsiteX142" fmla="*/ 621792 w 1439823"/>
                  <a:gd name="connsiteY142" fmla="*/ 1310640 h 2024208"/>
                  <a:gd name="connsiteX143" fmla="*/ 585216 w 1439823"/>
                  <a:gd name="connsiteY143" fmla="*/ 1316736 h 2024208"/>
                  <a:gd name="connsiteX144" fmla="*/ 542544 w 1439823"/>
                  <a:gd name="connsiteY144" fmla="*/ 1322832 h 2024208"/>
                  <a:gd name="connsiteX145" fmla="*/ 505968 w 1439823"/>
                  <a:gd name="connsiteY145" fmla="*/ 1335024 h 2024208"/>
                  <a:gd name="connsiteX146" fmla="*/ 475488 w 1439823"/>
                  <a:gd name="connsiteY146" fmla="*/ 1353312 h 2024208"/>
                  <a:gd name="connsiteX147" fmla="*/ 426720 w 1439823"/>
                  <a:gd name="connsiteY147" fmla="*/ 1365504 h 2024208"/>
                  <a:gd name="connsiteX148" fmla="*/ 353568 w 1439823"/>
                  <a:gd name="connsiteY148" fmla="*/ 1420368 h 2024208"/>
                  <a:gd name="connsiteX149" fmla="*/ 292608 w 1439823"/>
                  <a:gd name="connsiteY149" fmla="*/ 1493520 h 2024208"/>
                  <a:gd name="connsiteX150" fmla="*/ 249936 w 1439823"/>
                  <a:gd name="connsiteY150" fmla="*/ 1566672 h 2024208"/>
                  <a:gd name="connsiteX151" fmla="*/ 237744 w 1439823"/>
                  <a:gd name="connsiteY151" fmla="*/ 1591056 h 2024208"/>
                  <a:gd name="connsiteX152" fmla="*/ 207264 w 1439823"/>
                  <a:gd name="connsiteY152" fmla="*/ 1645920 h 2024208"/>
                  <a:gd name="connsiteX153" fmla="*/ 213360 w 1439823"/>
                  <a:gd name="connsiteY153" fmla="*/ 1706880 h 2024208"/>
                  <a:gd name="connsiteX154" fmla="*/ 249936 w 1439823"/>
                  <a:gd name="connsiteY154" fmla="*/ 1712976 h 2024208"/>
                  <a:gd name="connsiteX155" fmla="*/ 280416 w 1439823"/>
                  <a:gd name="connsiteY155" fmla="*/ 1725168 h 2024208"/>
                  <a:gd name="connsiteX156" fmla="*/ 323088 w 1439823"/>
                  <a:gd name="connsiteY156" fmla="*/ 1737360 h 2024208"/>
                  <a:gd name="connsiteX157" fmla="*/ 365760 w 1439823"/>
                  <a:gd name="connsiteY157" fmla="*/ 1749552 h 2024208"/>
                  <a:gd name="connsiteX158" fmla="*/ 414528 w 1439823"/>
                  <a:gd name="connsiteY158" fmla="*/ 1761744 h 2024208"/>
                  <a:gd name="connsiteX159" fmla="*/ 536448 w 1439823"/>
                  <a:gd name="connsiteY159" fmla="*/ 1767840 h 2024208"/>
                  <a:gd name="connsiteX160" fmla="*/ 646176 w 1439823"/>
                  <a:gd name="connsiteY160" fmla="*/ 1761744 h 2024208"/>
                  <a:gd name="connsiteX161" fmla="*/ 731520 w 1439823"/>
                  <a:gd name="connsiteY161" fmla="*/ 1749552 h 2024208"/>
                  <a:gd name="connsiteX162" fmla="*/ 786384 w 1439823"/>
                  <a:gd name="connsiteY162" fmla="*/ 1725168 h 2024208"/>
                  <a:gd name="connsiteX163" fmla="*/ 804672 w 1439823"/>
                  <a:gd name="connsiteY163" fmla="*/ 1712976 h 2024208"/>
                  <a:gd name="connsiteX164" fmla="*/ 822960 w 1439823"/>
                  <a:gd name="connsiteY164" fmla="*/ 1706880 h 2024208"/>
                  <a:gd name="connsiteX165" fmla="*/ 829056 w 1439823"/>
                  <a:gd name="connsiteY165" fmla="*/ 1688592 h 2024208"/>
                  <a:gd name="connsiteX166" fmla="*/ 810768 w 1439823"/>
                  <a:gd name="connsiteY166" fmla="*/ 1682496 h 2024208"/>
                  <a:gd name="connsiteX167" fmla="*/ 792480 w 1439823"/>
                  <a:gd name="connsiteY167" fmla="*/ 1670304 h 2024208"/>
                  <a:gd name="connsiteX168" fmla="*/ 725424 w 1439823"/>
                  <a:gd name="connsiteY168" fmla="*/ 1652016 h 2024208"/>
                  <a:gd name="connsiteX169" fmla="*/ 676656 w 1439823"/>
                  <a:gd name="connsiteY169" fmla="*/ 1627632 h 2024208"/>
                  <a:gd name="connsiteX170" fmla="*/ 560832 w 1439823"/>
                  <a:gd name="connsiteY170" fmla="*/ 1615440 h 2024208"/>
                  <a:gd name="connsiteX171" fmla="*/ 487680 w 1439823"/>
                  <a:gd name="connsiteY171" fmla="*/ 1627632 h 2024208"/>
                  <a:gd name="connsiteX172" fmla="*/ 432816 w 1439823"/>
                  <a:gd name="connsiteY172" fmla="*/ 1676400 h 2024208"/>
                  <a:gd name="connsiteX173" fmla="*/ 402336 w 1439823"/>
                  <a:gd name="connsiteY173" fmla="*/ 1712976 h 2024208"/>
                  <a:gd name="connsiteX174" fmla="*/ 396240 w 1439823"/>
                  <a:gd name="connsiteY174" fmla="*/ 1737360 h 2024208"/>
                  <a:gd name="connsiteX175" fmla="*/ 390144 w 1439823"/>
                  <a:gd name="connsiteY175" fmla="*/ 1767840 h 2024208"/>
                  <a:gd name="connsiteX176" fmla="*/ 384048 w 1439823"/>
                  <a:gd name="connsiteY176" fmla="*/ 1786128 h 2024208"/>
                  <a:gd name="connsiteX177" fmla="*/ 390144 w 1439823"/>
                  <a:gd name="connsiteY177" fmla="*/ 1828800 h 2024208"/>
                  <a:gd name="connsiteX178" fmla="*/ 396240 w 1439823"/>
                  <a:gd name="connsiteY178" fmla="*/ 1847088 h 2024208"/>
                  <a:gd name="connsiteX179" fmla="*/ 420624 w 1439823"/>
                  <a:gd name="connsiteY179" fmla="*/ 1865376 h 2024208"/>
                  <a:gd name="connsiteX180" fmla="*/ 481584 w 1439823"/>
                  <a:gd name="connsiteY180" fmla="*/ 1877568 h 2024208"/>
                  <a:gd name="connsiteX181" fmla="*/ 573024 w 1439823"/>
                  <a:gd name="connsiteY181" fmla="*/ 1889760 h 2024208"/>
                  <a:gd name="connsiteX182" fmla="*/ 536448 w 1439823"/>
                  <a:gd name="connsiteY182" fmla="*/ 1883664 h 2024208"/>
                  <a:gd name="connsiteX183" fmla="*/ 469392 w 1439823"/>
                  <a:gd name="connsiteY183" fmla="*/ 1877568 h 2024208"/>
                  <a:gd name="connsiteX184" fmla="*/ 463296 w 1439823"/>
                  <a:gd name="connsiteY184" fmla="*/ 1895856 h 2024208"/>
                  <a:gd name="connsiteX185" fmla="*/ 463296 w 1439823"/>
                  <a:gd name="connsiteY185" fmla="*/ 2005584 h 2024208"/>
                  <a:gd name="connsiteX186" fmla="*/ 530352 w 1439823"/>
                  <a:gd name="connsiteY186" fmla="*/ 2023872 h 2024208"/>
                  <a:gd name="connsiteX187" fmla="*/ 548640 w 1439823"/>
                  <a:gd name="connsiteY187" fmla="*/ 2023872 h 20242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</a:cxnLst>
                <a:rect l="l" t="t" r="r" b="b"/>
                <a:pathLst>
                  <a:path w="1439823" h="2024208">
                    <a:moveTo>
                      <a:pt x="1219200" y="0"/>
                    </a:moveTo>
                    <a:lnTo>
                      <a:pt x="1103376" y="6096"/>
                    </a:lnTo>
                    <a:cubicBezTo>
                      <a:pt x="1076934" y="7749"/>
                      <a:pt x="1050600" y="11112"/>
                      <a:pt x="1024128" y="12192"/>
                    </a:cubicBezTo>
                    <a:cubicBezTo>
                      <a:pt x="951009" y="15176"/>
                      <a:pt x="877819" y="16071"/>
                      <a:pt x="804672" y="18288"/>
                    </a:cubicBezTo>
                    <a:lnTo>
                      <a:pt x="621792" y="24384"/>
                    </a:lnTo>
                    <a:cubicBezTo>
                      <a:pt x="605536" y="28448"/>
                      <a:pt x="589552" y="33821"/>
                      <a:pt x="573024" y="36576"/>
                    </a:cubicBezTo>
                    <a:cubicBezTo>
                      <a:pt x="540705" y="41963"/>
                      <a:pt x="507807" y="43381"/>
                      <a:pt x="475488" y="48768"/>
                    </a:cubicBezTo>
                    <a:lnTo>
                      <a:pt x="438912" y="54864"/>
                    </a:lnTo>
                    <a:cubicBezTo>
                      <a:pt x="428718" y="56717"/>
                      <a:pt x="418484" y="58447"/>
                      <a:pt x="408432" y="60960"/>
                    </a:cubicBezTo>
                    <a:cubicBezTo>
                      <a:pt x="394081" y="64548"/>
                      <a:pt x="380111" y="69564"/>
                      <a:pt x="365760" y="73152"/>
                    </a:cubicBezTo>
                    <a:cubicBezTo>
                      <a:pt x="347585" y="77696"/>
                      <a:pt x="328998" y="80517"/>
                      <a:pt x="310896" y="85344"/>
                    </a:cubicBezTo>
                    <a:cubicBezTo>
                      <a:pt x="277543" y="94238"/>
                      <a:pt x="274669" y="98517"/>
                      <a:pt x="243840" y="109728"/>
                    </a:cubicBezTo>
                    <a:cubicBezTo>
                      <a:pt x="231762" y="114120"/>
                      <a:pt x="219456" y="117856"/>
                      <a:pt x="207264" y="121920"/>
                    </a:cubicBezTo>
                    <a:cubicBezTo>
                      <a:pt x="195072" y="132080"/>
                      <a:pt x="184077" y="143880"/>
                      <a:pt x="170688" y="152400"/>
                    </a:cubicBezTo>
                    <a:cubicBezTo>
                      <a:pt x="161456" y="158275"/>
                      <a:pt x="149995" y="159698"/>
                      <a:pt x="140208" y="164592"/>
                    </a:cubicBezTo>
                    <a:cubicBezTo>
                      <a:pt x="133655" y="167869"/>
                      <a:pt x="128016" y="172720"/>
                      <a:pt x="121920" y="176784"/>
                    </a:cubicBezTo>
                    <a:cubicBezTo>
                      <a:pt x="117856" y="182880"/>
                      <a:pt x="110290" y="187767"/>
                      <a:pt x="109728" y="195072"/>
                    </a:cubicBezTo>
                    <a:cubicBezTo>
                      <a:pt x="109679" y="195715"/>
                      <a:pt x="111501" y="257650"/>
                      <a:pt x="121920" y="274320"/>
                    </a:cubicBezTo>
                    <a:cubicBezTo>
                      <a:pt x="128816" y="285353"/>
                      <a:pt x="136633" y="296096"/>
                      <a:pt x="146304" y="304800"/>
                    </a:cubicBezTo>
                    <a:cubicBezTo>
                      <a:pt x="157195" y="314602"/>
                      <a:pt x="169774" y="322631"/>
                      <a:pt x="182880" y="329184"/>
                    </a:cubicBezTo>
                    <a:cubicBezTo>
                      <a:pt x="198409" y="336948"/>
                      <a:pt x="215594" y="340862"/>
                      <a:pt x="231648" y="347472"/>
                    </a:cubicBezTo>
                    <a:cubicBezTo>
                      <a:pt x="250153" y="355092"/>
                      <a:pt x="267623" y="365245"/>
                      <a:pt x="286512" y="371856"/>
                    </a:cubicBezTo>
                    <a:cubicBezTo>
                      <a:pt x="308380" y="379510"/>
                      <a:pt x="331424" y="383331"/>
                      <a:pt x="353568" y="390144"/>
                    </a:cubicBezTo>
                    <a:cubicBezTo>
                      <a:pt x="384276" y="399593"/>
                      <a:pt x="413297" y="415462"/>
                      <a:pt x="445008" y="420624"/>
                    </a:cubicBezTo>
                    <a:cubicBezTo>
                      <a:pt x="501308" y="429789"/>
                      <a:pt x="615696" y="432816"/>
                      <a:pt x="615696" y="432816"/>
                    </a:cubicBezTo>
                    <a:cubicBezTo>
                      <a:pt x="642112" y="436880"/>
                      <a:pt x="668424" y="441693"/>
                      <a:pt x="694944" y="445008"/>
                    </a:cubicBezTo>
                    <a:cubicBezTo>
                      <a:pt x="717215" y="447792"/>
                      <a:pt x="739622" y="449383"/>
                      <a:pt x="762000" y="451104"/>
                    </a:cubicBezTo>
                    <a:cubicBezTo>
                      <a:pt x="873349" y="459669"/>
                      <a:pt x="891677" y="458566"/>
                      <a:pt x="1024128" y="463296"/>
                    </a:cubicBezTo>
                    <a:cubicBezTo>
                      <a:pt x="1057237" y="467435"/>
                      <a:pt x="1116222" y="475488"/>
                      <a:pt x="1146048" y="475488"/>
                    </a:cubicBezTo>
                    <a:cubicBezTo>
                      <a:pt x="1215166" y="475488"/>
                      <a:pt x="1284224" y="471424"/>
                      <a:pt x="1353312" y="469392"/>
                    </a:cubicBezTo>
                    <a:cubicBezTo>
                      <a:pt x="1361440" y="467360"/>
                      <a:pt x="1369671" y="465703"/>
                      <a:pt x="1377696" y="463296"/>
                    </a:cubicBezTo>
                    <a:cubicBezTo>
                      <a:pt x="1390006" y="459603"/>
                      <a:pt x="1414272" y="451104"/>
                      <a:pt x="1414272" y="451104"/>
                    </a:cubicBezTo>
                    <a:cubicBezTo>
                      <a:pt x="1422400" y="438912"/>
                      <a:pt x="1445209" y="427634"/>
                      <a:pt x="1438656" y="414528"/>
                    </a:cubicBezTo>
                    <a:cubicBezTo>
                      <a:pt x="1433875" y="404966"/>
                      <a:pt x="1422888" y="380472"/>
                      <a:pt x="1414272" y="371856"/>
                    </a:cubicBezTo>
                    <a:cubicBezTo>
                      <a:pt x="1409091" y="366675"/>
                      <a:pt x="1401612" y="364354"/>
                      <a:pt x="1395984" y="359664"/>
                    </a:cubicBezTo>
                    <a:cubicBezTo>
                      <a:pt x="1389361" y="354145"/>
                      <a:pt x="1385232" y="345563"/>
                      <a:pt x="1377696" y="341376"/>
                    </a:cubicBezTo>
                    <a:cubicBezTo>
                      <a:pt x="1366462" y="335135"/>
                      <a:pt x="1353312" y="333248"/>
                      <a:pt x="1341120" y="329184"/>
                    </a:cubicBezTo>
                    <a:cubicBezTo>
                      <a:pt x="1335024" y="327152"/>
                      <a:pt x="1328179" y="326652"/>
                      <a:pt x="1322832" y="323088"/>
                    </a:cubicBezTo>
                    <a:cubicBezTo>
                      <a:pt x="1316736" y="319024"/>
                      <a:pt x="1311346" y="313617"/>
                      <a:pt x="1304544" y="310896"/>
                    </a:cubicBezTo>
                    <a:cubicBezTo>
                      <a:pt x="1268060" y="296302"/>
                      <a:pt x="1246871" y="297037"/>
                      <a:pt x="1207008" y="292608"/>
                    </a:cubicBezTo>
                    <a:cubicBezTo>
                      <a:pt x="1168152" y="273180"/>
                      <a:pt x="1177837" y="274320"/>
                      <a:pt x="1115568" y="274320"/>
                    </a:cubicBezTo>
                    <a:cubicBezTo>
                      <a:pt x="1069588" y="274320"/>
                      <a:pt x="955358" y="279929"/>
                      <a:pt x="896112" y="286512"/>
                    </a:cubicBezTo>
                    <a:cubicBezTo>
                      <a:pt x="883827" y="287877"/>
                      <a:pt x="871772" y="290860"/>
                      <a:pt x="859536" y="292608"/>
                    </a:cubicBezTo>
                    <a:cubicBezTo>
                      <a:pt x="843318" y="294925"/>
                      <a:pt x="827024" y="296672"/>
                      <a:pt x="810768" y="298704"/>
                    </a:cubicBezTo>
                    <a:cubicBezTo>
                      <a:pt x="792480" y="304800"/>
                      <a:pt x="774987" y="314266"/>
                      <a:pt x="755904" y="316992"/>
                    </a:cubicBezTo>
                    <a:cubicBezTo>
                      <a:pt x="652344" y="331786"/>
                      <a:pt x="699121" y="326011"/>
                      <a:pt x="615696" y="335280"/>
                    </a:cubicBezTo>
                    <a:cubicBezTo>
                      <a:pt x="605536" y="339344"/>
                      <a:pt x="595697" y="344328"/>
                      <a:pt x="585216" y="347472"/>
                    </a:cubicBezTo>
                    <a:cubicBezTo>
                      <a:pt x="519044" y="367324"/>
                      <a:pt x="594947" y="335224"/>
                      <a:pt x="512064" y="365760"/>
                    </a:cubicBezTo>
                    <a:cubicBezTo>
                      <a:pt x="487277" y="374892"/>
                      <a:pt x="460045" y="380390"/>
                      <a:pt x="438912" y="396240"/>
                    </a:cubicBezTo>
                    <a:cubicBezTo>
                      <a:pt x="430784" y="402336"/>
                      <a:pt x="423777" y="410324"/>
                      <a:pt x="414528" y="414528"/>
                    </a:cubicBezTo>
                    <a:cubicBezTo>
                      <a:pt x="401061" y="420649"/>
                      <a:pt x="386080" y="422656"/>
                      <a:pt x="371856" y="426720"/>
                    </a:cubicBezTo>
                    <a:cubicBezTo>
                      <a:pt x="361696" y="432816"/>
                      <a:pt x="351974" y="439709"/>
                      <a:pt x="341376" y="445008"/>
                    </a:cubicBezTo>
                    <a:cubicBezTo>
                      <a:pt x="331589" y="449902"/>
                      <a:pt x="319650" y="450634"/>
                      <a:pt x="310896" y="457200"/>
                    </a:cubicBezTo>
                    <a:cubicBezTo>
                      <a:pt x="302768" y="463296"/>
                      <a:pt x="300542" y="475237"/>
                      <a:pt x="292608" y="481584"/>
                    </a:cubicBezTo>
                    <a:cubicBezTo>
                      <a:pt x="279815" y="491818"/>
                      <a:pt x="263436" y="496687"/>
                      <a:pt x="249936" y="505968"/>
                    </a:cubicBezTo>
                    <a:cubicBezTo>
                      <a:pt x="235491" y="515899"/>
                      <a:pt x="193882" y="546410"/>
                      <a:pt x="176784" y="566928"/>
                    </a:cubicBezTo>
                    <a:cubicBezTo>
                      <a:pt x="172094" y="572556"/>
                      <a:pt x="168656" y="579120"/>
                      <a:pt x="164592" y="585216"/>
                    </a:cubicBezTo>
                    <a:cubicBezTo>
                      <a:pt x="166624" y="601472"/>
                      <a:pt x="162979" y="619529"/>
                      <a:pt x="170688" y="633984"/>
                    </a:cubicBezTo>
                    <a:cubicBezTo>
                      <a:pt x="188198" y="666816"/>
                      <a:pt x="218950" y="680859"/>
                      <a:pt x="249936" y="694944"/>
                    </a:cubicBezTo>
                    <a:cubicBezTo>
                      <a:pt x="259898" y="699472"/>
                      <a:pt x="270035" y="703676"/>
                      <a:pt x="280416" y="707136"/>
                    </a:cubicBezTo>
                    <a:cubicBezTo>
                      <a:pt x="288364" y="709785"/>
                      <a:pt x="296852" y="710583"/>
                      <a:pt x="304800" y="713232"/>
                    </a:cubicBezTo>
                    <a:cubicBezTo>
                      <a:pt x="358196" y="731031"/>
                      <a:pt x="370283" y="752659"/>
                      <a:pt x="445008" y="762000"/>
                    </a:cubicBezTo>
                    <a:cubicBezTo>
                      <a:pt x="512034" y="770378"/>
                      <a:pt x="477494" y="766287"/>
                      <a:pt x="548640" y="774192"/>
                    </a:cubicBezTo>
                    <a:cubicBezTo>
                      <a:pt x="715196" y="812628"/>
                      <a:pt x="571359" y="786384"/>
                      <a:pt x="865632" y="786384"/>
                    </a:cubicBezTo>
                    <a:cubicBezTo>
                      <a:pt x="922564" y="786384"/>
                      <a:pt x="979424" y="790448"/>
                      <a:pt x="1036320" y="792480"/>
                    </a:cubicBezTo>
                    <a:cubicBezTo>
                      <a:pt x="1081024" y="788416"/>
                      <a:pt x="1126066" y="787114"/>
                      <a:pt x="1170432" y="780288"/>
                    </a:cubicBezTo>
                    <a:cubicBezTo>
                      <a:pt x="1203368" y="775221"/>
                      <a:pt x="1197118" y="753602"/>
                      <a:pt x="1219200" y="731520"/>
                    </a:cubicBezTo>
                    <a:lnTo>
                      <a:pt x="1237488" y="713232"/>
                    </a:lnTo>
                    <a:cubicBezTo>
                      <a:pt x="1239520" y="707136"/>
                      <a:pt x="1246458" y="700691"/>
                      <a:pt x="1243584" y="694944"/>
                    </a:cubicBezTo>
                    <a:cubicBezTo>
                      <a:pt x="1240710" y="689197"/>
                      <a:pt x="1231043" y="691722"/>
                      <a:pt x="1225296" y="688848"/>
                    </a:cubicBezTo>
                    <a:cubicBezTo>
                      <a:pt x="1218743" y="685571"/>
                      <a:pt x="1213742" y="679542"/>
                      <a:pt x="1207008" y="676656"/>
                    </a:cubicBezTo>
                    <a:cubicBezTo>
                      <a:pt x="1194618" y="671346"/>
                      <a:pt x="1155503" y="666355"/>
                      <a:pt x="1146048" y="664464"/>
                    </a:cubicBezTo>
                    <a:cubicBezTo>
                      <a:pt x="1080056" y="651266"/>
                      <a:pt x="1182168" y="665091"/>
                      <a:pt x="1066800" y="652272"/>
                    </a:cubicBezTo>
                    <a:cubicBezTo>
                      <a:pt x="1048512" y="646176"/>
                      <a:pt x="1030579" y="638890"/>
                      <a:pt x="1011936" y="633984"/>
                    </a:cubicBezTo>
                    <a:cubicBezTo>
                      <a:pt x="976288" y="624603"/>
                      <a:pt x="944171" y="620820"/>
                      <a:pt x="908304" y="615696"/>
                    </a:cubicBezTo>
                    <a:cubicBezTo>
                      <a:pt x="842124" y="618454"/>
                      <a:pt x="768509" y="618688"/>
                      <a:pt x="701040" y="627888"/>
                    </a:cubicBezTo>
                    <a:cubicBezTo>
                      <a:pt x="691391" y="629204"/>
                      <a:pt x="621228" y="640504"/>
                      <a:pt x="597408" y="646176"/>
                    </a:cubicBezTo>
                    <a:cubicBezTo>
                      <a:pt x="469626" y="676600"/>
                      <a:pt x="539661" y="663928"/>
                      <a:pt x="463296" y="676656"/>
                    </a:cubicBezTo>
                    <a:cubicBezTo>
                      <a:pt x="449072" y="684784"/>
                      <a:pt x="435682" y="694587"/>
                      <a:pt x="420624" y="701040"/>
                    </a:cubicBezTo>
                    <a:cubicBezTo>
                      <a:pt x="407027" y="706867"/>
                      <a:pt x="391986" y="708554"/>
                      <a:pt x="377952" y="713232"/>
                    </a:cubicBezTo>
                    <a:cubicBezTo>
                      <a:pt x="317802" y="733282"/>
                      <a:pt x="377187" y="719481"/>
                      <a:pt x="316992" y="731520"/>
                    </a:cubicBezTo>
                    <a:cubicBezTo>
                      <a:pt x="304800" y="737616"/>
                      <a:pt x="293072" y="744746"/>
                      <a:pt x="280416" y="749808"/>
                    </a:cubicBezTo>
                    <a:cubicBezTo>
                      <a:pt x="262518" y="756967"/>
                      <a:pt x="242525" y="758957"/>
                      <a:pt x="225552" y="768096"/>
                    </a:cubicBezTo>
                    <a:cubicBezTo>
                      <a:pt x="146751" y="810528"/>
                      <a:pt x="247665" y="780856"/>
                      <a:pt x="176784" y="798576"/>
                    </a:cubicBezTo>
                    <a:cubicBezTo>
                      <a:pt x="159158" y="816202"/>
                      <a:pt x="150343" y="826363"/>
                      <a:pt x="128016" y="841248"/>
                    </a:cubicBezTo>
                    <a:cubicBezTo>
                      <a:pt x="114385" y="850335"/>
                      <a:pt x="98593" y="855996"/>
                      <a:pt x="85344" y="865632"/>
                    </a:cubicBezTo>
                    <a:cubicBezTo>
                      <a:pt x="63866" y="881252"/>
                      <a:pt x="50424" y="904831"/>
                      <a:pt x="36576" y="926592"/>
                    </a:cubicBezTo>
                    <a:cubicBezTo>
                      <a:pt x="30215" y="936588"/>
                      <a:pt x="23587" y="946474"/>
                      <a:pt x="18288" y="957072"/>
                    </a:cubicBezTo>
                    <a:cubicBezTo>
                      <a:pt x="6810" y="980027"/>
                      <a:pt x="5821" y="988653"/>
                      <a:pt x="0" y="1011936"/>
                    </a:cubicBezTo>
                    <a:cubicBezTo>
                      <a:pt x="2032" y="1028192"/>
                      <a:pt x="-1613" y="1046249"/>
                      <a:pt x="6096" y="1060704"/>
                    </a:cubicBezTo>
                    <a:cubicBezTo>
                      <a:pt x="15562" y="1078453"/>
                      <a:pt x="34544" y="1089152"/>
                      <a:pt x="48768" y="1103376"/>
                    </a:cubicBezTo>
                    <a:cubicBezTo>
                      <a:pt x="60853" y="1115461"/>
                      <a:pt x="74729" y="1132525"/>
                      <a:pt x="91440" y="1139952"/>
                    </a:cubicBezTo>
                    <a:cubicBezTo>
                      <a:pt x="103184" y="1145171"/>
                      <a:pt x="115717" y="1148417"/>
                      <a:pt x="128016" y="1152144"/>
                    </a:cubicBezTo>
                    <a:cubicBezTo>
                      <a:pt x="182779" y="1168739"/>
                      <a:pt x="235513" y="1197106"/>
                      <a:pt x="292608" y="1200912"/>
                    </a:cubicBezTo>
                    <a:lnTo>
                      <a:pt x="384048" y="1207008"/>
                    </a:lnTo>
                    <a:lnTo>
                      <a:pt x="487680" y="1213104"/>
                    </a:lnTo>
                    <a:cubicBezTo>
                      <a:pt x="546310" y="1217013"/>
                      <a:pt x="576966" y="1220113"/>
                      <a:pt x="633984" y="1225296"/>
                    </a:cubicBezTo>
                    <a:cubicBezTo>
                      <a:pt x="656336" y="1223264"/>
                      <a:pt x="678649" y="1220744"/>
                      <a:pt x="701040" y="1219200"/>
                    </a:cubicBezTo>
                    <a:cubicBezTo>
                      <a:pt x="847631" y="1209090"/>
                      <a:pt x="765672" y="1219546"/>
                      <a:pt x="853440" y="1207008"/>
                    </a:cubicBezTo>
                    <a:cubicBezTo>
                      <a:pt x="927294" y="1177466"/>
                      <a:pt x="826896" y="1215277"/>
                      <a:pt x="950976" y="1182624"/>
                    </a:cubicBezTo>
                    <a:cubicBezTo>
                      <a:pt x="994802" y="1171091"/>
                      <a:pt x="995839" y="1161486"/>
                      <a:pt x="1036320" y="1152144"/>
                    </a:cubicBezTo>
                    <a:cubicBezTo>
                      <a:pt x="1050320" y="1148913"/>
                      <a:pt x="1064768" y="1148080"/>
                      <a:pt x="1078992" y="1146048"/>
                    </a:cubicBezTo>
                    <a:cubicBezTo>
                      <a:pt x="1111630" y="1132993"/>
                      <a:pt x="1145900" y="1121242"/>
                      <a:pt x="1176528" y="1103376"/>
                    </a:cubicBezTo>
                    <a:cubicBezTo>
                      <a:pt x="1189185" y="1095993"/>
                      <a:pt x="1213104" y="1078992"/>
                      <a:pt x="1213104" y="1078992"/>
                    </a:cubicBezTo>
                    <a:cubicBezTo>
                      <a:pt x="1217168" y="1072896"/>
                      <a:pt x="1225296" y="1068030"/>
                      <a:pt x="1225296" y="1060704"/>
                    </a:cubicBezTo>
                    <a:cubicBezTo>
                      <a:pt x="1225296" y="1037115"/>
                      <a:pt x="1194918" y="1039157"/>
                      <a:pt x="1182624" y="1036320"/>
                    </a:cubicBezTo>
                    <a:cubicBezTo>
                      <a:pt x="1166297" y="1032552"/>
                      <a:pt x="1149968" y="1028731"/>
                      <a:pt x="1133856" y="1024128"/>
                    </a:cubicBezTo>
                    <a:cubicBezTo>
                      <a:pt x="1121499" y="1020597"/>
                      <a:pt x="1109882" y="1014456"/>
                      <a:pt x="1097280" y="1011936"/>
                    </a:cubicBezTo>
                    <a:cubicBezTo>
                      <a:pt x="1079237" y="1008327"/>
                      <a:pt x="1060704" y="1007872"/>
                      <a:pt x="1042416" y="1005840"/>
                    </a:cubicBezTo>
                    <a:lnTo>
                      <a:pt x="993648" y="993648"/>
                    </a:lnTo>
                    <a:cubicBezTo>
                      <a:pt x="979354" y="989836"/>
                      <a:pt x="965482" y="984357"/>
                      <a:pt x="950976" y="981456"/>
                    </a:cubicBezTo>
                    <a:cubicBezTo>
                      <a:pt x="934912" y="978243"/>
                      <a:pt x="918310" y="978379"/>
                      <a:pt x="902208" y="975360"/>
                    </a:cubicBezTo>
                    <a:cubicBezTo>
                      <a:pt x="885739" y="972272"/>
                      <a:pt x="869909" y="966256"/>
                      <a:pt x="853440" y="963168"/>
                    </a:cubicBezTo>
                    <a:cubicBezTo>
                      <a:pt x="820806" y="957049"/>
                      <a:pt x="752398" y="953051"/>
                      <a:pt x="725424" y="950976"/>
                    </a:cubicBezTo>
                    <a:cubicBezTo>
                      <a:pt x="694944" y="953008"/>
                      <a:pt x="664314" y="953432"/>
                      <a:pt x="633984" y="957072"/>
                    </a:cubicBezTo>
                    <a:cubicBezTo>
                      <a:pt x="613409" y="959541"/>
                      <a:pt x="593344" y="965200"/>
                      <a:pt x="573024" y="969264"/>
                    </a:cubicBezTo>
                    <a:cubicBezTo>
                      <a:pt x="548845" y="974100"/>
                      <a:pt x="515833" y="980200"/>
                      <a:pt x="493776" y="987552"/>
                    </a:cubicBezTo>
                    <a:cubicBezTo>
                      <a:pt x="479095" y="992446"/>
                      <a:pt x="465594" y="1000406"/>
                      <a:pt x="451104" y="1005840"/>
                    </a:cubicBezTo>
                    <a:cubicBezTo>
                      <a:pt x="298026" y="1063244"/>
                      <a:pt x="532726" y="965051"/>
                      <a:pt x="298704" y="1066800"/>
                    </a:cubicBezTo>
                    <a:cubicBezTo>
                      <a:pt x="223329" y="1099572"/>
                      <a:pt x="286662" y="1068230"/>
                      <a:pt x="201168" y="1121664"/>
                    </a:cubicBezTo>
                    <a:cubicBezTo>
                      <a:pt x="187276" y="1130347"/>
                      <a:pt x="172317" y="1137253"/>
                      <a:pt x="158496" y="1146048"/>
                    </a:cubicBezTo>
                    <a:cubicBezTo>
                      <a:pt x="149924" y="1151503"/>
                      <a:pt x="141758" y="1157646"/>
                      <a:pt x="134112" y="1164336"/>
                    </a:cubicBezTo>
                    <a:cubicBezTo>
                      <a:pt x="120780" y="1176002"/>
                      <a:pt x="105758" y="1190564"/>
                      <a:pt x="97536" y="1207008"/>
                    </a:cubicBezTo>
                    <a:cubicBezTo>
                      <a:pt x="86058" y="1229963"/>
                      <a:pt x="85069" y="1238589"/>
                      <a:pt x="79248" y="1261872"/>
                    </a:cubicBezTo>
                    <a:cubicBezTo>
                      <a:pt x="83992" y="1299822"/>
                      <a:pt x="78956" y="1312919"/>
                      <a:pt x="103632" y="1341120"/>
                    </a:cubicBezTo>
                    <a:cubicBezTo>
                      <a:pt x="110322" y="1348766"/>
                      <a:pt x="119693" y="1353582"/>
                      <a:pt x="128016" y="1359408"/>
                    </a:cubicBezTo>
                    <a:cubicBezTo>
                      <a:pt x="145980" y="1371983"/>
                      <a:pt x="187918" y="1399885"/>
                      <a:pt x="207264" y="1408176"/>
                    </a:cubicBezTo>
                    <a:cubicBezTo>
                      <a:pt x="220861" y="1414003"/>
                      <a:pt x="235902" y="1415690"/>
                      <a:pt x="249936" y="1420368"/>
                    </a:cubicBezTo>
                    <a:cubicBezTo>
                      <a:pt x="260317" y="1423828"/>
                      <a:pt x="270132" y="1428820"/>
                      <a:pt x="280416" y="1432560"/>
                    </a:cubicBezTo>
                    <a:cubicBezTo>
                      <a:pt x="292494" y="1436952"/>
                      <a:pt x="304997" y="1440139"/>
                      <a:pt x="316992" y="1444752"/>
                    </a:cubicBezTo>
                    <a:cubicBezTo>
                      <a:pt x="331436" y="1450307"/>
                      <a:pt x="344521" y="1459852"/>
                      <a:pt x="359664" y="1463040"/>
                    </a:cubicBezTo>
                    <a:cubicBezTo>
                      <a:pt x="383608" y="1468081"/>
                      <a:pt x="408432" y="1467104"/>
                      <a:pt x="432816" y="1469136"/>
                    </a:cubicBezTo>
                    <a:lnTo>
                      <a:pt x="780288" y="1456944"/>
                    </a:lnTo>
                    <a:cubicBezTo>
                      <a:pt x="812836" y="1455606"/>
                      <a:pt x="845664" y="1456035"/>
                      <a:pt x="877824" y="1450848"/>
                    </a:cubicBezTo>
                    <a:cubicBezTo>
                      <a:pt x="908967" y="1445825"/>
                      <a:pt x="938470" y="1433307"/>
                      <a:pt x="969264" y="1426464"/>
                    </a:cubicBezTo>
                    <a:cubicBezTo>
                      <a:pt x="993396" y="1421101"/>
                      <a:pt x="1018072" y="1418568"/>
                      <a:pt x="1042416" y="1414272"/>
                    </a:cubicBezTo>
                    <a:cubicBezTo>
                      <a:pt x="1077713" y="1408043"/>
                      <a:pt x="1076767" y="1407070"/>
                      <a:pt x="1115568" y="1395984"/>
                    </a:cubicBezTo>
                    <a:cubicBezTo>
                      <a:pt x="1145714" y="1350766"/>
                      <a:pt x="1130864" y="1384492"/>
                      <a:pt x="1036320" y="1371600"/>
                    </a:cubicBezTo>
                    <a:cubicBezTo>
                      <a:pt x="976148" y="1363395"/>
                      <a:pt x="1012600" y="1361587"/>
                      <a:pt x="975360" y="1353312"/>
                    </a:cubicBezTo>
                    <a:cubicBezTo>
                      <a:pt x="854353" y="1326421"/>
                      <a:pt x="1050813" y="1376747"/>
                      <a:pt x="883920" y="1335024"/>
                    </a:cubicBezTo>
                    <a:cubicBezTo>
                      <a:pt x="877686" y="1333466"/>
                      <a:pt x="871970" y="1329984"/>
                      <a:pt x="865632" y="1328928"/>
                    </a:cubicBezTo>
                    <a:cubicBezTo>
                      <a:pt x="641671" y="1291601"/>
                      <a:pt x="879809" y="1337859"/>
                      <a:pt x="713232" y="1304544"/>
                    </a:cubicBezTo>
                    <a:cubicBezTo>
                      <a:pt x="682752" y="1306576"/>
                      <a:pt x="652202" y="1307744"/>
                      <a:pt x="621792" y="1310640"/>
                    </a:cubicBezTo>
                    <a:cubicBezTo>
                      <a:pt x="609488" y="1311812"/>
                      <a:pt x="597432" y="1314857"/>
                      <a:pt x="585216" y="1316736"/>
                    </a:cubicBezTo>
                    <a:cubicBezTo>
                      <a:pt x="571015" y="1318921"/>
                      <a:pt x="556768" y="1320800"/>
                      <a:pt x="542544" y="1322832"/>
                    </a:cubicBezTo>
                    <a:cubicBezTo>
                      <a:pt x="530352" y="1326896"/>
                      <a:pt x="517668" y="1329706"/>
                      <a:pt x="505968" y="1335024"/>
                    </a:cubicBezTo>
                    <a:cubicBezTo>
                      <a:pt x="495182" y="1339927"/>
                      <a:pt x="486547" y="1349059"/>
                      <a:pt x="475488" y="1353312"/>
                    </a:cubicBezTo>
                    <a:cubicBezTo>
                      <a:pt x="459849" y="1359327"/>
                      <a:pt x="442976" y="1361440"/>
                      <a:pt x="426720" y="1365504"/>
                    </a:cubicBezTo>
                    <a:cubicBezTo>
                      <a:pt x="402507" y="1381646"/>
                      <a:pt x="373708" y="1398969"/>
                      <a:pt x="353568" y="1420368"/>
                    </a:cubicBezTo>
                    <a:cubicBezTo>
                      <a:pt x="331814" y="1443482"/>
                      <a:pt x="308601" y="1466103"/>
                      <a:pt x="292608" y="1493520"/>
                    </a:cubicBezTo>
                    <a:cubicBezTo>
                      <a:pt x="278384" y="1517904"/>
                      <a:pt x="262561" y="1541423"/>
                      <a:pt x="249936" y="1566672"/>
                    </a:cubicBezTo>
                    <a:cubicBezTo>
                      <a:pt x="245872" y="1574800"/>
                      <a:pt x="242157" y="1583112"/>
                      <a:pt x="237744" y="1591056"/>
                    </a:cubicBezTo>
                    <a:cubicBezTo>
                      <a:pt x="199472" y="1659946"/>
                      <a:pt x="236496" y="1587456"/>
                      <a:pt x="207264" y="1645920"/>
                    </a:cubicBezTo>
                    <a:cubicBezTo>
                      <a:pt x="209296" y="1666240"/>
                      <a:pt x="202396" y="1689651"/>
                      <a:pt x="213360" y="1706880"/>
                    </a:cubicBezTo>
                    <a:cubicBezTo>
                      <a:pt x="219996" y="1717308"/>
                      <a:pt x="238011" y="1709724"/>
                      <a:pt x="249936" y="1712976"/>
                    </a:cubicBezTo>
                    <a:cubicBezTo>
                      <a:pt x="260493" y="1715855"/>
                      <a:pt x="270170" y="1721326"/>
                      <a:pt x="280416" y="1725168"/>
                    </a:cubicBezTo>
                    <a:cubicBezTo>
                      <a:pt x="301182" y="1732955"/>
                      <a:pt x="299603" y="1730955"/>
                      <a:pt x="323088" y="1737360"/>
                    </a:cubicBezTo>
                    <a:cubicBezTo>
                      <a:pt x="337360" y="1741252"/>
                      <a:pt x="351466" y="1745740"/>
                      <a:pt x="365760" y="1749552"/>
                    </a:cubicBezTo>
                    <a:cubicBezTo>
                      <a:pt x="381951" y="1753869"/>
                      <a:pt x="397867" y="1759959"/>
                      <a:pt x="414528" y="1761744"/>
                    </a:cubicBezTo>
                    <a:cubicBezTo>
                      <a:pt x="454987" y="1766079"/>
                      <a:pt x="495808" y="1765808"/>
                      <a:pt x="536448" y="1767840"/>
                    </a:cubicBezTo>
                    <a:cubicBezTo>
                      <a:pt x="573024" y="1765808"/>
                      <a:pt x="609652" y="1764554"/>
                      <a:pt x="646176" y="1761744"/>
                    </a:cubicBezTo>
                    <a:cubicBezTo>
                      <a:pt x="674513" y="1759564"/>
                      <a:pt x="703453" y="1754230"/>
                      <a:pt x="731520" y="1749552"/>
                    </a:cubicBezTo>
                    <a:cubicBezTo>
                      <a:pt x="766409" y="1714663"/>
                      <a:pt x="730034" y="1743951"/>
                      <a:pt x="786384" y="1725168"/>
                    </a:cubicBezTo>
                    <a:cubicBezTo>
                      <a:pt x="793335" y="1722851"/>
                      <a:pt x="798119" y="1716253"/>
                      <a:pt x="804672" y="1712976"/>
                    </a:cubicBezTo>
                    <a:cubicBezTo>
                      <a:pt x="810419" y="1710102"/>
                      <a:pt x="816864" y="1708912"/>
                      <a:pt x="822960" y="1706880"/>
                    </a:cubicBezTo>
                    <a:cubicBezTo>
                      <a:pt x="824992" y="1700784"/>
                      <a:pt x="831930" y="1694339"/>
                      <a:pt x="829056" y="1688592"/>
                    </a:cubicBezTo>
                    <a:cubicBezTo>
                      <a:pt x="826182" y="1682845"/>
                      <a:pt x="816515" y="1685370"/>
                      <a:pt x="810768" y="1682496"/>
                    </a:cubicBezTo>
                    <a:cubicBezTo>
                      <a:pt x="804215" y="1679219"/>
                      <a:pt x="799033" y="1673581"/>
                      <a:pt x="792480" y="1670304"/>
                    </a:cubicBezTo>
                    <a:cubicBezTo>
                      <a:pt x="763111" y="1655619"/>
                      <a:pt x="758576" y="1657541"/>
                      <a:pt x="725424" y="1652016"/>
                    </a:cubicBezTo>
                    <a:cubicBezTo>
                      <a:pt x="709168" y="1643888"/>
                      <a:pt x="693772" y="1633745"/>
                      <a:pt x="676656" y="1627632"/>
                    </a:cubicBezTo>
                    <a:cubicBezTo>
                      <a:pt x="656573" y="1620459"/>
                      <a:pt x="561035" y="1615456"/>
                      <a:pt x="560832" y="1615440"/>
                    </a:cubicBezTo>
                    <a:cubicBezTo>
                      <a:pt x="543448" y="1617372"/>
                      <a:pt x="508105" y="1617419"/>
                      <a:pt x="487680" y="1627632"/>
                    </a:cubicBezTo>
                    <a:cubicBezTo>
                      <a:pt x="465924" y="1638510"/>
                      <a:pt x="448972" y="1660244"/>
                      <a:pt x="432816" y="1676400"/>
                    </a:cubicBezTo>
                    <a:cubicBezTo>
                      <a:pt x="409347" y="1699869"/>
                      <a:pt x="419310" y="1687515"/>
                      <a:pt x="402336" y="1712976"/>
                    </a:cubicBezTo>
                    <a:cubicBezTo>
                      <a:pt x="400304" y="1721104"/>
                      <a:pt x="398057" y="1729181"/>
                      <a:pt x="396240" y="1737360"/>
                    </a:cubicBezTo>
                    <a:cubicBezTo>
                      <a:pt x="393992" y="1747474"/>
                      <a:pt x="392657" y="1757788"/>
                      <a:pt x="390144" y="1767840"/>
                    </a:cubicBezTo>
                    <a:cubicBezTo>
                      <a:pt x="388586" y="1774074"/>
                      <a:pt x="386080" y="1780032"/>
                      <a:pt x="384048" y="1786128"/>
                    </a:cubicBezTo>
                    <a:cubicBezTo>
                      <a:pt x="386080" y="1800352"/>
                      <a:pt x="387326" y="1814711"/>
                      <a:pt x="390144" y="1828800"/>
                    </a:cubicBezTo>
                    <a:cubicBezTo>
                      <a:pt x="391404" y="1835101"/>
                      <a:pt x="392126" y="1842152"/>
                      <a:pt x="396240" y="1847088"/>
                    </a:cubicBezTo>
                    <a:cubicBezTo>
                      <a:pt x="402744" y="1854893"/>
                      <a:pt x="411537" y="1860832"/>
                      <a:pt x="420624" y="1865376"/>
                    </a:cubicBezTo>
                    <a:cubicBezTo>
                      <a:pt x="430340" y="1870234"/>
                      <a:pt x="476073" y="1876343"/>
                      <a:pt x="481584" y="1877568"/>
                    </a:cubicBezTo>
                    <a:cubicBezTo>
                      <a:pt x="536001" y="1889661"/>
                      <a:pt x="444286" y="1889760"/>
                      <a:pt x="573024" y="1889760"/>
                    </a:cubicBezTo>
                    <a:cubicBezTo>
                      <a:pt x="585384" y="1889760"/>
                      <a:pt x="548724" y="1885108"/>
                      <a:pt x="536448" y="1883664"/>
                    </a:cubicBezTo>
                    <a:cubicBezTo>
                      <a:pt x="514158" y="1881042"/>
                      <a:pt x="491744" y="1879600"/>
                      <a:pt x="469392" y="1877568"/>
                    </a:cubicBezTo>
                    <a:cubicBezTo>
                      <a:pt x="467360" y="1883664"/>
                      <a:pt x="464854" y="1889622"/>
                      <a:pt x="463296" y="1895856"/>
                    </a:cubicBezTo>
                    <a:cubicBezTo>
                      <a:pt x="454929" y="1929325"/>
                      <a:pt x="448927" y="1974793"/>
                      <a:pt x="463296" y="2005584"/>
                    </a:cubicBezTo>
                    <a:cubicBezTo>
                      <a:pt x="466101" y="2011595"/>
                      <a:pt x="522422" y="2022881"/>
                      <a:pt x="530352" y="2023872"/>
                    </a:cubicBezTo>
                    <a:cubicBezTo>
                      <a:pt x="536401" y="2024628"/>
                      <a:pt x="542544" y="2023872"/>
                      <a:pt x="548640" y="202387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グループ化 23"/>
          <p:cNvGrpSpPr/>
          <p:nvPr/>
        </p:nvGrpSpPr>
        <p:grpSpPr>
          <a:xfrm>
            <a:off x="4525240" y="2648920"/>
            <a:ext cx="938853" cy="1272100"/>
            <a:chOff x="5774518" y="4176576"/>
            <a:chExt cx="1160586" cy="1572537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1" t="50660" r="33360" b="24505"/>
            <a:stretch/>
          </p:blipFill>
          <p:spPr>
            <a:xfrm>
              <a:off x="5774518" y="4570943"/>
              <a:ext cx="1160586" cy="1178170"/>
            </a:xfrm>
            <a:prstGeom prst="rect">
              <a:avLst/>
            </a:prstGeom>
          </p:spPr>
        </p:pic>
        <p:grpSp>
          <p:nvGrpSpPr>
            <p:cNvPr id="16" name="グループ化 15"/>
            <p:cNvGrpSpPr/>
            <p:nvPr/>
          </p:nvGrpSpPr>
          <p:grpSpPr>
            <a:xfrm>
              <a:off x="5909166" y="4176576"/>
              <a:ext cx="891289" cy="891289"/>
              <a:chOff x="7748040" y="2943445"/>
              <a:chExt cx="1641609" cy="1641609"/>
            </a:xfrm>
          </p:grpSpPr>
          <p:sp>
            <p:nvSpPr>
              <p:cNvPr id="17" name="楕円 16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乗算 17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乗算 18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弦 19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正方形/長方形 22"/>
            <p:cNvSpPr/>
            <p:nvPr/>
          </p:nvSpPr>
          <p:spPr>
            <a:xfrm>
              <a:off x="6167567" y="5462232"/>
              <a:ext cx="256093" cy="127037"/>
            </a:xfrm>
            <a:prstGeom prst="rect">
              <a:avLst/>
            </a:prstGeom>
            <a:solidFill>
              <a:srgbClr val="3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楕円 21"/>
            <p:cNvSpPr/>
            <p:nvPr/>
          </p:nvSpPr>
          <p:spPr>
            <a:xfrm>
              <a:off x="6158453" y="4991665"/>
              <a:ext cx="167640" cy="5232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32380" y="4749273"/>
            <a:ext cx="3566777" cy="1642551"/>
            <a:chOff x="4773971" y="4547146"/>
            <a:chExt cx="4409157" cy="2030479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021" t="50660" r="33360" b="24505"/>
            <a:stretch/>
          </p:blipFill>
          <p:spPr>
            <a:xfrm>
              <a:off x="5194225" y="4547146"/>
              <a:ext cx="1160586" cy="1178170"/>
            </a:xfrm>
            <a:prstGeom prst="rect">
              <a:avLst/>
            </a:prstGeom>
          </p:spPr>
        </p:pic>
        <p:grpSp>
          <p:nvGrpSpPr>
            <p:cNvPr id="27" name="グループ化 26"/>
            <p:cNvGrpSpPr/>
            <p:nvPr/>
          </p:nvGrpSpPr>
          <p:grpSpPr>
            <a:xfrm>
              <a:off x="8291839" y="4667260"/>
              <a:ext cx="891289" cy="891289"/>
              <a:chOff x="7748040" y="2943445"/>
              <a:chExt cx="1641609" cy="1641609"/>
            </a:xfrm>
          </p:grpSpPr>
          <p:sp>
            <p:nvSpPr>
              <p:cNvPr id="30" name="楕円 29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乗算 30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乗算 31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弦 32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正方形/長方形 27"/>
            <p:cNvSpPr/>
            <p:nvPr/>
          </p:nvSpPr>
          <p:spPr>
            <a:xfrm>
              <a:off x="5587274" y="5438435"/>
              <a:ext cx="256093" cy="127037"/>
            </a:xfrm>
            <a:prstGeom prst="rect">
              <a:avLst/>
            </a:prstGeom>
            <a:solidFill>
              <a:srgbClr val="30AB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楕円 28"/>
            <p:cNvSpPr/>
            <p:nvPr/>
          </p:nvSpPr>
          <p:spPr>
            <a:xfrm rot="2944176">
              <a:off x="5708877" y="5030756"/>
              <a:ext cx="167640" cy="52324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円弧 33"/>
            <p:cNvSpPr/>
            <p:nvPr/>
          </p:nvSpPr>
          <p:spPr>
            <a:xfrm rot="19790430">
              <a:off x="4773971" y="4873006"/>
              <a:ext cx="3827774" cy="1704619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グループ化 97"/>
          <p:cNvGrpSpPr/>
          <p:nvPr/>
        </p:nvGrpSpPr>
        <p:grpSpPr>
          <a:xfrm>
            <a:off x="4946779" y="4632744"/>
            <a:ext cx="3863649" cy="1311448"/>
            <a:chOff x="4713817" y="5140269"/>
            <a:chExt cx="4776143" cy="1621178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4713817" y="5779195"/>
              <a:ext cx="891289" cy="891289"/>
              <a:chOff x="7748040" y="2943445"/>
              <a:chExt cx="1641609" cy="1641609"/>
            </a:xfrm>
          </p:grpSpPr>
          <p:sp>
            <p:nvSpPr>
              <p:cNvPr id="39" name="楕円 38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乗算 39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乗算 40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弦 41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グループ化 44"/>
            <p:cNvGrpSpPr/>
            <p:nvPr/>
          </p:nvGrpSpPr>
          <p:grpSpPr>
            <a:xfrm>
              <a:off x="5469448" y="5854306"/>
              <a:ext cx="891289" cy="891289"/>
              <a:chOff x="7748040" y="2943445"/>
              <a:chExt cx="1641609" cy="1641609"/>
            </a:xfrm>
          </p:grpSpPr>
          <p:sp>
            <p:nvSpPr>
              <p:cNvPr id="46" name="楕円 45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乗算 46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乗算 47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弦 48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6" name="直線矢印コネクタ 55"/>
            <p:cNvCxnSpPr/>
            <p:nvPr/>
          </p:nvCxnSpPr>
          <p:spPr>
            <a:xfrm>
              <a:off x="6426997" y="5963681"/>
              <a:ext cx="10332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爆発 2 57"/>
            <p:cNvSpPr/>
            <p:nvPr/>
          </p:nvSpPr>
          <p:spPr>
            <a:xfrm rot="900000">
              <a:off x="4763075" y="5197769"/>
              <a:ext cx="1294250" cy="1212857"/>
            </a:xfrm>
            <a:prstGeom prst="irregularSeal2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730397" y="5140269"/>
              <a:ext cx="891289" cy="891289"/>
              <a:chOff x="7748040" y="2943445"/>
              <a:chExt cx="1641609" cy="1641609"/>
            </a:xfrm>
          </p:grpSpPr>
          <p:sp>
            <p:nvSpPr>
              <p:cNvPr id="51" name="楕円 50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乗算 51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乗算 52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弦 53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直線コネクタ 59"/>
            <p:cNvCxnSpPr/>
            <p:nvPr/>
          </p:nvCxnSpPr>
          <p:spPr>
            <a:xfrm>
              <a:off x="7791462" y="5364480"/>
              <a:ext cx="249879" cy="294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/>
            <p:cNvCxnSpPr/>
            <p:nvPr/>
          </p:nvCxnSpPr>
          <p:spPr>
            <a:xfrm>
              <a:off x="8234680" y="5286006"/>
              <a:ext cx="165249" cy="299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/>
            <p:cNvCxnSpPr/>
            <p:nvPr/>
          </p:nvCxnSpPr>
          <p:spPr>
            <a:xfrm>
              <a:off x="7598123" y="5960686"/>
              <a:ext cx="274480" cy="40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/>
            <p:cNvCxnSpPr/>
            <p:nvPr/>
          </p:nvCxnSpPr>
          <p:spPr>
            <a:xfrm flipH="1">
              <a:off x="8782456" y="5321760"/>
              <a:ext cx="224384" cy="26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コネクタ 67"/>
            <p:cNvCxnSpPr/>
            <p:nvPr/>
          </p:nvCxnSpPr>
          <p:spPr>
            <a:xfrm flipH="1" flipV="1">
              <a:off x="9250702" y="6138316"/>
              <a:ext cx="238941" cy="75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コネクタ 70"/>
            <p:cNvCxnSpPr/>
            <p:nvPr/>
          </p:nvCxnSpPr>
          <p:spPr>
            <a:xfrm flipV="1">
              <a:off x="7811325" y="6224840"/>
              <a:ext cx="255890" cy="256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/>
            <p:nvPr/>
          </p:nvCxnSpPr>
          <p:spPr>
            <a:xfrm flipV="1">
              <a:off x="8132023" y="6469008"/>
              <a:ext cx="205313" cy="245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/>
            <p:cNvCxnSpPr/>
            <p:nvPr/>
          </p:nvCxnSpPr>
          <p:spPr>
            <a:xfrm flipH="1">
              <a:off x="9200717" y="5679471"/>
              <a:ext cx="289243" cy="109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/>
            <p:cNvCxnSpPr/>
            <p:nvPr/>
          </p:nvCxnSpPr>
          <p:spPr>
            <a:xfrm flipH="1" flipV="1">
              <a:off x="9071327" y="6448225"/>
              <a:ext cx="175132" cy="229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コネクタ 90"/>
            <p:cNvCxnSpPr/>
            <p:nvPr/>
          </p:nvCxnSpPr>
          <p:spPr>
            <a:xfrm flipH="1" flipV="1">
              <a:off x="8748638" y="6421601"/>
              <a:ext cx="105136" cy="339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コンテンツ プレースホルダー 2"/>
          <p:cNvSpPr txBox="1">
            <a:spLocks/>
          </p:cNvSpPr>
          <p:nvPr/>
        </p:nvSpPr>
        <p:spPr>
          <a:xfrm>
            <a:off x="752161" y="3900807"/>
            <a:ext cx="2737964" cy="761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 smtClean="0"/>
              <a:t>1.</a:t>
            </a:r>
            <a:r>
              <a:rPr lang="ja-JP" altLang="en-US" sz="3600" dirty="0" smtClean="0"/>
              <a:t>気絶させ</a:t>
            </a:r>
            <a:r>
              <a:rPr lang="ja-JP" altLang="en-US" sz="3600" dirty="0"/>
              <a:t>る</a:t>
            </a:r>
            <a:endParaRPr lang="en-US" altLang="ja-JP" sz="3600" dirty="0" smtClean="0"/>
          </a:p>
        </p:txBody>
      </p:sp>
      <p:sp>
        <p:nvSpPr>
          <p:cNvPr id="101" name="コンテンツ プレースホルダー 2"/>
          <p:cNvSpPr txBox="1">
            <a:spLocks/>
          </p:cNvSpPr>
          <p:nvPr/>
        </p:nvSpPr>
        <p:spPr>
          <a:xfrm>
            <a:off x="4330357" y="3970848"/>
            <a:ext cx="3149092" cy="76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/>
              <a:t>2</a:t>
            </a:r>
            <a:r>
              <a:rPr lang="en-US" altLang="ja-JP" sz="3600" dirty="0" smtClean="0"/>
              <a:t>.</a:t>
            </a:r>
            <a:r>
              <a:rPr lang="ja-JP" altLang="en-US" sz="3600" dirty="0" smtClean="0"/>
              <a:t>持つ</a:t>
            </a:r>
            <a:endParaRPr lang="en-US" altLang="ja-JP" sz="3600" dirty="0" smtClean="0"/>
          </a:p>
        </p:txBody>
      </p:sp>
      <p:sp>
        <p:nvSpPr>
          <p:cNvPr id="102" name="コンテンツ プレースホルダー 2"/>
          <p:cNvSpPr txBox="1">
            <a:spLocks/>
          </p:cNvSpPr>
          <p:nvPr/>
        </p:nvSpPr>
        <p:spPr>
          <a:xfrm>
            <a:off x="758227" y="6166277"/>
            <a:ext cx="2219924" cy="76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 smtClean="0"/>
              <a:t>3.</a:t>
            </a:r>
            <a:r>
              <a:rPr lang="ja-JP" altLang="en-US" sz="3600" dirty="0" smtClean="0"/>
              <a:t>投げる</a:t>
            </a:r>
            <a:endParaRPr lang="en-US" altLang="ja-JP" sz="3600" dirty="0" smtClean="0"/>
          </a:p>
        </p:txBody>
      </p:sp>
      <p:sp>
        <p:nvSpPr>
          <p:cNvPr id="103" name="コンテンツ プレースホルダー 2"/>
          <p:cNvSpPr txBox="1">
            <a:spLocks/>
          </p:cNvSpPr>
          <p:nvPr/>
        </p:nvSpPr>
        <p:spPr>
          <a:xfrm>
            <a:off x="3908808" y="6124115"/>
            <a:ext cx="6072125" cy="631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3600" dirty="0" smtClean="0"/>
              <a:t>4.</a:t>
            </a:r>
            <a:r>
              <a:rPr lang="ja-JP" altLang="en-US" sz="3600" dirty="0" smtClean="0"/>
              <a:t>三つ同じ</a:t>
            </a:r>
            <a:r>
              <a:rPr lang="ja-JP" altLang="en-US" sz="3600" dirty="0" smtClean="0"/>
              <a:t>色で</a:t>
            </a:r>
            <a:r>
              <a:rPr lang="ja-JP" altLang="en-US" sz="3600" dirty="0" smtClean="0">
                <a:solidFill>
                  <a:srgbClr val="FF0000"/>
                </a:solidFill>
              </a:rPr>
              <a:t>揃えて</a:t>
            </a:r>
            <a:r>
              <a:rPr lang="ja-JP" altLang="en-US" sz="3600" dirty="0" smtClean="0"/>
              <a:t>、倒す</a:t>
            </a:r>
            <a:endParaRPr lang="en-US" altLang="ja-JP" sz="3600" dirty="0" smtClean="0"/>
          </a:p>
        </p:txBody>
      </p:sp>
    </p:spTree>
    <p:extLst>
      <p:ext uri="{BB962C8B-B14F-4D97-AF65-F5344CB8AC3E}">
        <p14:creationId xmlns:p14="http://schemas.microsoft.com/office/powerpoint/2010/main" val="424287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ストーリー</a:t>
            </a:r>
            <a:endParaRPr 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86739" y="1983929"/>
            <a:ext cx="8780145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dirty="0" smtClean="0"/>
              <a:t>主人公</a:t>
            </a:r>
            <a:r>
              <a:rPr lang="ja-JP" altLang="en-US" sz="2800" dirty="0" smtClean="0">
                <a:solidFill>
                  <a:srgbClr val="FF0000"/>
                </a:solidFill>
              </a:rPr>
              <a:t>スロ</a:t>
            </a:r>
            <a:r>
              <a:rPr lang="ja-JP" altLang="en-US" sz="2000" dirty="0" smtClean="0"/>
              <a:t>はゲームが大好きな</a:t>
            </a:r>
            <a:r>
              <a:rPr lang="ja-JP" altLang="en-US" sz="2000" dirty="0" smtClean="0"/>
              <a:t>小学生。ゲームでは負けず嫌い</a:t>
            </a:r>
            <a:r>
              <a:rPr lang="ja-JP" altLang="en-US" sz="2000" dirty="0" smtClean="0"/>
              <a:t>の</a:t>
            </a:r>
            <a:r>
              <a:rPr lang="ja-JP" altLang="en-US" sz="2800" dirty="0" smtClean="0">
                <a:solidFill>
                  <a:srgbClr val="FF0000"/>
                </a:solidFill>
              </a:rPr>
              <a:t>スロ</a:t>
            </a:r>
            <a:r>
              <a:rPr lang="ja-JP" altLang="en-US" sz="2000" dirty="0" smtClean="0"/>
              <a:t>は毎日自分のお小遣いでゲームにたくさん課金</a:t>
            </a:r>
            <a:r>
              <a:rPr lang="ja-JP" altLang="en-US" sz="2000" dirty="0" smtClean="0"/>
              <a:t>し続けているが</a:t>
            </a:r>
            <a:r>
              <a:rPr lang="ja-JP" altLang="en-US" sz="2000" dirty="0" smtClean="0"/>
              <a:t>、結局お金が</a:t>
            </a:r>
            <a:r>
              <a:rPr lang="ja-JP" altLang="en-US" sz="2000" dirty="0" smtClean="0"/>
              <a:t>足りなくなってしまう。</a:t>
            </a:r>
            <a:endParaRPr lang="en-US" altLang="ja-JP" sz="2000" dirty="0" smtClean="0"/>
          </a:p>
          <a:p>
            <a:r>
              <a:rPr lang="ja-JP" altLang="en-US" sz="2000" dirty="0" smtClean="0"/>
              <a:t>ある</a:t>
            </a:r>
            <a:r>
              <a:rPr lang="ja-JP" altLang="en-US" sz="2000" dirty="0" smtClean="0"/>
              <a:t>日、天の</a:t>
            </a:r>
            <a:r>
              <a:rPr lang="ja-JP" altLang="en-US" sz="2000" dirty="0" smtClean="0"/>
              <a:t>声が</a:t>
            </a:r>
            <a:r>
              <a:rPr lang="ja-JP" altLang="en-US" sz="2800" dirty="0" smtClean="0">
                <a:solidFill>
                  <a:srgbClr val="FF0000"/>
                </a:solidFill>
              </a:rPr>
              <a:t>スロ</a:t>
            </a:r>
            <a:r>
              <a:rPr lang="ja-JP" altLang="en-US" sz="2000" dirty="0" smtClean="0"/>
              <a:t>にこう告げる。</a:t>
            </a:r>
            <a:r>
              <a:rPr lang="ja-JP" altLang="en-US" sz="2000" dirty="0" smtClean="0"/>
              <a:t>「このゲームをクリア</a:t>
            </a:r>
            <a:r>
              <a:rPr lang="ja-JP" altLang="en-US" sz="2000" dirty="0" smtClean="0"/>
              <a:t>したら、</a:t>
            </a:r>
            <a:r>
              <a:rPr lang="ja-JP" altLang="en-US" sz="2000" dirty="0" smtClean="0"/>
              <a:t>一千万</a:t>
            </a:r>
            <a:r>
              <a:rPr lang="ja-JP" altLang="en-US" sz="2000" dirty="0" smtClean="0"/>
              <a:t>を与える。</a:t>
            </a:r>
            <a:r>
              <a:rPr lang="ja-JP" altLang="en-US" sz="2000" dirty="0" smtClean="0"/>
              <a:t>」すると、</a:t>
            </a:r>
            <a:r>
              <a:rPr lang="ja-JP" altLang="en-US" sz="2800" dirty="0" smtClean="0">
                <a:solidFill>
                  <a:srgbClr val="FF0000"/>
                </a:solidFill>
              </a:rPr>
              <a:t>スロ</a:t>
            </a:r>
            <a:r>
              <a:rPr lang="ja-JP" altLang="en-US" sz="2000" dirty="0" smtClean="0"/>
              <a:t>の目の前</a:t>
            </a:r>
            <a:r>
              <a:rPr lang="ja-JP" altLang="en-US" sz="2000" dirty="0" smtClean="0"/>
              <a:t>になんとゲームが現れる。</a:t>
            </a:r>
            <a:r>
              <a:rPr lang="ja-JP" altLang="en-US" sz="2000" dirty="0" smtClean="0"/>
              <a:t>果たして</a:t>
            </a:r>
            <a:r>
              <a:rPr lang="ja-JP" altLang="en-US" sz="2800" dirty="0" smtClean="0">
                <a:solidFill>
                  <a:srgbClr val="FF0000"/>
                </a:solidFill>
              </a:rPr>
              <a:t>スロ</a:t>
            </a:r>
            <a:r>
              <a:rPr lang="ja-JP" altLang="en-US" sz="2000" dirty="0" smtClean="0"/>
              <a:t>は一千万を</a:t>
            </a:r>
            <a:r>
              <a:rPr lang="ja-JP" altLang="en-US" sz="2000" dirty="0" smtClean="0"/>
              <a:t>貰えるのか。</a:t>
            </a:r>
            <a:r>
              <a:rPr lang="ja-JP" altLang="en-US" sz="2000" dirty="0" smtClean="0"/>
              <a:t>あなた次第</a:t>
            </a:r>
            <a:r>
              <a:rPr lang="ja-JP" altLang="en-US" sz="2000" dirty="0" smtClean="0"/>
              <a:t>である。</a:t>
            </a:r>
            <a:endParaRPr lang="en-US" altLang="ja-JP" sz="2000" dirty="0" smtClean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" r="-1"/>
          <a:stretch/>
        </p:blipFill>
        <p:spPr>
          <a:xfrm flipH="1">
            <a:off x="681038" y="4568954"/>
            <a:ext cx="2872974" cy="214911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840" y="4661584"/>
            <a:ext cx="2508884" cy="1963851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5" y="4439944"/>
            <a:ext cx="1785180" cy="221761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 rot="1685514">
            <a:off x="8421396" y="4320204"/>
            <a:ext cx="1787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b="1" dirty="0" smtClean="0">
                <a:solidFill>
                  <a:srgbClr val="FF0000"/>
                </a:solidFill>
              </a:rPr>
              <a:t>？</a:t>
            </a:r>
            <a:endParaRPr lang="en-US" altLang="ja-JP" sz="9600" b="1" dirty="0" smtClean="0">
              <a:solidFill>
                <a:srgbClr val="FF0000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 rot="19800000">
            <a:off x="6096932" y="4040296"/>
            <a:ext cx="1787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9600" b="1" dirty="0" smtClean="0">
                <a:solidFill>
                  <a:srgbClr val="FF0000"/>
                </a:solidFill>
              </a:rPr>
              <a:t>？</a:t>
            </a:r>
            <a:endParaRPr lang="en-US" altLang="ja-JP" sz="96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81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ゲーム画面</a:t>
            </a:r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1" t="616" r="33360" b="75394"/>
          <a:stretch/>
        </p:blipFill>
        <p:spPr>
          <a:xfrm>
            <a:off x="3895691" y="3209241"/>
            <a:ext cx="418326" cy="410201"/>
          </a:xfrm>
          <a:prstGeom prst="rect">
            <a:avLst/>
          </a:prstGeom>
        </p:spPr>
      </p:pic>
      <p:sp>
        <p:nvSpPr>
          <p:cNvPr id="4" name="正方形/長方形 3"/>
          <p:cNvSpPr/>
          <p:nvPr/>
        </p:nvSpPr>
        <p:spPr>
          <a:xfrm>
            <a:off x="1434791" y="1487442"/>
            <a:ext cx="7053986" cy="52319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/>
          <p:cNvSpPr/>
          <p:nvPr/>
        </p:nvSpPr>
        <p:spPr>
          <a:xfrm>
            <a:off x="3027465" y="3192926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グループ化 64"/>
          <p:cNvGrpSpPr/>
          <p:nvPr/>
        </p:nvGrpSpPr>
        <p:grpSpPr>
          <a:xfrm>
            <a:off x="3899602" y="3633025"/>
            <a:ext cx="409096" cy="409096"/>
            <a:chOff x="7748040" y="2943445"/>
            <a:chExt cx="1641609" cy="1641609"/>
          </a:xfrm>
        </p:grpSpPr>
        <p:sp>
          <p:nvSpPr>
            <p:cNvPr id="66" name="楕円 65"/>
            <p:cNvSpPr/>
            <p:nvPr/>
          </p:nvSpPr>
          <p:spPr>
            <a:xfrm>
              <a:off x="7748040" y="2943445"/>
              <a:ext cx="1641609" cy="16416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乗算 66"/>
            <p:cNvSpPr/>
            <p:nvPr/>
          </p:nvSpPr>
          <p:spPr>
            <a:xfrm>
              <a:off x="7833515" y="3208762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乗算 68"/>
            <p:cNvSpPr/>
            <p:nvPr/>
          </p:nvSpPr>
          <p:spPr>
            <a:xfrm>
              <a:off x="8602331" y="3208761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弦 69"/>
            <p:cNvSpPr/>
            <p:nvPr/>
          </p:nvSpPr>
          <p:spPr>
            <a:xfrm rot="6919971">
              <a:off x="8324987" y="3984658"/>
              <a:ext cx="487716" cy="532241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グループ化 24"/>
          <p:cNvGrpSpPr/>
          <p:nvPr/>
        </p:nvGrpSpPr>
        <p:grpSpPr>
          <a:xfrm>
            <a:off x="4749153" y="4939159"/>
            <a:ext cx="410201" cy="410201"/>
            <a:chOff x="1700649" y="3825901"/>
            <a:chExt cx="721006" cy="721006"/>
          </a:xfrm>
        </p:grpSpPr>
        <p:sp>
          <p:nvSpPr>
            <p:cNvPr id="6" name="楕円 5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弦 11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楕円 20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楕円 72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正方形/長方形 76"/>
          <p:cNvSpPr/>
          <p:nvPr/>
        </p:nvSpPr>
        <p:spPr>
          <a:xfrm>
            <a:off x="3461630" y="3192343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正方形/長方形 77"/>
          <p:cNvSpPr/>
          <p:nvPr/>
        </p:nvSpPr>
        <p:spPr>
          <a:xfrm>
            <a:off x="3890188" y="3191759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正方形/長方形 78"/>
          <p:cNvSpPr/>
          <p:nvPr/>
        </p:nvSpPr>
        <p:spPr>
          <a:xfrm>
            <a:off x="3892380" y="362833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正方形/長方形 79"/>
          <p:cNvSpPr/>
          <p:nvPr/>
        </p:nvSpPr>
        <p:spPr>
          <a:xfrm>
            <a:off x="3026550" y="361848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正方形/長方形 80"/>
          <p:cNvSpPr/>
          <p:nvPr/>
        </p:nvSpPr>
        <p:spPr>
          <a:xfrm>
            <a:off x="3028742" y="405505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正方形/長方形 81"/>
          <p:cNvSpPr/>
          <p:nvPr/>
        </p:nvSpPr>
        <p:spPr>
          <a:xfrm>
            <a:off x="3463822" y="3622502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正方形/長方形 82"/>
          <p:cNvSpPr/>
          <p:nvPr/>
        </p:nvSpPr>
        <p:spPr>
          <a:xfrm>
            <a:off x="3890188" y="406613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正方形/長方形 83"/>
          <p:cNvSpPr/>
          <p:nvPr/>
        </p:nvSpPr>
        <p:spPr>
          <a:xfrm>
            <a:off x="3461630" y="406030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正方形/長方形 85"/>
          <p:cNvSpPr/>
          <p:nvPr/>
        </p:nvSpPr>
        <p:spPr>
          <a:xfrm>
            <a:off x="4327460" y="3191345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正方形/長方形 86"/>
          <p:cNvSpPr/>
          <p:nvPr/>
        </p:nvSpPr>
        <p:spPr>
          <a:xfrm>
            <a:off x="4761625" y="3190762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正方形/長方形 88"/>
          <p:cNvSpPr/>
          <p:nvPr/>
        </p:nvSpPr>
        <p:spPr>
          <a:xfrm>
            <a:off x="5190183" y="319017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正方形/長方形 89"/>
          <p:cNvSpPr/>
          <p:nvPr/>
        </p:nvSpPr>
        <p:spPr>
          <a:xfrm>
            <a:off x="5192375" y="3626753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正方形/長方形 91"/>
          <p:cNvSpPr/>
          <p:nvPr/>
        </p:nvSpPr>
        <p:spPr>
          <a:xfrm>
            <a:off x="4326545" y="3616903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正方形/長方形 92"/>
          <p:cNvSpPr/>
          <p:nvPr/>
        </p:nvSpPr>
        <p:spPr>
          <a:xfrm>
            <a:off x="4328737" y="405347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正方形/長方形 93"/>
          <p:cNvSpPr/>
          <p:nvPr/>
        </p:nvSpPr>
        <p:spPr>
          <a:xfrm>
            <a:off x="4763817" y="3620921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正方形/長方形 94"/>
          <p:cNvSpPr/>
          <p:nvPr/>
        </p:nvSpPr>
        <p:spPr>
          <a:xfrm>
            <a:off x="5190183" y="406455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正方形/長方形 95"/>
          <p:cNvSpPr/>
          <p:nvPr/>
        </p:nvSpPr>
        <p:spPr>
          <a:xfrm>
            <a:off x="4761625" y="4058726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正方形/長方形 96"/>
          <p:cNvSpPr/>
          <p:nvPr/>
        </p:nvSpPr>
        <p:spPr>
          <a:xfrm>
            <a:off x="3027465" y="4494332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正方形/長方形 98"/>
          <p:cNvSpPr/>
          <p:nvPr/>
        </p:nvSpPr>
        <p:spPr>
          <a:xfrm>
            <a:off x="3461630" y="4493749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3890188" y="4493165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3892380" y="4929740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3026550" y="4919890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3028742" y="535646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3463822" y="492390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3890188" y="536754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3461630" y="5361713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4309194" y="4508784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4743359" y="4508201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5171917" y="4507617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5174109" y="4944192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4325386" y="4934342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4310471" y="5370917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4745551" y="4938360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5171917" y="5381996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4743359" y="5376165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5623124" y="3192926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6057290" y="3192343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6485847" y="3191759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6488039" y="362833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5622209" y="361848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5624402" y="405505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6059482" y="3622502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6485847" y="406613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6057290" y="406030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5615447" y="449957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6049612" y="4498993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正方形/長方形 130"/>
          <p:cNvSpPr/>
          <p:nvPr/>
        </p:nvSpPr>
        <p:spPr>
          <a:xfrm>
            <a:off x="6478169" y="4498410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6480361" y="4934985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5614532" y="4925135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5616724" y="5361709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6051804" y="4929153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6478169" y="5372789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6049612" y="5366957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023325" y="580314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3457490" y="580256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3886047" y="5801980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4323320" y="5801566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4757485" y="5800983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5186042" y="5800399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5618984" y="580314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6053149" y="580256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6481707" y="5801980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7" name="グループ化 146"/>
          <p:cNvGrpSpPr/>
          <p:nvPr/>
        </p:nvGrpSpPr>
        <p:grpSpPr>
          <a:xfrm>
            <a:off x="6063032" y="4054200"/>
            <a:ext cx="410201" cy="410201"/>
            <a:chOff x="1700649" y="3825901"/>
            <a:chExt cx="721006" cy="721006"/>
          </a:xfrm>
        </p:grpSpPr>
        <p:sp>
          <p:nvSpPr>
            <p:cNvPr id="148" name="楕円 147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弦 148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楕円 149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楕円 150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グループ化 151"/>
          <p:cNvGrpSpPr/>
          <p:nvPr/>
        </p:nvGrpSpPr>
        <p:grpSpPr>
          <a:xfrm>
            <a:off x="3032453" y="4921393"/>
            <a:ext cx="410201" cy="410201"/>
            <a:chOff x="1700649" y="3825901"/>
            <a:chExt cx="721006" cy="721006"/>
          </a:xfrm>
        </p:grpSpPr>
        <p:sp>
          <p:nvSpPr>
            <p:cNvPr id="153" name="楕円 152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弦 153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楕円 154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楕円 155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7" name="グループ化 156"/>
          <p:cNvGrpSpPr/>
          <p:nvPr/>
        </p:nvGrpSpPr>
        <p:grpSpPr>
          <a:xfrm>
            <a:off x="3897056" y="5804487"/>
            <a:ext cx="410201" cy="410201"/>
            <a:chOff x="1700649" y="3825901"/>
            <a:chExt cx="721006" cy="721006"/>
          </a:xfrm>
        </p:grpSpPr>
        <p:sp>
          <p:nvSpPr>
            <p:cNvPr id="158" name="楕円 157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弦 158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楕円 159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楕円 160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グループ化 161"/>
          <p:cNvGrpSpPr/>
          <p:nvPr/>
        </p:nvGrpSpPr>
        <p:grpSpPr>
          <a:xfrm>
            <a:off x="6485869" y="4927933"/>
            <a:ext cx="410201" cy="410201"/>
            <a:chOff x="1700649" y="3825901"/>
            <a:chExt cx="721006" cy="721006"/>
          </a:xfrm>
        </p:grpSpPr>
        <p:sp>
          <p:nvSpPr>
            <p:cNvPr id="163" name="楕円 162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弦 163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楕円 164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楕円 165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グループ化 171"/>
          <p:cNvGrpSpPr/>
          <p:nvPr/>
        </p:nvGrpSpPr>
        <p:grpSpPr>
          <a:xfrm>
            <a:off x="5181638" y="4943036"/>
            <a:ext cx="410201" cy="410201"/>
            <a:chOff x="1700649" y="3825901"/>
            <a:chExt cx="721006" cy="721006"/>
          </a:xfrm>
        </p:grpSpPr>
        <p:sp>
          <p:nvSpPr>
            <p:cNvPr id="173" name="楕円 172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弦 173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楕円 174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楕円 175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7" name="正方形/長方形 186"/>
          <p:cNvSpPr/>
          <p:nvPr/>
        </p:nvSpPr>
        <p:spPr>
          <a:xfrm>
            <a:off x="2153389" y="3184536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2587554" y="3183953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2152474" y="361009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2154666" y="404666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2589746" y="3614112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2587554" y="405191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2153389" y="4485942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2587554" y="4485359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2152474" y="4911500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2154666" y="534807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2589746" y="491551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2587554" y="5353323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2149249" y="579475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2583414" y="579417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1" name="グループ化 200"/>
          <p:cNvGrpSpPr/>
          <p:nvPr/>
        </p:nvGrpSpPr>
        <p:grpSpPr>
          <a:xfrm>
            <a:off x="2159924" y="5811498"/>
            <a:ext cx="409096" cy="409096"/>
            <a:chOff x="7748040" y="2943445"/>
            <a:chExt cx="1641609" cy="1641609"/>
          </a:xfrm>
        </p:grpSpPr>
        <p:sp>
          <p:nvSpPr>
            <p:cNvPr id="202" name="楕円 201"/>
            <p:cNvSpPr/>
            <p:nvPr/>
          </p:nvSpPr>
          <p:spPr>
            <a:xfrm>
              <a:off x="7748040" y="2943445"/>
              <a:ext cx="1641609" cy="1641609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乗算 202"/>
            <p:cNvSpPr/>
            <p:nvPr/>
          </p:nvSpPr>
          <p:spPr>
            <a:xfrm>
              <a:off x="7833515" y="3208762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乗算 203"/>
            <p:cNvSpPr/>
            <p:nvPr/>
          </p:nvSpPr>
          <p:spPr>
            <a:xfrm>
              <a:off x="8602331" y="3208761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弦 204"/>
            <p:cNvSpPr/>
            <p:nvPr/>
          </p:nvSpPr>
          <p:spPr>
            <a:xfrm rot="6919971">
              <a:off x="8324987" y="3984658"/>
              <a:ext cx="487716" cy="532241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2166909" y="5359447"/>
            <a:ext cx="409096" cy="409096"/>
            <a:chOff x="7748040" y="2943445"/>
            <a:chExt cx="1641609" cy="1641609"/>
          </a:xfrm>
        </p:grpSpPr>
        <p:sp>
          <p:nvSpPr>
            <p:cNvPr id="207" name="楕円 206"/>
            <p:cNvSpPr/>
            <p:nvPr/>
          </p:nvSpPr>
          <p:spPr>
            <a:xfrm>
              <a:off x="7748040" y="2943445"/>
              <a:ext cx="1641609" cy="1641609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乗算 207"/>
            <p:cNvSpPr/>
            <p:nvPr/>
          </p:nvSpPr>
          <p:spPr>
            <a:xfrm>
              <a:off x="7833515" y="3208762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乗算 208"/>
            <p:cNvSpPr/>
            <p:nvPr/>
          </p:nvSpPr>
          <p:spPr>
            <a:xfrm>
              <a:off x="8602331" y="3208761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弦 209"/>
            <p:cNvSpPr/>
            <p:nvPr/>
          </p:nvSpPr>
          <p:spPr>
            <a:xfrm rot="6919971">
              <a:off x="8324987" y="3984658"/>
              <a:ext cx="487716" cy="532241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1" name="正方形/長方形 210"/>
          <p:cNvSpPr/>
          <p:nvPr/>
        </p:nvSpPr>
        <p:spPr>
          <a:xfrm>
            <a:off x="6913105" y="3190762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7341663" y="319017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7343855" y="3626753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6915298" y="3620921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7341663" y="4064557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6913105" y="4058726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6905428" y="4497412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7333985" y="4496829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7336177" y="4933404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6907620" y="4927572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7333985" y="5371208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6905428" y="5365376"/>
            <a:ext cx="422616" cy="42261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6908965" y="5800983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7337523" y="5800399"/>
            <a:ext cx="422616" cy="422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正方形/長方形 56"/>
          <p:cNvSpPr/>
          <p:nvPr/>
        </p:nvSpPr>
        <p:spPr>
          <a:xfrm>
            <a:off x="1554481" y="1525546"/>
            <a:ext cx="6882376" cy="685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ハート 58"/>
          <p:cNvSpPr/>
          <p:nvPr/>
        </p:nvSpPr>
        <p:spPr>
          <a:xfrm>
            <a:off x="1799881" y="1866106"/>
            <a:ext cx="241680" cy="241680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ハート 232"/>
          <p:cNvSpPr/>
          <p:nvPr/>
        </p:nvSpPr>
        <p:spPr>
          <a:xfrm>
            <a:off x="2095237" y="1866106"/>
            <a:ext cx="241680" cy="241680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ハート 233"/>
          <p:cNvSpPr/>
          <p:nvPr/>
        </p:nvSpPr>
        <p:spPr>
          <a:xfrm>
            <a:off x="2390593" y="1872894"/>
            <a:ext cx="241680" cy="241680"/>
          </a:xfrm>
          <a:prstGeom prst="hear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912746" y="1500042"/>
            <a:ext cx="58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LIFE</a:t>
            </a:r>
            <a:endParaRPr lang="en-US" dirty="0"/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3073529" y="1687474"/>
            <a:ext cx="171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STAG</a:t>
            </a:r>
            <a:r>
              <a:rPr lang="en-US" altLang="ja-JP" sz="2400" dirty="0"/>
              <a:t>E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1-1</a:t>
            </a:r>
            <a:endParaRPr lang="en-US" sz="2400" dirty="0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7528671" y="1717195"/>
            <a:ext cx="888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01</a:t>
            </a:r>
            <a:r>
              <a:rPr lang="en-US" altLang="zh-TW" sz="2400" dirty="0" smtClean="0"/>
              <a:t>:31</a:t>
            </a:r>
            <a:endParaRPr lang="en-US" sz="2400" dirty="0"/>
          </a:p>
        </p:txBody>
      </p:sp>
      <p:sp>
        <p:nvSpPr>
          <p:cNvPr id="238" name="楕円 237"/>
          <p:cNvSpPr/>
          <p:nvPr/>
        </p:nvSpPr>
        <p:spPr>
          <a:xfrm>
            <a:off x="4999458" y="1814754"/>
            <a:ext cx="248401" cy="24840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楕円 242"/>
          <p:cNvSpPr/>
          <p:nvPr/>
        </p:nvSpPr>
        <p:spPr>
          <a:xfrm>
            <a:off x="5810802" y="1820585"/>
            <a:ext cx="248401" cy="248401"/>
          </a:xfrm>
          <a:prstGeom prst="ellipse">
            <a:avLst/>
          </a:prstGeom>
          <a:solidFill>
            <a:srgbClr val="FFCD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楕円 247"/>
          <p:cNvSpPr/>
          <p:nvPr/>
        </p:nvSpPr>
        <p:spPr>
          <a:xfrm>
            <a:off x="6602206" y="1818724"/>
            <a:ext cx="249072" cy="24907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5249339" y="1669867"/>
            <a:ext cx="55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X1</a:t>
            </a:r>
            <a:endParaRPr lang="en-US" sz="2800" dirty="0"/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6040728" y="1672399"/>
            <a:ext cx="55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X0</a:t>
            </a:r>
            <a:endParaRPr lang="en-US" sz="2800" dirty="0"/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6824257" y="1672399"/>
            <a:ext cx="55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X0</a:t>
            </a:r>
            <a:endParaRPr lang="en-US" sz="2800" dirty="0"/>
          </a:p>
        </p:txBody>
      </p:sp>
      <p:sp>
        <p:nvSpPr>
          <p:cNvPr id="255" name="テキスト ボックス 254"/>
          <p:cNvSpPr txBox="1"/>
          <p:nvPr/>
        </p:nvSpPr>
        <p:spPr>
          <a:xfrm>
            <a:off x="7617374" y="1500041"/>
            <a:ext cx="7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TIME</a:t>
            </a:r>
            <a:endParaRPr lang="en-US" dirty="0"/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5690224" y="1500041"/>
            <a:ext cx="100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TARGET</a:t>
            </a:r>
            <a:endParaRPr lang="en-US" dirty="0"/>
          </a:p>
        </p:txBody>
      </p:sp>
      <p:cxnSp>
        <p:nvCxnSpPr>
          <p:cNvPr id="259" name="直線コネクタ 258"/>
          <p:cNvCxnSpPr>
            <a:stCxn id="263" idx="3"/>
          </p:cNvCxnSpPr>
          <p:nvPr/>
        </p:nvCxnSpPr>
        <p:spPr>
          <a:xfrm flipV="1">
            <a:off x="1381114" y="2036909"/>
            <a:ext cx="334681" cy="252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正方形/長方形 262"/>
          <p:cNvSpPr/>
          <p:nvPr/>
        </p:nvSpPr>
        <p:spPr>
          <a:xfrm>
            <a:off x="27183" y="1832885"/>
            <a:ext cx="1353931" cy="9140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プレイヤーの体力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正方形/長方形 265"/>
          <p:cNvSpPr/>
          <p:nvPr/>
        </p:nvSpPr>
        <p:spPr>
          <a:xfrm>
            <a:off x="4896035" y="328669"/>
            <a:ext cx="1611143" cy="4913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今のステージ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7" name="直線コネクタ 266"/>
          <p:cNvCxnSpPr>
            <a:stCxn id="266" idx="2"/>
          </p:cNvCxnSpPr>
          <p:nvPr/>
        </p:nvCxnSpPr>
        <p:spPr>
          <a:xfrm flipH="1">
            <a:off x="4499814" y="820054"/>
            <a:ext cx="1201793" cy="96032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正方形/長方形 272"/>
          <p:cNvSpPr/>
          <p:nvPr/>
        </p:nvSpPr>
        <p:spPr>
          <a:xfrm>
            <a:off x="7158648" y="722858"/>
            <a:ext cx="1419815" cy="4913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消す目標数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4" name="直線コネクタ 273"/>
          <p:cNvCxnSpPr>
            <a:stCxn id="273" idx="2"/>
          </p:cNvCxnSpPr>
          <p:nvPr/>
        </p:nvCxnSpPr>
        <p:spPr>
          <a:xfrm flipH="1">
            <a:off x="6830723" y="1214243"/>
            <a:ext cx="1037833" cy="48982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正方形/長方形 279"/>
          <p:cNvSpPr/>
          <p:nvPr/>
        </p:nvSpPr>
        <p:spPr>
          <a:xfrm>
            <a:off x="8531376" y="2544986"/>
            <a:ext cx="1313148" cy="4913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残り</a:t>
            </a:r>
            <a:r>
              <a:rPr lang="ja-JP" altLang="en-US" dirty="0">
                <a:solidFill>
                  <a:schemeClr val="tx1"/>
                </a:solidFill>
              </a:rPr>
              <a:t>時間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4" name="直線コネクタ 283"/>
          <p:cNvCxnSpPr>
            <a:stCxn id="280" idx="0"/>
            <a:endCxn id="236" idx="3"/>
          </p:cNvCxnSpPr>
          <p:nvPr/>
        </p:nvCxnSpPr>
        <p:spPr>
          <a:xfrm flipH="1" flipV="1">
            <a:off x="8416949" y="1948028"/>
            <a:ext cx="771001" cy="59695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正方形/長方形 287"/>
          <p:cNvSpPr/>
          <p:nvPr/>
        </p:nvSpPr>
        <p:spPr>
          <a:xfrm>
            <a:off x="31092" y="3209514"/>
            <a:ext cx="1344968" cy="7891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プレイヤー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2" name="正方形/長方形 291"/>
          <p:cNvSpPr/>
          <p:nvPr/>
        </p:nvSpPr>
        <p:spPr>
          <a:xfrm>
            <a:off x="175065" y="5106185"/>
            <a:ext cx="707073" cy="6082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敵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" name="正方形/長方形 295"/>
          <p:cNvSpPr/>
          <p:nvPr/>
        </p:nvSpPr>
        <p:spPr>
          <a:xfrm>
            <a:off x="8819877" y="4534406"/>
            <a:ext cx="948634" cy="60820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>
                <a:solidFill>
                  <a:schemeClr val="tx1"/>
                </a:solidFill>
              </a:rPr>
              <a:t>ゴール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4" name="グループ化 23"/>
          <p:cNvGrpSpPr/>
          <p:nvPr/>
        </p:nvGrpSpPr>
        <p:grpSpPr>
          <a:xfrm rot="16200000">
            <a:off x="1721100" y="3181933"/>
            <a:ext cx="422642" cy="422642"/>
            <a:chOff x="4433087" y="266624"/>
            <a:chExt cx="453630" cy="453093"/>
          </a:xfrm>
        </p:grpSpPr>
        <p:sp>
          <p:nvSpPr>
            <p:cNvPr id="275" name="正方形/長方形 274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直線コネクタ 275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コネクタ 276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コネクタ 277"/>
            <p:cNvCxnSpPr>
              <a:stCxn id="275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コネクタ 278"/>
            <p:cNvCxnSpPr>
              <a:endCxn id="275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コネクタ 280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線コネクタ 281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線コネクタ 282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コネクタ 284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" name="グループ化 285"/>
          <p:cNvGrpSpPr/>
          <p:nvPr/>
        </p:nvGrpSpPr>
        <p:grpSpPr>
          <a:xfrm>
            <a:off x="2157000" y="2759346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287" name="正方形/長方形 286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0" name="直線コネクタ 289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コネクタ 290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直線コネクタ 293"/>
            <p:cNvCxnSpPr>
              <a:stCxn id="287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コネクタ 294"/>
            <p:cNvCxnSpPr>
              <a:endCxn id="287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コネクタ 29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線コネクタ 29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コネクタ 29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コネクタ 30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グループ化 301"/>
          <p:cNvGrpSpPr/>
          <p:nvPr/>
        </p:nvGrpSpPr>
        <p:grpSpPr>
          <a:xfrm>
            <a:off x="2150183" y="6231057"/>
            <a:ext cx="422642" cy="422642"/>
            <a:chOff x="4433087" y="266624"/>
            <a:chExt cx="453630" cy="453093"/>
          </a:xfrm>
        </p:grpSpPr>
        <p:sp>
          <p:nvSpPr>
            <p:cNvPr id="303" name="正方形/長方形 30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4" name="直線コネクタ 30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コネクタ 30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コネクタ 305"/>
            <p:cNvCxnSpPr>
              <a:stCxn id="30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線コネクタ 306"/>
            <p:cNvCxnSpPr>
              <a:endCxn id="30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直線コネクタ 30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直線コネクタ 30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直線コネクタ 30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線コネクタ 31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グループ化 311"/>
          <p:cNvGrpSpPr/>
          <p:nvPr/>
        </p:nvGrpSpPr>
        <p:grpSpPr>
          <a:xfrm rot="16200000">
            <a:off x="1722330" y="3613650"/>
            <a:ext cx="422642" cy="422642"/>
            <a:chOff x="4433087" y="266624"/>
            <a:chExt cx="453630" cy="453093"/>
          </a:xfrm>
        </p:grpSpPr>
        <p:sp>
          <p:nvSpPr>
            <p:cNvPr id="313" name="正方形/長方形 31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4" name="直線コネクタ 31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線コネクタ 31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直線コネクタ 315"/>
            <p:cNvCxnSpPr>
              <a:stCxn id="31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線コネクタ 316"/>
            <p:cNvCxnSpPr>
              <a:endCxn id="31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直線コネクタ 31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直線コネクタ 31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直線コネクタ 31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線コネクタ 32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グループ化 321"/>
          <p:cNvGrpSpPr/>
          <p:nvPr/>
        </p:nvGrpSpPr>
        <p:grpSpPr>
          <a:xfrm rot="16200000">
            <a:off x="1721185" y="4050452"/>
            <a:ext cx="422642" cy="422642"/>
            <a:chOff x="4433087" y="266624"/>
            <a:chExt cx="453630" cy="453093"/>
          </a:xfrm>
        </p:grpSpPr>
        <p:sp>
          <p:nvSpPr>
            <p:cNvPr id="323" name="正方形/長方形 32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4" name="直線コネクタ 32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線コネクタ 32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線コネクタ 325"/>
            <p:cNvCxnSpPr>
              <a:stCxn id="32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線コネクタ 326"/>
            <p:cNvCxnSpPr>
              <a:endCxn id="32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コネクタ 32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コネクタ 32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線コネクタ 32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線コネクタ 33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2" name="グループ化 331"/>
          <p:cNvGrpSpPr/>
          <p:nvPr/>
        </p:nvGrpSpPr>
        <p:grpSpPr>
          <a:xfrm rot="16200000">
            <a:off x="1722415" y="4484074"/>
            <a:ext cx="422642" cy="422642"/>
            <a:chOff x="4433087" y="266624"/>
            <a:chExt cx="453630" cy="453093"/>
          </a:xfrm>
        </p:grpSpPr>
        <p:sp>
          <p:nvSpPr>
            <p:cNvPr id="333" name="正方形/長方形 33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4" name="直線コネクタ 33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線コネクタ 33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直線コネクタ 335"/>
            <p:cNvCxnSpPr>
              <a:stCxn id="33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直線コネクタ 336"/>
            <p:cNvCxnSpPr>
              <a:endCxn id="33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線コネクタ 33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直線コネクタ 33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直線コネクタ 33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線コネクタ 34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2" name="グループ化 341"/>
          <p:cNvGrpSpPr/>
          <p:nvPr/>
        </p:nvGrpSpPr>
        <p:grpSpPr>
          <a:xfrm rot="16200000">
            <a:off x="1720272" y="4921046"/>
            <a:ext cx="422642" cy="422642"/>
            <a:chOff x="4433087" y="266624"/>
            <a:chExt cx="453630" cy="453093"/>
          </a:xfrm>
        </p:grpSpPr>
        <p:sp>
          <p:nvSpPr>
            <p:cNvPr id="343" name="正方形/長方形 34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4" name="直線コネクタ 34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直線コネクタ 34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直線コネクタ 345"/>
            <p:cNvCxnSpPr>
              <a:stCxn id="34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コネクタ 346"/>
            <p:cNvCxnSpPr>
              <a:endCxn id="34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コネクタ 34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コネクタ 34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線コネクタ 34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直線コネクタ 35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2" name="グループ化 351"/>
          <p:cNvGrpSpPr/>
          <p:nvPr/>
        </p:nvGrpSpPr>
        <p:grpSpPr>
          <a:xfrm rot="16200000">
            <a:off x="1721345" y="5353997"/>
            <a:ext cx="422642" cy="422642"/>
            <a:chOff x="4433087" y="266624"/>
            <a:chExt cx="453630" cy="453093"/>
          </a:xfrm>
        </p:grpSpPr>
        <p:sp>
          <p:nvSpPr>
            <p:cNvPr id="353" name="正方形/長方形 35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4" name="直線コネクタ 35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線コネクタ 35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コネクタ 355"/>
            <p:cNvCxnSpPr>
              <a:stCxn id="35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コネクタ 356"/>
            <p:cNvCxnSpPr>
              <a:endCxn id="35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直線コネクタ 35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線コネクタ 35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直線コネクタ 35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直線コネクタ 36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グループ化 361"/>
          <p:cNvGrpSpPr/>
          <p:nvPr/>
        </p:nvGrpSpPr>
        <p:grpSpPr>
          <a:xfrm rot="16200000">
            <a:off x="1715795" y="5798321"/>
            <a:ext cx="422642" cy="422642"/>
            <a:chOff x="4433087" y="266624"/>
            <a:chExt cx="453630" cy="453093"/>
          </a:xfrm>
        </p:grpSpPr>
        <p:sp>
          <p:nvSpPr>
            <p:cNvPr id="363" name="正方形/長方形 36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4" name="直線コネクタ 36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コネクタ 36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>
              <a:stCxn id="36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直線コネクタ 366"/>
            <p:cNvCxnSpPr>
              <a:endCxn id="36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直線コネクタ 36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コネクタ 36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コネクタ 36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直線コネクタ 37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グループ化 371"/>
          <p:cNvGrpSpPr/>
          <p:nvPr/>
        </p:nvGrpSpPr>
        <p:grpSpPr>
          <a:xfrm rot="16200000">
            <a:off x="7781319" y="3181932"/>
            <a:ext cx="422642" cy="422642"/>
            <a:chOff x="4433087" y="266624"/>
            <a:chExt cx="453630" cy="453093"/>
          </a:xfrm>
        </p:grpSpPr>
        <p:sp>
          <p:nvSpPr>
            <p:cNvPr id="373" name="正方形/長方形 37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4" name="直線コネクタ 37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直線コネクタ 37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直線コネクタ 375"/>
            <p:cNvCxnSpPr>
              <a:stCxn id="37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直線コネクタ 376"/>
            <p:cNvCxnSpPr>
              <a:endCxn id="37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線コネクタ 37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線コネクタ 37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直線コネクタ 37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直線コネクタ 38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グループ化 381"/>
          <p:cNvGrpSpPr/>
          <p:nvPr/>
        </p:nvGrpSpPr>
        <p:grpSpPr>
          <a:xfrm rot="16200000">
            <a:off x="7782549" y="3613649"/>
            <a:ext cx="422642" cy="422642"/>
            <a:chOff x="4433087" y="266624"/>
            <a:chExt cx="453630" cy="453093"/>
          </a:xfrm>
        </p:grpSpPr>
        <p:sp>
          <p:nvSpPr>
            <p:cNvPr id="383" name="正方形/長方形 38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4" name="直線コネクタ 38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コネクタ 38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コネクタ 385"/>
            <p:cNvCxnSpPr>
              <a:stCxn id="38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コネクタ 386"/>
            <p:cNvCxnSpPr>
              <a:endCxn id="38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直線コネクタ 38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直線コネクタ 38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直線コネクタ 38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直線コネクタ 39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グループ化 391"/>
          <p:cNvGrpSpPr/>
          <p:nvPr/>
        </p:nvGrpSpPr>
        <p:grpSpPr>
          <a:xfrm rot="16200000">
            <a:off x="7781404" y="4050451"/>
            <a:ext cx="422642" cy="422642"/>
            <a:chOff x="4433087" y="266624"/>
            <a:chExt cx="453630" cy="453093"/>
          </a:xfrm>
        </p:grpSpPr>
        <p:sp>
          <p:nvSpPr>
            <p:cNvPr id="393" name="正方形/長方形 39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4" name="直線コネクタ 39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線コネクタ 39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直線コネクタ 395"/>
            <p:cNvCxnSpPr>
              <a:stCxn id="39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コネクタ 396"/>
            <p:cNvCxnSpPr>
              <a:endCxn id="39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コネクタ 39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直線コネクタ 39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直線コネクタ 39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線コネクタ 40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グループ化 401"/>
          <p:cNvGrpSpPr/>
          <p:nvPr/>
        </p:nvGrpSpPr>
        <p:grpSpPr>
          <a:xfrm rot="16200000">
            <a:off x="7782634" y="4484073"/>
            <a:ext cx="422642" cy="422642"/>
            <a:chOff x="4433087" y="266624"/>
            <a:chExt cx="453630" cy="453093"/>
          </a:xfrm>
        </p:grpSpPr>
        <p:sp>
          <p:nvSpPr>
            <p:cNvPr id="403" name="正方形/長方形 40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直線コネクタ 40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直線コネクタ 40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直線コネクタ 405"/>
            <p:cNvCxnSpPr>
              <a:stCxn id="40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線コネクタ 406"/>
            <p:cNvCxnSpPr>
              <a:endCxn id="40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コネクタ 40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コネクタ 40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線コネクタ 40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直線コネクタ 41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2" name="グループ化 411"/>
          <p:cNvGrpSpPr/>
          <p:nvPr/>
        </p:nvGrpSpPr>
        <p:grpSpPr>
          <a:xfrm rot="16200000">
            <a:off x="7780491" y="4921045"/>
            <a:ext cx="422642" cy="422642"/>
            <a:chOff x="4433087" y="266624"/>
            <a:chExt cx="453630" cy="453093"/>
          </a:xfrm>
        </p:grpSpPr>
        <p:sp>
          <p:nvSpPr>
            <p:cNvPr id="413" name="正方形/長方形 41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直線コネクタ 41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直線コネクタ 41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直線コネクタ 415"/>
            <p:cNvCxnSpPr>
              <a:stCxn id="41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直線コネクタ 416"/>
            <p:cNvCxnSpPr>
              <a:endCxn id="41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直線コネクタ 41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コネクタ 41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コネクタ 41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直線コネクタ 42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グループ化 421"/>
          <p:cNvGrpSpPr/>
          <p:nvPr/>
        </p:nvGrpSpPr>
        <p:grpSpPr>
          <a:xfrm rot="16200000">
            <a:off x="7781564" y="5353996"/>
            <a:ext cx="422642" cy="422642"/>
            <a:chOff x="4433087" y="266624"/>
            <a:chExt cx="453630" cy="453093"/>
          </a:xfrm>
        </p:grpSpPr>
        <p:sp>
          <p:nvSpPr>
            <p:cNvPr id="423" name="正方形/長方形 42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4" name="直線コネクタ 42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線コネクタ 42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線コネクタ 425"/>
            <p:cNvCxnSpPr>
              <a:stCxn id="42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直線コネクタ 426"/>
            <p:cNvCxnSpPr>
              <a:endCxn id="42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直線コネクタ 42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直線コネクタ 42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コネクタ 43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グループ化 431"/>
          <p:cNvGrpSpPr/>
          <p:nvPr/>
        </p:nvGrpSpPr>
        <p:grpSpPr>
          <a:xfrm rot="16200000">
            <a:off x="7776014" y="5798320"/>
            <a:ext cx="422642" cy="422642"/>
            <a:chOff x="4433087" y="266624"/>
            <a:chExt cx="453630" cy="453093"/>
          </a:xfrm>
        </p:grpSpPr>
        <p:sp>
          <p:nvSpPr>
            <p:cNvPr id="433" name="正方形/長方形 43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4" name="直線コネクタ 43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直線コネクタ 43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直線コネクタ 435"/>
            <p:cNvCxnSpPr>
              <a:stCxn id="43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直線コネクタ 436"/>
            <p:cNvCxnSpPr>
              <a:endCxn id="43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直線コネクタ 43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直線コネクタ 43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コネクタ 43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直線コネクタ 44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2" name="グループ化 441"/>
          <p:cNvGrpSpPr/>
          <p:nvPr/>
        </p:nvGrpSpPr>
        <p:grpSpPr>
          <a:xfrm>
            <a:off x="2581014" y="6230568"/>
            <a:ext cx="422642" cy="422642"/>
            <a:chOff x="4433087" y="266624"/>
            <a:chExt cx="453630" cy="453093"/>
          </a:xfrm>
        </p:grpSpPr>
        <p:sp>
          <p:nvSpPr>
            <p:cNvPr id="443" name="正方形/長方形 44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4" name="直線コネクタ 44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直線コネクタ 44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>
              <a:stCxn id="44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コネクタ 446"/>
            <p:cNvCxnSpPr>
              <a:endCxn id="44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グループ化 451"/>
          <p:cNvGrpSpPr/>
          <p:nvPr/>
        </p:nvGrpSpPr>
        <p:grpSpPr>
          <a:xfrm>
            <a:off x="3015068" y="6231025"/>
            <a:ext cx="422642" cy="422642"/>
            <a:chOff x="4433087" y="266624"/>
            <a:chExt cx="453630" cy="453093"/>
          </a:xfrm>
        </p:grpSpPr>
        <p:sp>
          <p:nvSpPr>
            <p:cNvPr id="453" name="正方形/長方形 45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4" name="直線コネクタ 45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直線コネクタ 45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/>
            <p:cNvCxnSpPr>
              <a:stCxn id="45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コネクタ 456"/>
            <p:cNvCxnSpPr>
              <a:endCxn id="45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直線コネクタ 45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直線コネクタ 45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グループ化 461"/>
          <p:cNvGrpSpPr/>
          <p:nvPr/>
        </p:nvGrpSpPr>
        <p:grpSpPr>
          <a:xfrm>
            <a:off x="3449709" y="6230536"/>
            <a:ext cx="422642" cy="422642"/>
            <a:chOff x="4433087" y="266624"/>
            <a:chExt cx="453630" cy="453093"/>
          </a:xfrm>
        </p:grpSpPr>
        <p:sp>
          <p:nvSpPr>
            <p:cNvPr id="463" name="正方形/長方形 46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4" name="直線コネクタ 46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コネクタ 46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直線コネクタ 465"/>
            <p:cNvCxnSpPr>
              <a:stCxn id="46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/>
            <p:cNvCxnSpPr>
              <a:endCxn id="46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直線コネクタ 46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直線コネクタ 47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2" name="グループ化 471"/>
          <p:cNvGrpSpPr/>
          <p:nvPr/>
        </p:nvGrpSpPr>
        <p:grpSpPr>
          <a:xfrm>
            <a:off x="3882880" y="6229843"/>
            <a:ext cx="422642" cy="422642"/>
            <a:chOff x="4433087" y="266624"/>
            <a:chExt cx="453630" cy="453093"/>
          </a:xfrm>
        </p:grpSpPr>
        <p:sp>
          <p:nvSpPr>
            <p:cNvPr id="473" name="正方形/長方形 47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4" name="直線コネクタ 47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直線コネクタ 47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>
              <a:stCxn id="47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>
              <a:endCxn id="47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直線コネクタ 47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直線コネクタ 48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グループ化 481"/>
          <p:cNvGrpSpPr/>
          <p:nvPr/>
        </p:nvGrpSpPr>
        <p:grpSpPr>
          <a:xfrm>
            <a:off x="4313711" y="6229354"/>
            <a:ext cx="422642" cy="422642"/>
            <a:chOff x="4433087" y="266624"/>
            <a:chExt cx="453630" cy="453093"/>
          </a:xfrm>
        </p:grpSpPr>
        <p:sp>
          <p:nvSpPr>
            <p:cNvPr id="483" name="正方形/長方形 48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4" name="直線コネクタ 48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直線コネクタ 48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直線コネクタ 485"/>
            <p:cNvCxnSpPr>
              <a:stCxn id="48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直線コネクタ 486"/>
            <p:cNvCxnSpPr>
              <a:endCxn id="48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直線コネクタ 48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直線コネクタ 48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グループ化 491"/>
          <p:cNvGrpSpPr/>
          <p:nvPr/>
        </p:nvGrpSpPr>
        <p:grpSpPr>
          <a:xfrm>
            <a:off x="4747765" y="6229811"/>
            <a:ext cx="422642" cy="422642"/>
            <a:chOff x="4433087" y="266624"/>
            <a:chExt cx="453630" cy="453093"/>
          </a:xfrm>
        </p:grpSpPr>
        <p:sp>
          <p:nvSpPr>
            <p:cNvPr id="493" name="正方形/長方形 49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4" name="直線コネクタ 49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直線コネクタ 495"/>
            <p:cNvCxnSpPr>
              <a:stCxn id="49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直線コネクタ 496"/>
            <p:cNvCxnSpPr>
              <a:endCxn id="49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直線コネクタ 49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直線コネクタ 49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直線コネクタ 50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2" name="グループ化 501"/>
          <p:cNvGrpSpPr/>
          <p:nvPr/>
        </p:nvGrpSpPr>
        <p:grpSpPr>
          <a:xfrm>
            <a:off x="5182406" y="6229322"/>
            <a:ext cx="422642" cy="422642"/>
            <a:chOff x="4433087" y="266624"/>
            <a:chExt cx="453630" cy="453093"/>
          </a:xfrm>
        </p:grpSpPr>
        <p:sp>
          <p:nvSpPr>
            <p:cNvPr id="503" name="正方形/長方形 50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4" name="直線コネクタ 50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直線コネクタ 50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直線コネクタ 505"/>
            <p:cNvCxnSpPr>
              <a:stCxn id="50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直線コネクタ 506"/>
            <p:cNvCxnSpPr>
              <a:endCxn id="50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線コネクタ 50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直線コネクタ 50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直線コネクタ 50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直線コネクタ 51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2" name="グループ化 511"/>
          <p:cNvGrpSpPr/>
          <p:nvPr/>
        </p:nvGrpSpPr>
        <p:grpSpPr>
          <a:xfrm>
            <a:off x="5614506" y="6230588"/>
            <a:ext cx="422642" cy="422642"/>
            <a:chOff x="4433087" y="266624"/>
            <a:chExt cx="453630" cy="453093"/>
          </a:xfrm>
        </p:grpSpPr>
        <p:sp>
          <p:nvSpPr>
            <p:cNvPr id="513" name="正方形/長方形 51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4" name="直線コネクタ 51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直線コネクタ 51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直線コネクタ 515"/>
            <p:cNvCxnSpPr>
              <a:stCxn id="51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直線コネクタ 516"/>
            <p:cNvCxnSpPr>
              <a:endCxn id="51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直線コネクタ 51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直線コネクタ 51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直線コネクタ 51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直線コネクタ 52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グループ化 521"/>
          <p:cNvGrpSpPr/>
          <p:nvPr/>
        </p:nvGrpSpPr>
        <p:grpSpPr>
          <a:xfrm>
            <a:off x="6045337" y="6230099"/>
            <a:ext cx="422642" cy="422642"/>
            <a:chOff x="4433087" y="266624"/>
            <a:chExt cx="453630" cy="453093"/>
          </a:xfrm>
        </p:grpSpPr>
        <p:sp>
          <p:nvSpPr>
            <p:cNvPr id="523" name="正方形/長方形 52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4" name="直線コネクタ 52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線コネクタ 52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直線コネクタ 525"/>
            <p:cNvCxnSpPr>
              <a:stCxn id="52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直線コネクタ 526"/>
            <p:cNvCxnSpPr>
              <a:endCxn id="52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直線コネクタ 52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直線コネクタ 52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直線コネクタ 52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直線コネクタ 53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2" name="グループ化 531"/>
          <p:cNvGrpSpPr/>
          <p:nvPr/>
        </p:nvGrpSpPr>
        <p:grpSpPr>
          <a:xfrm>
            <a:off x="6479391" y="6230556"/>
            <a:ext cx="422642" cy="422642"/>
            <a:chOff x="4433087" y="266624"/>
            <a:chExt cx="453630" cy="453093"/>
          </a:xfrm>
        </p:grpSpPr>
        <p:sp>
          <p:nvSpPr>
            <p:cNvPr id="533" name="正方形/長方形 53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4" name="直線コネクタ 53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直線コネクタ 53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直線コネクタ 535"/>
            <p:cNvCxnSpPr>
              <a:stCxn id="53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直線コネクタ 536"/>
            <p:cNvCxnSpPr>
              <a:endCxn id="53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直線コネクタ 53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直線コネクタ 53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直線コネクタ 53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直線コネクタ 54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2" name="グループ化 541"/>
          <p:cNvGrpSpPr/>
          <p:nvPr/>
        </p:nvGrpSpPr>
        <p:grpSpPr>
          <a:xfrm>
            <a:off x="6914032" y="6230067"/>
            <a:ext cx="422642" cy="422642"/>
            <a:chOff x="4433087" y="266624"/>
            <a:chExt cx="453630" cy="453093"/>
          </a:xfrm>
        </p:grpSpPr>
        <p:sp>
          <p:nvSpPr>
            <p:cNvPr id="543" name="正方形/長方形 54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4" name="直線コネクタ 54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直線コネクタ 54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直線コネクタ 545"/>
            <p:cNvCxnSpPr>
              <a:stCxn id="54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直線コネクタ 546"/>
            <p:cNvCxnSpPr>
              <a:endCxn id="54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直線コネクタ 54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直線コネクタ 54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直線コネクタ 54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直線コネクタ 55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2" name="グループ化 551"/>
          <p:cNvGrpSpPr/>
          <p:nvPr/>
        </p:nvGrpSpPr>
        <p:grpSpPr>
          <a:xfrm>
            <a:off x="7346946" y="6230248"/>
            <a:ext cx="422642" cy="422642"/>
            <a:chOff x="4433087" y="266624"/>
            <a:chExt cx="453630" cy="453093"/>
          </a:xfrm>
        </p:grpSpPr>
        <p:sp>
          <p:nvSpPr>
            <p:cNvPr id="553" name="正方形/長方形 552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4" name="直線コネクタ 553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/>
            <p:cNvCxnSpPr>
              <a:stCxn id="553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/>
            <p:cNvCxnSpPr>
              <a:endCxn id="553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直線コネクタ 557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直線コネクタ 558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直線コネクタ 559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直線コネクタ 560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/>
          <p:cNvGrpSpPr/>
          <p:nvPr/>
        </p:nvGrpSpPr>
        <p:grpSpPr>
          <a:xfrm>
            <a:off x="1718394" y="6231613"/>
            <a:ext cx="422642" cy="422642"/>
            <a:chOff x="588494" y="6147755"/>
            <a:chExt cx="432000" cy="432000"/>
          </a:xfrm>
        </p:grpSpPr>
        <p:sp>
          <p:nvSpPr>
            <p:cNvPr id="563" name="正方形/長方形 562"/>
            <p:cNvSpPr/>
            <p:nvPr/>
          </p:nvSpPr>
          <p:spPr>
            <a:xfrm>
              <a:off x="589005" y="6147755"/>
              <a:ext cx="431489" cy="4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4" name="直線コネクタ 563"/>
            <p:cNvCxnSpPr/>
            <p:nvPr/>
          </p:nvCxnSpPr>
          <p:spPr>
            <a:xfrm>
              <a:off x="875839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直線コネクタ 564"/>
            <p:cNvCxnSpPr/>
            <p:nvPr/>
          </p:nvCxnSpPr>
          <p:spPr>
            <a:xfrm>
              <a:off x="732267" y="6439445"/>
              <a:ext cx="2882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直線コネクタ 565"/>
            <p:cNvCxnSpPr/>
            <p:nvPr/>
          </p:nvCxnSpPr>
          <p:spPr>
            <a:xfrm>
              <a:off x="876922" y="6147755"/>
              <a:ext cx="0" cy="141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直線コネクタ 566"/>
            <p:cNvCxnSpPr>
              <a:endCxn id="563" idx="2"/>
            </p:cNvCxnSpPr>
            <p:nvPr/>
          </p:nvCxnSpPr>
          <p:spPr>
            <a:xfrm>
              <a:off x="804750" y="6439445"/>
              <a:ext cx="0" cy="140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直線コネクタ 567"/>
            <p:cNvCxnSpPr/>
            <p:nvPr/>
          </p:nvCxnSpPr>
          <p:spPr>
            <a:xfrm>
              <a:off x="588494" y="6147755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線コネクタ 568"/>
            <p:cNvCxnSpPr/>
            <p:nvPr/>
          </p:nvCxnSpPr>
          <p:spPr>
            <a:xfrm>
              <a:off x="732839" y="6147755"/>
              <a:ext cx="0" cy="291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直線コネクタ 570"/>
            <p:cNvCxnSpPr/>
            <p:nvPr/>
          </p:nvCxnSpPr>
          <p:spPr>
            <a:xfrm>
              <a:off x="588494" y="6579755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直線コネクタ 571"/>
            <p:cNvCxnSpPr/>
            <p:nvPr/>
          </p:nvCxnSpPr>
          <p:spPr>
            <a:xfrm>
              <a:off x="588494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3" name="グループ化 572"/>
          <p:cNvGrpSpPr/>
          <p:nvPr/>
        </p:nvGrpSpPr>
        <p:grpSpPr>
          <a:xfrm rot="16200000">
            <a:off x="7780670" y="6230021"/>
            <a:ext cx="422642" cy="422642"/>
            <a:chOff x="588494" y="6147755"/>
            <a:chExt cx="432000" cy="432000"/>
          </a:xfrm>
        </p:grpSpPr>
        <p:sp>
          <p:nvSpPr>
            <p:cNvPr id="574" name="正方形/長方形 573"/>
            <p:cNvSpPr/>
            <p:nvPr/>
          </p:nvSpPr>
          <p:spPr>
            <a:xfrm>
              <a:off x="589005" y="6147755"/>
              <a:ext cx="431489" cy="4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5" name="直線コネクタ 574"/>
            <p:cNvCxnSpPr/>
            <p:nvPr/>
          </p:nvCxnSpPr>
          <p:spPr>
            <a:xfrm>
              <a:off x="875839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直線コネクタ 575"/>
            <p:cNvCxnSpPr/>
            <p:nvPr/>
          </p:nvCxnSpPr>
          <p:spPr>
            <a:xfrm>
              <a:off x="732267" y="6439445"/>
              <a:ext cx="2882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直線コネクタ 576"/>
            <p:cNvCxnSpPr/>
            <p:nvPr/>
          </p:nvCxnSpPr>
          <p:spPr>
            <a:xfrm>
              <a:off x="876922" y="6147755"/>
              <a:ext cx="0" cy="141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直線コネクタ 577"/>
            <p:cNvCxnSpPr>
              <a:endCxn id="574" idx="2"/>
            </p:cNvCxnSpPr>
            <p:nvPr/>
          </p:nvCxnSpPr>
          <p:spPr>
            <a:xfrm>
              <a:off x="804750" y="6439445"/>
              <a:ext cx="0" cy="140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直線コネクタ 578"/>
            <p:cNvCxnSpPr/>
            <p:nvPr/>
          </p:nvCxnSpPr>
          <p:spPr>
            <a:xfrm>
              <a:off x="588494" y="6147755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直線コネクタ 579"/>
            <p:cNvCxnSpPr/>
            <p:nvPr/>
          </p:nvCxnSpPr>
          <p:spPr>
            <a:xfrm>
              <a:off x="732839" y="6147755"/>
              <a:ext cx="0" cy="291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直線コネクタ 580"/>
            <p:cNvCxnSpPr/>
            <p:nvPr/>
          </p:nvCxnSpPr>
          <p:spPr>
            <a:xfrm>
              <a:off x="588494" y="6579755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直線コネクタ 581"/>
            <p:cNvCxnSpPr/>
            <p:nvPr/>
          </p:nvCxnSpPr>
          <p:spPr>
            <a:xfrm>
              <a:off x="588494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3" name="グループ化 602"/>
          <p:cNvGrpSpPr/>
          <p:nvPr/>
        </p:nvGrpSpPr>
        <p:grpSpPr>
          <a:xfrm rot="5400000">
            <a:off x="1730929" y="2324270"/>
            <a:ext cx="422642" cy="422642"/>
            <a:chOff x="588494" y="6147755"/>
            <a:chExt cx="432000" cy="432000"/>
          </a:xfrm>
        </p:grpSpPr>
        <p:sp>
          <p:nvSpPr>
            <p:cNvPr id="604" name="正方形/長方形 603"/>
            <p:cNvSpPr/>
            <p:nvPr/>
          </p:nvSpPr>
          <p:spPr>
            <a:xfrm>
              <a:off x="589005" y="6147755"/>
              <a:ext cx="431489" cy="4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5" name="直線コネクタ 604"/>
            <p:cNvCxnSpPr/>
            <p:nvPr/>
          </p:nvCxnSpPr>
          <p:spPr>
            <a:xfrm>
              <a:off x="875839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直線コネクタ 605"/>
            <p:cNvCxnSpPr/>
            <p:nvPr/>
          </p:nvCxnSpPr>
          <p:spPr>
            <a:xfrm>
              <a:off x="732267" y="6439445"/>
              <a:ext cx="2882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直線コネクタ 606"/>
            <p:cNvCxnSpPr/>
            <p:nvPr/>
          </p:nvCxnSpPr>
          <p:spPr>
            <a:xfrm>
              <a:off x="876922" y="6147755"/>
              <a:ext cx="0" cy="141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直線コネクタ 607"/>
            <p:cNvCxnSpPr>
              <a:endCxn id="604" idx="2"/>
            </p:cNvCxnSpPr>
            <p:nvPr/>
          </p:nvCxnSpPr>
          <p:spPr>
            <a:xfrm>
              <a:off x="804750" y="6439445"/>
              <a:ext cx="0" cy="140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直線コネクタ 608"/>
            <p:cNvCxnSpPr/>
            <p:nvPr/>
          </p:nvCxnSpPr>
          <p:spPr>
            <a:xfrm>
              <a:off x="588494" y="6147755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直線コネクタ 609"/>
            <p:cNvCxnSpPr/>
            <p:nvPr/>
          </p:nvCxnSpPr>
          <p:spPr>
            <a:xfrm>
              <a:off x="732839" y="6147755"/>
              <a:ext cx="0" cy="291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直線コネクタ 610"/>
            <p:cNvCxnSpPr/>
            <p:nvPr/>
          </p:nvCxnSpPr>
          <p:spPr>
            <a:xfrm>
              <a:off x="588494" y="6579755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直線コネクタ 611"/>
            <p:cNvCxnSpPr/>
            <p:nvPr/>
          </p:nvCxnSpPr>
          <p:spPr>
            <a:xfrm>
              <a:off x="588494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3" name="グループ化 612"/>
          <p:cNvGrpSpPr/>
          <p:nvPr/>
        </p:nvGrpSpPr>
        <p:grpSpPr>
          <a:xfrm rot="10800000">
            <a:off x="7788824" y="2324816"/>
            <a:ext cx="422642" cy="422642"/>
            <a:chOff x="588494" y="6147755"/>
            <a:chExt cx="432000" cy="432000"/>
          </a:xfrm>
        </p:grpSpPr>
        <p:sp>
          <p:nvSpPr>
            <p:cNvPr id="614" name="正方形/長方形 613"/>
            <p:cNvSpPr/>
            <p:nvPr/>
          </p:nvSpPr>
          <p:spPr>
            <a:xfrm>
              <a:off x="589005" y="6147755"/>
              <a:ext cx="431489" cy="432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5" name="直線コネクタ 614"/>
            <p:cNvCxnSpPr/>
            <p:nvPr/>
          </p:nvCxnSpPr>
          <p:spPr>
            <a:xfrm>
              <a:off x="875839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線コネクタ 615"/>
            <p:cNvCxnSpPr/>
            <p:nvPr/>
          </p:nvCxnSpPr>
          <p:spPr>
            <a:xfrm>
              <a:off x="732267" y="6439445"/>
              <a:ext cx="28822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直線コネクタ 616"/>
            <p:cNvCxnSpPr/>
            <p:nvPr/>
          </p:nvCxnSpPr>
          <p:spPr>
            <a:xfrm>
              <a:off x="876922" y="6147755"/>
              <a:ext cx="0" cy="1411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直線コネクタ 617"/>
            <p:cNvCxnSpPr>
              <a:endCxn id="614" idx="2"/>
            </p:cNvCxnSpPr>
            <p:nvPr/>
          </p:nvCxnSpPr>
          <p:spPr>
            <a:xfrm>
              <a:off x="804750" y="6439445"/>
              <a:ext cx="0" cy="1403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直線コネクタ 618"/>
            <p:cNvCxnSpPr/>
            <p:nvPr/>
          </p:nvCxnSpPr>
          <p:spPr>
            <a:xfrm>
              <a:off x="588494" y="6147755"/>
              <a:ext cx="0" cy="43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直線コネクタ 619"/>
            <p:cNvCxnSpPr/>
            <p:nvPr/>
          </p:nvCxnSpPr>
          <p:spPr>
            <a:xfrm>
              <a:off x="732839" y="6147755"/>
              <a:ext cx="0" cy="2916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/>
            <p:cNvCxnSpPr/>
            <p:nvPr/>
          </p:nvCxnSpPr>
          <p:spPr>
            <a:xfrm>
              <a:off x="588494" y="6579755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/>
            <p:cNvCxnSpPr/>
            <p:nvPr/>
          </p:nvCxnSpPr>
          <p:spPr>
            <a:xfrm>
              <a:off x="588494" y="6288940"/>
              <a:ext cx="14465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3" name="グループ化 622"/>
          <p:cNvGrpSpPr/>
          <p:nvPr/>
        </p:nvGrpSpPr>
        <p:grpSpPr>
          <a:xfrm rot="16200000">
            <a:off x="1722330" y="2748314"/>
            <a:ext cx="422642" cy="422642"/>
            <a:chOff x="4433087" y="266624"/>
            <a:chExt cx="453630" cy="453093"/>
          </a:xfrm>
        </p:grpSpPr>
        <p:sp>
          <p:nvSpPr>
            <p:cNvPr id="624" name="正方形/長方形 62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5" name="直線コネクタ 62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/>
            <p:cNvCxnSpPr>
              <a:stCxn id="62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/>
            <p:cNvCxnSpPr>
              <a:endCxn id="62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3" name="グループ化 632"/>
          <p:cNvGrpSpPr/>
          <p:nvPr/>
        </p:nvGrpSpPr>
        <p:grpSpPr>
          <a:xfrm rot="16200000">
            <a:off x="7782549" y="2748313"/>
            <a:ext cx="422642" cy="422642"/>
            <a:chOff x="4433087" y="266624"/>
            <a:chExt cx="453630" cy="453093"/>
          </a:xfrm>
        </p:grpSpPr>
        <p:sp>
          <p:nvSpPr>
            <p:cNvPr id="634" name="正方形/長方形 63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5" name="直線コネクタ 63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直線コネクタ 63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直線コネクタ 636"/>
            <p:cNvCxnSpPr>
              <a:stCxn id="63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/>
            <p:cNvCxnSpPr>
              <a:endCxn id="63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直線コネクタ 63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直線コネクタ 63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直線コネクタ 64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3" name="グループ化 642"/>
          <p:cNvGrpSpPr/>
          <p:nvPr/>
        </p:nvGrpSpPr>
        <p:grpSpPr>
          <a:xfrm>
            <a:off x="2161173" y="2330183"/>
            <a:ext cx="422642" cy="422642"/>
            <a:chOff x="4433087" y="266624"/>
            <a:chExt cx="453630" cy="453093"/>
          </a:xfrm>
        </p:grpSpPr>
        <p:sp>
          <p:nvSpPr>
            <p:cNvPr id="644" name="正方形/長方形 64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5" name="直線コネクタ 64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線コネクタ 64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/>
            <p:cNvCxnSpPr>
              <a:stCxn id="64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線コネクタ 647"/>
            <p:cNvCxnSpPr>
              <a:endCxn id="64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コネクタ 64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直線コネクタ 65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直線コネクタ 65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3" name="グループ化 652"/>
          <p:cNvGrpSpPr/>
          <p:nvPr/>
        </p:nvGrpSpPr>
        <p:grpSpPr>
          <a:xfrm>
            <a:off x="2592004" y="2329694"/>
            <a:ext cx="422642" cy="422642"/>
            <a:chOff x="4433087" y="266624"/>
            <a:chExt cx="453630" cy="453093"/>
          </a:xfrm>
        </p:grpSpPr>
        <p:sp>
          <p:nvSpPr>
            <p:cNvPr id="654" name="正方形/長方形 65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5" name="直線コネクタ 65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直線コネクタ 656"/>
            <p:cNvCxnSpPr>
              <a:stCxn id="65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8" name="直線コネクタ 657"/>
            <p:cNvCxnSpPr>
              <a:endCxn id="65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直線コネクタ 65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直線コネクタ 66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3" name="グループ化 662"/>
          <p:cNvGrpSpPr/>
          <p:nvPr/>
        </p:nvGrpSpPr>
        <p:grpSpPr>
          <a:xfrm>
            <a:off x="3026058" y="2330151"/>
            <a:ext cx="422642" cy="422642"/>
            <a:chOff x="4433087" y="266624"/>
            <a:chExt cx="453630" cy="453093"/>
          </a:xfrm>
        </p:grpSpPr>
        <p:sp>
          <p:nvSpPr>
            <p:cNvPr id="664" name="正方形/長方形 66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5" name="直線コネクタ 66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直線コネクタ 66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直線コネクタ 666"/>
            <p:cNvCxnSpPr>
              <a:stCxn id="66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直線コネクタ 667"/>
            <p:cNvCxnSpPr>
              <a:endCxn id="66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直線コネクタ 66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直線コネクタ 66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線コネクタ 67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線コネクタ 67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グループ化 672"/>
          <p:cNvGrpSpPr/>
          <p:nvPr/>
        </p:nvGrpSpPr>
        <p:grpSpPr>
          <a:xfrm>
            <a:off x="3460699" y="2329662"/>
            <a:ext cx="422642" cy="422642"/>
            <a:chOff x="4433087" y="266624"/>
            <a:chExt cx="453630" cy="453093"/>
          </a:xfrm>
        </p:grpSpPr>
        <p:sp>
          <p:nvSpPr>
            <p:cNvPr id="674" name="正方形/長方形 67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5" name="直線コネクタ 67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線コネクタ 67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直線コネクタ 676"/>
            <p:cNvCxnSpPr>
              <a:stCxn id="67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直線コネクタ 677"/>
            <p:cNvCxnSpPr>
              <a:endCxn id="67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直線コネクタ 67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直線コネクタ 67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直線コネクタ 68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直線コネクタ 68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3" name="グループ化 682"/>
          <p:cNvGrpSpPr/>
          <p:nvPr/>
        </p:nvGrpSpPr>
        <p:grpSpPr>
          <a:xfrm>
            <a:off x="3893870" y="2328969"/>
            <a:ext cx="422642" cy="422642"/>
            <a:chOff x="4433087" y="266624"/>
            <a:chExt cx="453630" cy="453093"/>
          </a:xfrm>
        </p:grpSpPr>
        <p:sp>
          <p:nvSpPr>
            <p:cNvPr id="684" name="正方形/長方形 68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5" name="直線コネクタ 68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直線コネクタ 68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直線コネクタ 686"/>
            <p:cNvCxnSpPr>
              <a:stCxn id="68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/>
            <p:cNvCxnSpPr>
              <a:endCxn id="68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直線コネクタ 68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0" name="直線コネクタ 68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直線コネクタ 69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3" name="グループ化 692"/>
          <p:cNvGrpSpPr/>
          <p:nvPr/>
        </p:nvGrpSpPr>
        <p:grpSpPr>
          <a:xfrm>
            <a:off x="4324701" y="2328480"/>
            <a:ext cx="422642" cy="422642"/>
            <a:chOff x="4433087" y="266624"/>
            <a:chExt cx="453630" cy="453093"/>
          </a:xfrm>
        </p:grpSpPr>
        <p:sp>
          <p:nvSpPr>
            <p:cNvPr id="694" name="正方形/長方形 69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5" name="直線コネクタ 69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直線コネクタ 69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直線コネクタ 696"/>
            <p:cNvCxnSpPr>
              <a:stCxn id="69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直線コネクタ 697"/>
            <p:cNvCxnSpPr>
              <a:endCxn id="69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直線コネクタ 69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直線コネクタ 69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直線コネクタ 70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直線コネクタ 70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3" name="グループ化 702"/>
          <p:cNvGrpSpPr/>
          <p:nvPr/>
        </p:nvGrpSpPr>
        <p:grpSpPr>
          <a:xfrm>
            <a:off x="4758755" y="2328937"/>
            <a:ext cx="422642" cy="422642"/>
            <a:chOff x="4433087" y="266624"/>
            <a:chExt cx="453630" cy="453093"/>
          </a:xfrm>
        </p:grpSpPr>
        <p:sp>
          <p:nvSpPr>
            <p:cNvPr id="704" name="正方形/長方形 70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5" name="直線コネクタ 70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直線コネクタ 70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直線コネクタ 706"/>
            <p:cNvCxnSpPr>
              <a:stCxn id="70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直線コネクタ 707"/>
            <p:cNvCxnSpPr>
              <a:endCxn id="70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直線コネクタ 70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直線コネクタ 70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直線コネクタ 71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直線コネクタ 71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3" name="グループ化 712"/>
          <p:cNvGrpSpPr/>
          <p:nvPr/>
        </p:nvGrpSpPr>
        <p:grpSpPr>
          <a:xfrm>
            <a:off x="5193396" y="2328448"/>
            <a:ext cx="422642" cy="422642"/>
            <a:chOff x="4433087" y="266624"/>
            <a:chExt cx="453630" cy="453093"/>
          </a:xfrm>
        </p:grpSpPr>
        <p:sp>
          <p:nvSpPr>
            <p:cNvPr id="714" name="正方形/長方形 71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5" name="直線コネクタ 71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直線コネクタ 71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直線コネクタ 716"/>
            <p:cNvCxnSpPr>
              <a:stCxn id="71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直線コネクタ 717"/>
            <p:cNvCxnSpPr>
              <a:endCxn id="71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直線コネクタ 71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直線コネクタ 71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直線コネクタ 72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直線コネクタ 72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3" name="グループ化 722"/>
          <p:cNvGrpSpPr/>
          <p:nvPr/>
        </p:nvGrpSpPr>
        <p:grpSpPr>
          <a:xfrm>
            <a:off x="5625496" y="2329714"/>
            <a:ext cx="422642" cy="422642"/>
            <a:chOff x="4433087" y="266624"/>
            <a:chExt cx="453630" cy="453093"/>
          </a:xfrm>
        </p:grpSpPr>
        <p:sp>
          <p:nvSpPr>
            <p:cNvPr id="724" name="正方形/長方形 72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5" name="直線コネクタ 72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直線コネクタ 72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直線コネクタ 726"/>
            <p:cNvCxnSpPr>
              <a:stCxn id="72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直線コネクタ 727"/>
            <p:cNvCxnSpPr>
              <a:endCxn id="72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直線コネクタ 72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直線コネクタ 72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直線コネクタ 73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直線コネクタ 73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グループ化 732"/>
          <p:cNvGrpSpPr/>
          <p:nvPr/>
        </p:nvGrpSpPr>
        <p:grpSpPr>
          <a:xfrm>
            <a:off x="6056327" y="2329225"/>
            <a:ext cx="422642" cy="422642"/>
            <a:chOff x="4433087" y="266624"/>
            <a:chExt cx="453630" cy="453093"/>
          </a:xfrm>
        </p:grpSpPr>
        <p:sp>
          <p:nvSpPr>
            <p:cNvPr id="734" name="正方形/長方形 73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5" name="直線コネクタ 73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直線コネクタ 73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直線コネクタ 736"/>
            <p:cNvCxnSpPr>
              <a:stCxn id="73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直線コネクタ 737"/>
            <p:cNvCxnSpPr>
              <a:endCxn id="73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直線コネクタ 73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線コネクタ 73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直線コネクタ 74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直線コネクタ 74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3" name="グループ化 742"/>
          <p:cNvGrpSpPr/>
          <p:nvPr/>
        </p:nvGrpSpPr>
        <p:grpSpPr>
          <a:xfrm>
            <a:off x="6490381" y="2329682"/>
            <a:ext cx="422642" cy="422642"/>
            <a:chOff x="4433087" y="266624"/>
            <a:chExt cx="453630" cy="453093"/>
          </a:xfrm>
        </p:grpSpPr>
        <p:sp>
          <p:nvSpPr>
            <p:cNvPr id="744" name="正方形/長方形 74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5" name="直線コネクタ 74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直線コネクタ 74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直線コネクタ 746"/>
            <p:cNvCxnSpPr>
              <a:stCxn id="74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直線コネクタ 747"/>
            <p:cNvCxnSpPr>
              <a:endCxn id="74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直線コネクタ 74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直線コネクタ 74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直線コネクタ 75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直線コネクタ 75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3" name="グループ化 752"/>
          <p:cNvGrpSpPr/>
          <p:nvPr/>
        </p:nvGrpSpPr>
        <p:grpSpPr>
          <a:xfrm>
            <a:off x="7357936" y="2329374"/>
            <a:ext cx="422642" cy="422642"/>
            <a:chOff x="4433087" y="266624"/>
            <a:chExt cx="453630" cy="453093"/>
          </a:xfrm>
        </p:grpSpPr>
        <p:sp>
          <p:nvSpPr>
            <p:cNvPr id="754" name="正方形/長方形 75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5" name="直線コネクタ 75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/>
            <p:cNvCxnSpPr>
              <a:stCxn id="75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/>
            <p:cNvCxnSpPr>
              <a:endCxn id="75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3" name="グループ化 762"/>
          <p:cNvGrpSpPr/>
          <p:nvPr/>
        </p:nvGrpSpPr>
        <p:grpSpPr>
          <a:xfrm>
            <a:off x="6926961" y="2325607"/>
            <a:ext cx="422642" cy="422642"/>
            <a:chOff x="4433087" y="266624"/>
            <a:chExt cx="453630" cy="453093"/>
          </a:xfrm>
        </p:grpSpPr>
        <p:sp>
          <p:nvSpPr>
            <p:cNvPr id="764" name="正方形/長方形 76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5" name="直線コネクタ 76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直線コネクタ 766"/>
            <p:cNvCxnSpPr>
              <a:stCxn id="76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直線コネクタ 767"/>
            <p:cNvCxnSpPr>
              <a:endCxn id="76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直線コネクタ 76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3" name="グループ化 772"/>
          <p:cNvGrpSpPr/>
          <p:nvPr/>
        </p:nvGrpSpPr>
        <p:grpSpPr>
          <a:xfrm>
            <a:off x="2583330" y="2759270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774" name="正方形/長方形 77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5" name="直線コネクタ 77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/>
            <p:cNvCxnSpPr>
              <a:stCxn id="77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/>
            <p:cNvCxnSpPr>
              <a:endCxn id="77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直線コネクタ 77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3" name="グループ化 782"/>
          <p:cNvGrpSpPr/>
          <p:nvPr/>
        </p:nvGrpSpPr>
        <p:grpSpPr>
          <a:xfrm>
            <a:off x="3010538" y="2759388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784" name="正方形/長方形 78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5" name="直線コネクタ 78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/>
            <p:cNvCxnSpPr>
              <a:stCxn id="78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/>
            <p:cNvCxnSpPr>
              <a:endCxn id="78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直線コネクタ 78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3" name="グループ化 792"/>
          <p:cNvGrpSpPr/>
          <p:nvPr/>
        </p:nvGrpSpPr>
        <p:grpSpPr>
          <a:xfrm>
            <a:off x="3436868" y="2759312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794" name="正方形/長方形 79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5" name="直線コネクタ 79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/>
            <p:cNvCxnSpPr>
              <a:stCxn id="79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/>
            <p:cNvCxnSpPr>
              <a:endCxn id="79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直線コネクタ 79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1" name="直線コネクタ 80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2" name="直線コネクタ 80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3" name="グループ化 802"/>
          <p:cNvGrpSpPr/>
          <p:nvPr/>
        </p:nvGrpSpPr>
        <p:grpSpPr>
          <a:xfrm>
            <a:off x="3870245" y="2751076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04" name="正方形/長方形 80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5" name="直線コネクタ 80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直線コネクタ 80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直線コネクタ 806"/>
            <p:cNvCxnSpPr>
              <a:stCxn id="80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直線コネクタ 807"/>
            <p:cNvCxnSpPr>
              <a:endCxn id="80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直線コネクタ 80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直線コネクタ 80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直線コネクタ 81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直線コネクタ 81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3" name="グループ化 812"/>
          <p:cNvGrpSpPr/>
          <p:nvPr/>
        </p:nvGrpSpPr>
        <p:grpSpPr>
          <a:xfrm>
            <a:off x="4304195" y="2751000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14" name="正方形/長方形 81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5" name="直線コネクタ 81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直線コネクタ 81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直線コネクタ 816"/>
            <p:cNvCxnSpPr>
              <a:stCxn id="81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8" name="直線コネクタ 817"/>
            <p:cNvCxnSpPr>
              <a:endCxn id="81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9" name="直線コネクタ 81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0" name="直線コネクタ 81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直線コネクタ 82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直線コネクタ 82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3" name="グループ化 822"/>
          <p:cNvGrpSpPr/>
          <p:nvPr/>
        </p:nvGrpSpPr>
        <p:grpSpPr>
          <a:xfrm>
            <a:off x="4740738" y="2774616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24" name="正方形/長方形 82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5" name="直線コネクタ 82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/>
            <p:cNvCxnSpPr>
              <a:stCxn id="82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/>
            <p:cNvCxnSpPr>
              <a:endCxn id="82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3" name="グループ化 832"/>
          <p:cNvGrpSpPr/>
          <p:nvPr/>
        </p:nvGrpSpPr>
        <p:grpSpPr>
          <a:xfrm>
            <a:off x="5167068" y="2774540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34" name="正方形/長方形 83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5" name="直線コネクタ 83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6" name="直線コネクタ 83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7" name="直線コネクタ 836"/>
            <p:cNvCxnSpPr>
              <a:stCxn id="83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直線コネクタ 837"/>
            <p:cNvCxnSpPr>
              <a:endCxn id="83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直線コネクタ 83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直線コネクタ 84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直線コネクタ 84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3" name="グループ化 842"/>
          <p:cNvGrpSpPr/>
          <p:nvPr/>
        </p:nvGrpSpPr>
        <p:grpSpPr>
          <a:xfrm>
            <a:off x="5594276" y="2774658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44" name="正方形/長方形 84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5" name="直線コネクタ 84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直線コネクタ 84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直線コネクタ 846"/>
            <p:cNvCxnSpPr>
              <a:stCxn id="84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直線コネクタ 847"/>
            <p:cNvCxnSpPr>
              <a:endCxn id="84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直線コネクタ 84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直線コネクタ 84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直線コネクタ 85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2" name="直線コネクタ 85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3" name="グループ化 852"/>
          <p:cNvGrpSpPr/>
          <p:nvPr/>
        </p:nvGrpSpPr>
        <p:grpSpPr>
          <a:xfrm>
            <a:off x="6020606" y="2774582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54" name="正方形/長方形 85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5" name="直線コネクタ 85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直線コネクタ 85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直線コネクタ 856"/>
            <p:cNvCxnSpPr>
              <a:stCxn id="85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/>
            <p:cNvCxnSpPr>
              <a:endCxn id="85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3" name="グループ化 862"/>
          <p:cNvGrpSpPr/>
          <p:nvPr/>
        </p:nvGrpSpPr>
        <p:grpSpPr>
          <a:xfrm>
            <a:off x="6453983" y="2766346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64" name="正方形/長方形 86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5" name="直線コネクタ 86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/>
            <p:cNvCxnSpPr>
              <a:stCxn id="86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/>
            <p:cNvCxnSpPr>
              <a:endCxn id="86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9" name="直線コネクタ 86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0" name="直線コネクタ 86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1" name="直線コネクタ 87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2" name="直線コネクタ 87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3" name="グループ化 872"/>
          <p:cNvGrpSpPr/>
          <p:nvPr/>
        </p:nvGrpSpPr>
        <p:grpSpPr>
          <a:xfrm>
            <a:off x="6887933" y="2766270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74" name="正方形/長方形 87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5" name="直線コネクタ 87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7" name="直線コネクタ 876"/>
            <p:cNvCxnSpPr>
              <a:stCxn id="87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8" name="直線コネクタ 877"/>
            <p:cNvCxnSpPr>
              <a:endCxn id="87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9" name="直線コネクタ 87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0" name="直線コネクタ 87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直線コネクタ 88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直線コネクタ 88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3" name="グループ化 882"/>
          <p:cNvGrpSpPr/>
          <p:nvPr/>
        </p:nvGrpSpPr>
        <p:grpSpPr>
          <a:xfrm>
            <a:off x="7329351" y="2774197"/>
            <a:ext cx="422642" cy="422642"/>
            <a:chOff x="4433087" y="266624"/>
            <a:chExt cx="453630" cy="453093"/>
          </a:xfrm>
          <a:solidFill>
            <a:schemeClr val="accent3">
              <a:lumMod val="50000"/>
            </a:schemeClr>
          </a:solidFill>
        </p:grpSpPr>
        <p:sp>
          <p:nvSpPr>
            <p:cNvPr id="884" name="正方形/長方形 883"/>
            <p:cNvSpPr/>
            <p:nvPr/>
          </p:nvSpPr>
          <p:spPr>
            <a:xfrm>
              <a:off x="4433624" y="266624"/>
              <a:ext cx="453093" cy="45309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5" name="直線コネクタ 884"/>
            <p:cNvCxnSpPr/>
            <p:nvPr/>
          </p:nvCxnSpPr>
          <p:spPr>
            <a:xfrm>
              <a:off x="4433087" y="414703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直線コネクタ 885"/>
            <p:cNvCxnSpPr/>
            <p:nvPr/>
          </p:nvCxnSpPr>
          <p:spPr>
            <a:xfrm>
              <a:off x="4433087" y="572556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直線コネクタ 886"/>
            <p:cNvCxnSpPr>
              <a:stCxn id="884" idx="0"/>
            </p:cNvCxnSpPr>
            <p:nvPr/>
          </p:nvCxnSpPr>
          <p:spPr>
            <a:xfrm>
              <a:off x="4660171" y="266624"/>
              <a:ext cx="0" cy="148079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直線コネクタ 887"/>
            <p:cNvCxnSpPr>
              <a:endCxn id="884" idx="2"/>
            </p:cNvCxnSpPr>
            <p:nvPr/>
          </p:nvCxnSpPr>
          <p:spPr>
            <a:xfrm>
              <a:off x="4660171" y="572556"/>
              <a:ext cx="0" cy="147161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直線コネクタ 888"/>
            <p:cNvCxnSpPr/>
            <p:nvPr/>
          </p:nvCxnSpPr>
          <p:spPr>
            <a:xfrm>
              <a:off x="443308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直線コネクタ 889"/>
            <p:cNvCxnSpPr/>
            <p:nvPr/>
          </p:nvCxnSpPr>
          <p:spPr>
            <a:xfrm>
              <a:off x="4886717" y="414703"/>
              <a:ext cx="0" cy="157853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直線コネクタ 890"/>
            <p:cNvCxnSpPr/>
            <p:nvPr/>
          </p:nvCxnSpPr>
          <p:spPr>
            <a:xfrm>
              <a:off x="4433087" y="271034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直線コネクタ 891"/>
            <p:cNvCxnSpPr/>
            <p:nvPr/>
          </p:nvCxnSpPr>
          <p:spPr>
            <a:xfrm>
              <a:off x="4433087" y="719717"/>
              <a:ext cx="45363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0" name="グループ化 229"/>
          <p:cNvGrpSpPr/>
          <p:nvPr/>
        </p:nvGrpSpPr>
        <p:grpSpPr>
          <a:xfrm>
            <a:off x="4827090" y="2820126"/>
            <a:ext cx="252267" cy="379454"/>
            <a:chOff x="170329" y="2679005"/>
            <a:chExt cx="636495" cy="957398"/>
          </a:xfrm>
        </p:grpSpPr>
        <p:sp>
          <p:nvSpPr>
            <p:cNvPr id="231" name="正方形/長方形 230"/>
            <p:cNvSpPr/>
            <p:nvPr/>
          </p:nvSpPr>
          <p:spPr>
            <a:xfrm>
              <a:off x="170329" y="2679005"/>
              <a:ext cx="636495" cy="95739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楕円 231"/>
            <p:cNvSpPr/>
            <p:nvPr/>
          </p:nvSpPr>
          <p:spPr>
            <a:xfrm>
              <a:off x="676276" y="3159135"/>
              <a:ext cx="107268" cy="10726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9" name="直線コネクタ 288"/>
          <p:cNvCxnSpPr>
            <a:stCxn id="288" idx="3"/>
            <a:endCxn id="78" idx="1"/>
          </p:cNvCxnSpPr>
          <p:nvPr/>
        </p:nvCxnSpPr>
        <p:spPr>
          <a:xfrm flipV="1">
            <a:off x="1376060" y="3403067"/>
            <a:ext cx="2514128" cy="2010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/>
          <p:cNvCxnSpPr>
            <a:stCxn id="292" idx="3"/>
            <a:endCxn id="197" idx="3"/>
          </p:cNvCxnSpPr>
          <p:nvPr/>
        </p:nvCxnSpPr>
        <p:spPr>
          <a:xfrm flipV="1">
            <a:off x="882138" y="5126826"/>
            <a:ext cx="2130224" cy="28346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/>
          <p:cNvCxnSpPr>
            <a:stCxn id="296" idx="1"/>
            <a:endCxn id="824" idx="3"/>
          </p:cNvCxnSpPr>
          <p:nvPr/>
        </p:nvCxnSpPr>
        <p:spPr>
          <a:xfrm flipH="1" flipV="1">
            <a:off x="5163380" y="2985937"/>
            <a:ext cx="3656497" cy="18525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46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正方形/長方形 246"/>
          <p:cNvSpPr/>
          <p:nvPr/>
        </p:nvSpPr>
        <p:spPr>
          <a:xfrm>
            <a:off x="5752105" y="5630093"/>
            <a:ext cx="718092" cy="108033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ゲーム流れ</a:t>
            </a:r>
            <a:endParaRPr lang="en-US" dirty="0"/>
          </a:p>
        </p:txBody>
      </p:sp>
      <p:grpSp>
        <p:nvGrpSpPr>
          <p:cNvPr id="161" name="グループ化 160"/>
          <p:cNvGrpSpPr/>
          <p:nvPr/>
        </p:nvGrpSpPr>
        <p:grpSpPr>
          <a:xfrm>
            <a:off x="250492" y="2941330"/>
            <a:ext cx="2725078" cy="719768"/>
            <a:chOff x="1269986" y="2770395"/>
            <a:chExt cx="2725078" cy="719768"/>
          </a:xfrm>
        </p:grpSpPr>
        <p:sp>
          <p:nvSpPr>
            <p:cNvPr id="108" name="正方形/長方形 107"/>
            <p:cNvSpPr/>
            <p:nvPr/>
          </p:nvSpPr>
          <p:spPr>
            <a:xfrm>
              <a:off x="1269986" y="2789386"/>
              <a:ext cx="2725078" cy="700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楕円 114"/>
            <p:cNvSpPr/>
            <p:nvPr/>
          </p:nvSpPr>
          <p:spPr>
            <a:xfrm>
              <a:off x="1480018" y="3088274"/>
              <a:ext cx="253901" cy="2539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楕円 115"/>
            <p:cNvSpPr/>
            <p:nvPr/>
          </p:nvSpPr>
          <p:spPr>
            <a:xfrm>
              <a:off x="2291362" y="3094105"/>
              <a:ext cx="253901" cy="253901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楕円 116"/>
            <p:cNvSpPr/>
            <p:nvPr/>
          </p:nvSpPr>
          <p:spPr>
            <a:xfrm>
              <a:off x="3082751" y="3092229"/>
              <a:ext cx="254587" cy="2545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テキスト ボックス 117"/>
            <p:cNvSpPr txBox="1"/>
            <p:nvPr/>
          </p:nvSpPr>
          <p:spPr>
            <a:xfrm>
              <a:off x="1723089" y="2939345"/>
              <a:ext cx="568273" cy="4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/>
                <a:t>X1</a:t>
              </a:r>
              <a:endParaRPr lang="en-US" sz="2800" dirty="0"/>
            </a:p>
          </p:txBody>
        </p:sp>
        <p:sp>
          <p:nvSpPr>
            <p:cNvPr id="119" name="テキスト ボックス 118"/>
            <p:cNvSpPr txBox="1"/>
            <p:nvPr/>
          </p:nvSpPr>
          <p:spPr>
            <a:xfrm>
              <a:off x="2514478" y="2941877"/>
              <a:ext cx="568273" cy="4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/>
                <a:t>X0</a:t>
              </a:r>
              <a:endParaRPr lang="en-US" sz="2800" dirty="0"/>
            </a:p>
          </p:txBody>
        </p:sp>
        <p:sp>
          <p:nvSpPr>
            <p:cNvPr id="120" name="テキスト ボックス 119"/>
            <p:cNvSpPr txBox="1"/>
            <p:nvPr/>
          </p:nvSpPr>
          <p:spPr>
            <a:xfrm>
              <a:off x="3298007" y="2941877"/>
              <a:ext cx="568273" cy="4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/>
                <a:t>X0</a:t>
              </a:r>
              <a:endParaRPr lang="en-US" sz="2800" dirty="0"/>
            </a:p>
          </p:txBody>
        </p:sp>
        <p:sp>
          <p:nvSpPr>
            <p:cNvPr id="122" name="テキスト ボックス 121"/>
            <p:cNvSpPr txBox="1"/>
            <p:nvPr/>
          </p:nvSpPr>
          <p:spPr>
            <a:xfrm>
              <a:off x="2153983" y="2770395"/>
              <a:ext cx="1029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/>
                <a:t>TARGET</a:t>
              </a:r>
              <a:endParaRPr lang="en-US" sz="2000" dirty="0"/>
            </a:p>
          </p:txBody>
        </p:sp>
      </p:grpSp>
      <p:sp>
        <p:nvSpPr>
          <p:cNvPr id="163" name="四角形吹き出し 162"/>
          <p:cNvSpPr/>
          <p:nvPr/>
        </p:nvSpPr>
        <p:spPr>
          <a:xfrm>
            <a:off x="1494984" y="1411505"/>
            <a:ext cx="5875988" cy="1147442"/>
          </a:xfrm>
          <a:prstGeom prst="wedgeRectCallout">
            <a:avLst>
              <a:gd name="adj1" fmla="val -40438"/>
              <a:gd name="adj2" fmla="val 8135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ステージ上の消すべき敵数</a:t>
            </a:r>
            <a:r>
              <a:rPr lang="ja-JP" altLang="en-US" sz="2400" dirty="0" smtClean="0">
                <a:solidFill>
                  <a:schemeClr val="tx1"/>
                </a:solidFill>
              </a:rPr>
              <a:t>を</a:t>
            </a:r>
            <a:r>
              <a:rPr lang="ja-JP" altLang="en-US" sz="2400" dirty="0" smtClean="0">
                <a:solidFill>
                  <a:schemeClr val="tx1"/>
                </a:solidFill>
              </a:rPr>
              <a:t>確認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この</a:t>
            </a:r>
            <a:r>
              <a:rPr lang="ja-JP" altLang="en-US" sz="2400" dirty="0" smtClean="0">
                <a:solidFill>
                  <a:schemeClr val="tx1"/>
                </a:solidFill>
              </a:rPr>
              <a:t>ステージの場合、青を一つ消せばゴールが現れる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4" name="星 8 163"/>
          <p:cNvSpPr/>
          <p:nvPr/>
        </p:nvSpPr>
        <p:spPr>
          <a:xfrm>
            <a:off x="350520" y="1518581"/>
            <a:ext cx="1048298" cy="1048298"/>
          </a:xfrm>
          <a:prstGeom prst="star8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solidFill>
                  <a:schemeClr val="tx1"/>
                </a:solidFill>
              </a:rPr>
              <a:t>1</a:t>
            </a:r>
            <a:endParaRPr lang="en-US" sz="6000" dirty="0">
              <a:solidFill>
                <a:schemeClr val="tx1"/>
              </a:solidFill>
            </a:endParaRPr>
          </a:p>
        </p:txBody>
      </p:sp>
      <p:grpSp>
        <p:nvGrpSpPr>
          <p:cNvPr id="166" name="グループ化 165"/>
          <p:cNvGrpSpPr/>
          <p:nvPr/>
        </p:nvGrpSpPr>
        <p:grpSpPr>
          <a:xfrm>
            <a:off x="5162400" y="3110280"/>
            <a:ext cx="3863649" cy="1311448"/>
            <a:chOff x="4713817" y="5140269"/>
            <a:chExt cx="4776143" cy="1621178"/>
          </a:xfrm>
        </p:grpSpPr>
        <p:grpSp>
          <p:nvGrpSpPr>
            <p:cNvPr id="167" name="グループ化 166"/>
            <p:cNvGrpSpPr/>
            <p:nvPr/>
          </p:nvGrpSpPr>
          <p:grpSpPr>
            <a:xfrm>
              <a:off x="4713817" y="5779195"/>
              <a:ext cx="891289" cy="891289"/>
              <a:chOff x="7748040" y="2943445"/>
              <a:chExt cx="1641609" cy="1641609"/>
            </a:xfrm>
          </p:grpSpPr>
          <p:sp>
            <p:nvSpPr>
              <p:cNvPr id="190" name="楕円 189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乗算 190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乗算 191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弦 192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" name="グループ化 167"/>
            <p:cNvGrpSpPr/>
            <p:nvPr/>
          </p:nvGrpSpPr>
          <p:grpSpPr>
            <a:xfrm>
              <a:off x="5469448" y="5854306"/>
              <a:ext cx="891289" cy="891289"/>
              <a:chOff x="7748040" y="2943445"/>
              <a:chExt cx="1641609" cy="1641609"/>
            </a:xfrm>
          </p:grpSpPr>
          <p:sp>
            <p:nvSpPr>
              <p:cNvPr id="186" name="楕円 185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乗算 186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乗算 187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弦 188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9" name="直線矢印コネクタ 168"/>
            <p:cNvCxnSpPr/>
            <p:nvPr/>
          </p:nvCxnSpPr>
          <p:spPr>
            <a:xfrm>
              <a:off x="6426997" y="5963681"/>
              <a:ext cx="103323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爆発 2 169"/>
            <p:cNvSpPr/>
            <p:nvPr/>
          </p:nvSpPr>
          <p:spPr>
            <a:xfrm rot="900000">
              <a:off x="4763075" y="5197769"/>
              <a:ext cx="1294250" cy="1212857"/>
            </a:xfrm>
            <a:prstGeom prst="irregularSeal2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グループ化 170"/>
            <p:cNvGrpSpPr/>
            <p:nvPr/>
          </p:nvGrpSpPr>
          <p:grpSpPr>
            <a:xfrm>
              <a:off x="4730397" y="5140269"/>
              <a:ext cx="891289" cy="891289"/>
              <a:chOff x="7748040" y="2943445"/>
              <a:chExt cx="1641609" cy="1641609"/>
            </a:xfrm>
          </p:grpSpPr>
          <p:sp>
            <p:nvSpPr>
              <p:cNvPr id="182" name="楕円 181"/>
              <p:cNvSpPr/>
              <p:nvPr/>
            </p:nvSpPr>
            <p:spPr>
              <a:xfrm>
                <a:off x="7748040" y="2943445"/>
                <a:ext cx="1641609" cy="1641609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乗算 182"/>
              <p:cNvSpPr/>
              <p:nvPr/>
            </p:nvSpPr>
            <p:spPr>
              <a:xfrm>
                <a:off x="7833515" y="3208762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乗算 183"/>
              <p:cNvSpPr/>
              <p:nvPr/>
            </p:nvSpPr>
            <p:spPr>
              <a:xfrm>
                <a:off x="8602331" y="3208761"/>
                <a:ext cx="707743" cy="707743"/>
              </a:xfrm>
              <a:prstGeom prst="mathMultiply">
                <a:avLst>
                  <a:gd name="adj1" fmla="val 1324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弦 184"/>
              <p:cNvSpPr/>
              <p:nvPr/>
            </p:nvSpPr>
            <p:spPr>
              <a:xfrm rot="6919971">
                <a:off x="8324987" y="3984658"/>
                <a:ext cx="487716" cy="532241"/>
              </a:xfrm>
              <a:prstGeom prst="chord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2" name="直線コネクタ 171"/>
            <p:cNvCxnSpPr/>
            <p:nvPr/>
          </p:nvCxnSpPr>
          <p:spPr>
            <a:xfrm>
              <a:off x="7791462" y="5364480"/>
              <a:ext cx="249879" cy="294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/>
            <p:cNvCxnSpPr/>
            <p:nvPr/>
          </p:nvCxnSpPr>
          <p:spPr>
            <a:xfrm>
              <a:off x="8234680" y="5286006"/>
              <a:ext cx="165249" cy="2999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/>
            <p:cNvCxnSpPr/>
            <p:nvPr/>
          </p:nvCxnSpPr>
          <p:spPr>
            <a:xfrm>
              <a:off x="7598123" y="5960686"/>
              <a:ext cx="274480" cy="401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/>
            <p:cNvCxnSpPr/>
            <p:nvPr/>
          </p:nvCxnSpPr>
          <p:spPr>
            <a:xfrm flipH="1">
              <a:off x="8782456" y="5321760"/>
              <a:ext cx="224384" cy="264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/>
            <p:cNvCxnSpPr/>
            <p:nvPr/>
          </p:nvCxnSpPr>
          <p:spPr>
            <a:xfrm flipH="1" flipV="1">
              <a:off x="9250702" y="6138316"/>
              <a:ext cx="238941" cy="75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/>
            <p:cNvCxnSpPr/>
            <p:nvPr/>
          </p:nvCxnSpPr>
          <p:spPr>
            <a:xfrm flipV="1">
              <a:off x="7811325" y="6224840"/>
              <a:ext cx="255890" cy="2566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/>
            <p:cNvCxnSpPr/>
            <p:nvPr/>
          </p:nvCxnSpPr>
          <p:spPr>
            <a:xfrm flipV="1">
              <a:off x="8132023" y="6469008"/>
              <a:ext cx="205313" cy="2450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/>
            <p:cNvCxnSpPr/>
            <p:nvPr/>
          </p:nvCxnSpPr>
          <p:spPr>
            <a:xfrm flipH="1">
              <a:off x="9200717" y="5679471"/>
              <a:ext cx="289243" cy="1094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/>
            <p:cNvCxnSpPr/>
            <p:nvPr/>
          </p:nvCxnSpPr>
          <p:spPr>
            <a:xfrm flipH="1" flipV="1">
              <a:off x="9071327" y="6448225"/>
              <a:ext cx="175132" cy="2291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/>
            <p:cNvCxnSpPr/>
            <p:nvPr/>
          </p:nvCxnSpPr>
          <p:spPr>
            <a:xfrm flipH="1" flipV="1">
              <a:off x="8748638" y="6421601"/>
              <a:ext cx="105136" cy="339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4" name="星 8 193"/>
          <p:cNvSpPr/>
          <p:nvPr/>
        </p:nvSpPr>
        <p:spPr>
          <a:xfrm>
            <a:off x="3743211" y="3249805"/>
            <a:ext cx="1048298" cy="1048298"/>
          </a:xfrm>
          <a:prstGeom prst="star8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solidFill>
                  <a:schemeClr val="tx1"/>
                </a:solidFill>
              </a:rPr>
              <a:t>2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95" name="星 8 194"/>
          <p:cNvSpPr/>
          <p:nvPr/>
        </p:nvSpPr>
        <p:spPr>
          <a:xfrm>
            <a:off x="86191" y="4421728"/>
            <a:ext cx="1048298" cy="1048298"/>
          </a:xfrm>
          <a:prstGeom prst="star8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6000" dirty="0" smtClean="0">
                <a:solidFill>
                  <a:schemeClr val="tx1"/>
                </a:solidFill>
              </a:rPr>
              <a:t>3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196" name="四角形吹き出し 195"/>
          <p:cNvSpPr/>
          <p:nvPr/>
        </p:nvSpPr>
        <p:spPr>
          <a:xfrm>
            <a:off x="6705384" y="5281382"/>
            <a:ext cx="2776503" cy="1091099"/>
          </a:xfrm>
          <a:prstGeom prst="wedgeRectCallout">
            <a:avLst>
              <a:gd name="adj1" fmla="val -56493"/>
              <a:gd name="adj2" fmla="val -11872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目標と同じ色</a:t>
            </a:r>
            <a:r>
              <a:rPr lang="ja-JP" altLang="en-US" sz="2400" dirty="0" smtClean="0">
                <a:solidFill>
                  <a:schemeClr val="tx1"/>
                </a:solidFill>
              </a:rPr>
              <a:t>の</a:t>
            </a:r>
            <a:endParaRPr lang="en-US" altLang="ja-JP" sz="2400" dirty="0" smtClean="0">
              <a:solidFill>
                <a:schemeClr val="tx1"/>
              </a:solidFill>
            </a:endParaRPr>
          </a:p>
          <a:p>
            <a:r>
              <a:rPr lang="ja-JP" altLang="en-US" sz="2400" dirty="0" smtClean="0">
                <a:solidFill>
                  <a:schemeClr val="tx1"/>
                </a:solidFill>
              </a:rPr>
              <a:t>モンスター</a:t>
            </a:r>
            <a:r>
              <a:rPr lang="ja-JP" altLang="en-US" sz="2400" dirty="0" smtClean="0">
                <a:solidFill>
                  <a:schemeClr val="tx1"/>
                </a:solidFill>
              </a:rPr>
              <a:t>を消す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grpSp>
        <p:nvGrpSpPr>
          <p:cNvPr id="197" name="グループ化 196"/>
          <p:cNvGrpSpPr/>
          <p:nvPr/>
        </p:nvGrpSpPr>
        <p:grpSpPr>
          <a:xfrm>
            <a:off x="1499591" y="4536788"/>
            <a:ext cx="2725078" cy="719768"/>
            <a:chOff x="1269986" y="2770395"/>
            <a:chExt cx="2725078" cy="719768"/>
          </a:xfrm>
        </p:grpSpPr>
        <p:sp>
          <p:nvSpPr>
            <p:cNvPr id="198" name="正方形/長方形 197"/>
            <p:cNvSpPr/>
            <p:nvPr/>
          </p:nvSpPr>
          <p:spPr>
            <a:xfrm>
              <a:off x="1269986" y="2789386"/>
              <a:ext cx="2725078" cy="700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楕円 198"/>
            <p:cNvSpPr/>
            <p:nvPr/>
          </p:nvSpPr>
          <p:spPr>
            <a:xfrm>
              <a:off x="1480018" y="3088274"/>
              <a:ext cx="253901" cy="25390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楕円 199"/>
            <p:cNvSpPr/>
            <p:nvPr/>
          </p:nvSpPr>
          <p:spPr>
            <a:xfrm>
              <a:off x="2291362" y="3094105"/>
              <a:ext cx="253901" cy="253901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楕円 200"/>
            <p:cNvSpPr/>
            <p:nvPr/>
          </p:nvSpPr>
          <p:spPr>
            <a:xfrm>
              <a:off x="3082751" y="3092229"/>
              <a:ext cx="254587" cy="25458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テキスト ボックス 201"/>
            <p:cNvSpPr txBox="1"/>
            <p:nvPr/>
          </p:nvSpPr>
          <p:spPr>
            <a:xfrm>
              <a:off x="1723089" y="2939345"/>
              <a:ext cx="5682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/>
                <a:t>X0</a:t>
              </a:r>
              <a:endParaRPr lang="en-US" sz="2800" dirty="0"/>
            </a:p>
          </p:txBody>
        </p:sp>
        <p:sp>
          <p:nvSpPr>
            <p:cNvPr id="203" name="テキスト ボックス 202"/>
            <p:cNvSpPr txBox="1"/>
            <p:nvPr/>
          </p:nvSpPr>
          <p:spPr>
            <a:xfrm>
              <a:off x="2514478" y="2941877"/>
              <a:ext cx="568273" cy="4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/>
                <a:t>X0</a:t>
              </a:r>
              <a:endParaRPr lang="en-US" sz="2800" dirty="0"/>
            </a:p>
          </p:txBody>
        </p:sp>
        <p:sp>
          <p:nvSpPr>
            <p:cNvPr id="204" name="テキスト ボックス 203"/>
            <p:cNvSpPr txBox="1"/>
            <p:nvPr/>
          </p:nvSpPr>
          <p:spPr>
            <a:xfrm>
              <a:off x="3298007" y="2941877"/>
              <a:ext cx="568273" cy="440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 smtClean="0"/>
                <a:t>X0</a:t>
              </a:r>
              <a:endParaRPr lang="en-US" sz="2800" dirty="0"/>
            </a:p>
          </p:txBody>
        </p:sp>
        <p:sp>
          <p:nvSpPr>
            <p:cNvPr id="205" name="テキスト ボックス 204"/>
            <p:cNvSpPr txBox="1"/>
            <p:nvPr/>
          </p:nvSpPr>
          <p:spPr>
            <a:xfrm>
              <a:off x="2153983" y="2770395"/>
              <a:ext cx="10295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 smtClean="0"/>
                <a:t>TARGET</a:t>
              </a:r>
              <a:endParaRPr lang="en-US" sz="2000" dirty="0"/>
            </a:p>
          </p:txBody>
        </p:sp>
      </p:grpSp>
      <p:grpSp>
        <p:nvGrpSpPr>
          <p:cNvPr id="234" name="グループ化 233"/>
          <p:cNvGrpSpPr/>
          <p:nvPr/>
        </p:nvGrpSpPr>
        <p:grpSpPr>
          <a:xfrm>
            <a:off x="1233782" y="4348151"/>
            <a:ext cx="3111626" cy="1116048"/>
            <a:chOff x="2050675" y="7447998"/>
            <a:chExt cx="1530397" cy="1073086"/>
          </a:xfrm>
        </p:grpSpPr>
        <p:cxnSp>
          <p:nvCxnSpPr>
            <p:cNvPr id="212" name="直線コネクタ 211"/>
            <p:cNvCxnSpPr/>
            <p:nvPr/>
          </p:nvCxnSpPr>
          <p:spPr>
            <a:xfrm>
              <a:off x="2207076" y="7511479"/>
              <a:ext cx="202139" cy="238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コネクタ 212"/>
            <p:cNvCxnSpPr/>
            <p:nvPr/>
          </p:nvCxnSpPr>
          <p:spPr>
            <a:xfrm>
              <a:off x="2565616" y="7447998"/>
              <a:ext cx="133678" cy="2426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コネクタ 213"/>
            <p:cNvCxnSpPr/>
            <p:nvPr/>
          </p:nvCxnSpPr>
          <p:spPr>
            <a:xfrm>
              <a:off x="2050675" y="7993778"/>
              <a:ext cx="222040" cy="325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線コネクタ 214"/>
            <p:cNvCxnSpPr/>
            <p:nvPr/>
          </p:nvCxnSpPr>
          <p:spPr>
            <a:xfrm flipH="1">
              <a:off x="3008739" y="7476921"/>
              <a:ext cx="113798" cy="2136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直線コネクタ 215"/>
            <p:cNvCxnSpPr/>
            <p:nvPr/>
          </p:nvCxnSpPr>
          <p:spPr>
            <a:xfrm flipH="1" flipV="1">
              <a:off x="3387525" y="8137472"/>
              <a:ext cx="193291" cy="607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コネクタ 216"/>
            <p:cNvCxnSpPr/>
            <p:nvPr/>
          </p:nvCxnSpPr>
          <p:spPr>
            <a:xfrm flipV="1">
              <a:off x="2223144" y="8207465"/>
              <a:ext cx="207002" cy="2075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コネクタ 217"/>
            <p:cNvCxnSpPr/>
            <p:nvPr/>
          </p:nvCxnSpPr>
          <p:spPr>
            <a:xfrm flipV="1">
              <a:off x="2477920" y="8213731"/>
              <a:ext cx="160286" cy="3073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線コネクタ 218"/>
            <p:cNvCxnSpPr/>
            <p:nvPr/>
          </p:nvCxnSpPr>
          <p:spPr>
            <a:xfrm flipH="1">
              <a:off x="3347090" y="7766290"/>
              <a:ext cx="233982" cy="885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線コネクタ 219"/>
            <p:cNvCxnSpPr/>
            <p:nvPr/>
          </p:nvCxnSpPr>
          <p:spPr>
            <a:xfrm flipH="1" flipV="1">
              <a:off x="3178854" y="8245754"/>
              <a:ext cx="208671" cy="220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線コネクタ 220"/>
            <p:cNvCxnSpPr/>
            <p:nvPr/>
          </p:nvCxnSpPr>
          <p:spPr>
            <a:xfrm flipV="1">
              <a:off x="3263774" y="7476921"/>
              <a:ext cx="123751" cy="2728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2" name="四角形吹き出し 241"/>
          <p:cNvSpPr/>
          <p:nvPr/>
        </p:nvSpPr>
        <p:spPr>
          <a:xfrm>
            <a:off x="86191" y="5677657"/>
            <a:ext cx="3441421" cy="1091099"/>
          </a:xfrm>
          <a:prstGeom prst="wedgeRectCallout">
            <a:avLst>
              <a:gd name="adj1" fmla="val 41484"/>
              <a:gd name="adj2" fmla="val -8415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 dirty="0" smtClean="0">
                <a:solidFill>
                  <a:schemeClr val="tx1"/>
                </a:solidFill>
              </a:rPr>
              <a:t>目標数</a:t>
            </a:r>
            <a:r>
              <a:rPr lang="ja-JP" altLang="en-US" sz="2400" dirty="0" smtClean="0">
                <a:solidFill>
                  <a:schemeClr val="tx1"/>
                </a:solidFill>
              </a:rPr>
              <a:t>が全部</a:t>
            </a:r>
            <a:r>
              <a:rPr lang="en-US" altLang="ja-JP" sz="2400" dirty="0" smtClean="0">
                <a:solidFill>
                  <a:schemeClr val="tx1"/>
                </a:solidFill>
              </a:rPr>
              <a:t>0</a:t>
            </a:r>
            <a:r>
              <a:rPr lang="ja-JP" altLang="en-US" sz="2400" dirty="0" smtClean="0">
                <a:solidFill>
                  <a:schemeClr val="tx1"/>
                </a:solidFill>
              </a:rPr>
              <a:t>になるとゴールへ行ける</a:t>
            </a:r>
            <a:endParaRPr lang="en-US" altLang="ja-JP" sz="2400" dirty="0" smtClean="0">
              <a:solidFill>
                <a:schemeClr val="tx1"/>
              </a:solidFill>
            </a:endParaRPr>
          </a:p>
        </p:txBody>
      </p:sp>
      <p:sp>
        <p:nvSpPr>
          <p:cNvPr id="243" name="正方形/長方形 242"/>
          <p:cNvSpPr/>
          <p:nvPr/>
        </p:nvSpPr>
        <p:spPr>
          <a:xfrm>
            <a:off x="4095885" y="5637636"/>
            <a:ext cx="709167" cy="106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楕円 243"/>
          <p:cNvSpPr/>
          <p:nvPr/>
        </p:nvSpPr>
        <p:spPr>
          <a:xfrm>
            <a:off x="4652287" y="6163449"/>
            <a:ext cx="119516" cy="1195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5" name="直線矢印コネクタ 244"/>
          <p:cNvCxnSpPr/>
          <p:nvPr/>
        </p:nvCxnSpPr>
        <p:spPr>
          <a:xfrm>
            <a:off x="4851956" y="6163449"/>
            <a:ext cx="8358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正方形/長方形 245"/>
          <p:cNvSpPr/>
          <p:nvPr/>
        </p:nvSpPr>
        <p:spPr>
          <a:xfrm>
            <a:off x="6177907" y="5630093"/>
            <a:ext cx="305165" cy="10667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楕円 247"/>
          <p:cNvSpPr/>
          <p:nvPr/>
        </p:nvSpPr>
        <p:spPr>
          <a:xfrm>
            <a:off x="6210973" y="6110504"/>
            <a:ext cx="74666" cy="11351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敵を</a:t>
            </a:r>
            <a:r>
              <a:rPr lang="ja-JP" altLang="en-US" dirty="0" smtClean="0"/>
              <a:t>揃えて</a:t>
            </a:r>
            <a:r>
              <a:rPr lang="ja-JP" altLang="en-US" dirty="0" smtClean="0"/>
              <a:t>、効果を発動！</a:t>
            </a:r>
            <a:endParaRPr lang="en-US" dirty="0"/>
          </a:p>
        </p:txBody>
      </p:sp>
      <p:grpSp>
        <p:nvGrpSpPr>
          <p:cNvPr id="4" name="グループ化 3"/>
          <p:cNvGrpSpPr/>
          <p:nvPr/>
        </p:nvGrpSpPr>
        <p:grpSpPr>
          <a:xfrm>
            <a:off x="122208" y="5125102"/>
            <a:ext cx="1335246" cy="1335246"/>
            <a:chOff x="1700649" y="3825901"/>
            <a:chExt cx="721006" cy="721006"/>
          </a:xfrm>
        </p:grpSpPr>
        <p:sp>
          <p:nvSpPr>
            <p:cNvPr id="5" name="楕円 4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弦 5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楕円 6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楕円 7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グループ化 8"/>
          <p:cNvGrpSpPr/>
          <p:nvPr/>
        </p:nvGrpSpPr>
        <p:grpSpPr>
          <a:xfrm>
            <a:off x="114110" y="3432322"/>
            <a:ext cx="1335246" cy="1335246"/>
            <a:chOff x="1700649" y="3825901"/>
            <a:chExt cx="721006" cy="721006"/>
          </a:xfrm>
        </p:grpSpPr>
        <p:sp>
          <p:nvSpPr>
            <p:cNvPr id="10" name="楕円 9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弦 10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楕円 11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楕円 12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グループ化 13"/>
          <p:cNvGrpSpPr/>
          <p:nvPr/>
        </p:nvGrpSpPr>
        <p:grpSpPr>
          <a:xfrm>
            <a:off x="85820" y="1841393"/>
            <a:ext cx="1335246" cy="1335246"/>
            <a:chOff x="1700649" y="3825901"/>
            <a:chExt cx="721006" cy="721006"/>
          </a:xfrm>
        </p:grpSpPr>
        <p:sp>
          <p:nvSpPr>
            <p:cNvPr id="15" name="楕円 14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弦 15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楕円 16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楕円 17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3772750" y="1861497"/>
            <a:ext cx="5906509" cy="140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赤タイプ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000" dirty="0" smtClean="0"/>
              <a:t>爆発して大範囲</a:t>
            </a:r>
            <a:r>
              <a:rPr lang="ja-JP" altLang="en-US" sz="3000" dirty="0"/>
              <a:t>の</a:t>
            </a:r>
            <a:r>
              <a:rPr lang="ja-JP" altLang="en-US" sz="3000" dirty="0" smtClean="0"/>
              <a:t>爆風が</a:t>
            </a:r>
            <a:r>
              <a:rPr lang="ja-JP" altLang="en-US" sz="3000" dirty="0" smtClean="0"/>
              <a:t>発生</a:t>
            </a:r>
            <a:endParaRPr lang="en-US" altLang="ja-JP" sz="3000" dirty="0" smtClean="0"/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3772749" y="3432204"/>
            <a:ext cx="5906509" cy="140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黄タイプ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000" dirty="0" smtClean="0"/>
              <a:t>一定範囲</a:t>
            </a:r>
            <a:r>
              <a:rPr lang="ja-JP" altLang="en-US" sz="3000" dirty="0" smtClean="0"/>
              <a:t>に雷</a:t>
            </a:r>
            <a:r>
              <a:rPr lang="ja-JP" altLang="en-US" sz="3000" dirty="0" smtClean="0"/>
              <a:t>が</a:t>
            </a:r>
            <a:r>
              <a:rPr lang="ja-JP" altLang="en-US" sz="3000" dirty="0"/>
              <a:t>発生</a:t>
            </a:r>
            <a:endParaRPr lang="en-US" altLang="ja-JP" sz="3000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812" y="1701505"/>
            <a:ext cx="1615021" cy="1615021"/>
          </a:xfrm>
          <a:prstGeom prst="rect">
            <a:avLst/>
          </a:prstGeom>
        </p:spPr>
      </p:pic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3743833" y="5125102"/>
            <a:ext cx="5906509" cy="1400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/>
              <a:t>青タイプ</a:t>
            </a:r>
            <a:endParaRPr lang="en-US" altLang="ja-JP" sz="3600" dirty="0" smtClean="0"/>
          </a:p>
          <a:p>
            <a:pPr marL="0" indent="0">
              <a:buNone/>
            </a:pPr>
            <a:r>
              <a:rPr lang="ja-JP" altLang="en-US" sz="3000" dirty="0" smtClean="0"/>
              <a:t>水にな</a:t>
            </a:r>
            <a:r>
              <a:rPr lang="ja-JP" altLang="en-US" sz="3000" dirty="0" smtClean="0"/>
              <a:t>り強い</a:t>
            </a:r>
            <a:r>
              <a:rPr lang="ja-JP" altLang="en-US" sz="3000" dirty="0" smtClean="0"/>
              <a:t>波</a:t>
            </a:r>
            <a:r>
              <a:rPr lang="ja-JP" altLang="en-US" sz="3000" dirty="0" smtClean="0"/>
              <a:t>が</a:t>
            </a:r>
            <a:r>
              <a:rPr lang="ja-JP" altLang="en-US" sz="3000" dirty="0" smtClean="0"/>
              <a:t>発生</a:t>
            </a:r>
            <a:endParaRPr lang="en-US" altLang="ja-JP" sz="3000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19"/>
          <a:stretch/>
        </p:blipFill>
        <p:spPr>
          <a:xfrm>
            <a:off x="2132449" y="3351979"/>
            <a:ext cx="1640300" cy="1560466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5" r="72466" b="12735"/>
          <a:stretch/>
        </p:blipFill>
        <p:spPr>
          <a:xfrm>
            <a:off x="1971568" y="5367093"/>
            <a:ext cx="1871676" cy="1033092"/>
          </a:xfrm>
          <a:prstGeom prst="rect">
            <a:avLst/>
          </a:prstGeom>
        </p:spPr>
      </p:pic>
      <p:cxnSp>
        <p:nvCxnSpPr>
          <p:cNvPr id="26" name="直線矢印コネクタ 25"/>
          <p:cNvCxnSpPr/>
          <p:nvPr/>
        </p:nvCxnSpPr>
        <p:spPr>
          <a:xfrm>
            <a:off x="1527277" y="2595556"/>
            <a:ext cx="575159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527277" y="4154726"/>
            <a:ext cx="575159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1527277" y="5913187"/>
            <a:ext cx="575159" cy="0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0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効果の応用</a:t>
            </a:r>
            <a:endParaRPr lang="en-US" dirty="0"/>
          </a:p>
        </p:txBody>
      </p:sp>
      <p:sp>
        <p:nvSpPr>
          <p:cNvPr id="19" name="コンテンツ プレースホルダー 2"/>
          <p:cNvSpPr txBox="1">
            <a:spLocks/>
          </p:cNvSpPr>
          <p:nvPr/>
        </p:nvSpPr>
        <p:spPr>
          <a:xfrm>
            <a:off x="3843244" y="1767255"/>
            <a:ext cx="5906509" cy="166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>
                <a:solidFill>
                  <a:srgbClr val="FF0000"/>
                </a:solidFill>
              </a:rPr>
              <a:t>爆風</a:t>
            </a:r>
            <a:endParaRPr lang="en-US" altLang="ja-JP" sz="36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 smtClean="0"/>
              <a:t>爆風で周辺モンスター</a:t>
            </a:r>
            <a:r>
              <a:rPr lang="ja-JP" altLang="en-US" dirty="0" smtClean="0"/>
              <a:t>を一気に倒すことが</a:t>
            </a:r>
            <a:r>
              <a:rPr lang="ja-JP" altLang="en-US" dirty="0" smtClean="0"/>
              <a:t>できる。ブロックの壁</a:t>
            </a:r>
            <a:r>
              <a:rPr lang="ja-JP" altLang="en-US" dirty="0" smtClean="0"/>
              <a:t>を破壊する</a:t>
            </a:r>
            <a:r>
              <a:rPr lang="ja-JP" altLang="en-US" dirty="0" smtClean="0"/>
              <a:t>こと</a:t>
            </a:r>
            <a:r>
              <a:rPr lang="ja-JP" altLang="en-US" dirty="0" smtClean="0"/>
              <a:t>も可能。</a:t>
            </a:r>
            <a:endParaRPr lang="en-US" altLang="ja-JP" dirty="0" smtClean="0"/>
          </a:p>
        </p:txBody>
      </p:sp>
      <p:sp>
        <p:nvSpPr>
          <p:cNvPr id="21" name="コンテンツ プレースホルダー 2"/>
          <p:cNvSpPr txBox="1">
            <a:spLocks/>
          </p:cNvSpPr>
          <p:nvPr/>
        </p:nvSpPr>
        <p:spPr>
          <a:xfrm>
            <a:off x="3843244" y="3520805"/>
            <a:ext cx="5906509" cy="13796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>
                <a:solidFill>
                  <a:schemeClr val="accent4">
                    <a:lumMod val="50000"/>
                  </a:schemeClr>
                </a:solidFill>
              </a:rPr>
              <a:t>雷</a:t>
            </a:r>
            <a:endParaRPr lang="en-US" altLang="ja-JP" sz="3600" dirty="0" smtClean="0">
              <a:solidFill>
                <a:schemeClr val="accent4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3000" dirty="0" smtClean="0"/>
              <a:t>巻き込まれた者は全員気絶</a:t>
            </a:r>
            <a:r>
              <a:rPr lang="ja-JP" altLang="en-US" sz="3000" dirty="0"/>
              <a:t>。</a:t>
            </a:r>
            <a:r>
              <a:rPr lang="ja-JP" altLang="en-US" sz="3000" dirty="0" smtClean="0"/>
              <a:t>また、特定</a:t>
            </a:r>
            <a:r>
              <a:rPr lang="ja-JP" altLang="en-US" sz="3000" dirty="0"/>
              <a:t>の</a:t>
            </a:r>
            <a:r>
              <a:rPr lang="ja-JP" altLang="en-US" sz="3000" dirty="0" smtClean="0"/>
              <a:t>機械</a:t>
            </a:r>
            <a:r>
              <a:rPr lang="ja-JP" altLang="en-US" sz="3000" dirty="0" smtClean="0"/>
              <a:t>に電気を入れることが</a:t>
            </a:r>
            <a:r>
              <a:rPr lang="ja-JP" altLang="en-US" sz="3000" dirty="0" smtClean="0"/>
              <a:t>できる。</a:t>
            </a:r>
            <a:endParaRPr lang="en-US" altLang="ja-JP" sz="3000" dirty="0" smtClean="0"/>
          </a:p>
        </p:txBody>
      </p:sp>
      <p:pic>
        <p:nvPicPr>
          <p:cNvPr id="22" name="図 2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9" y="1701505"/>
            <a:ext cx="1615021" cy="1615021"/>
          </a:xfrm>
          <a:prstGeom prst="rect">
            <a:avLst/>
          </a:prstGeom>
        </p:spPr>
      </p:pic>
      <p:sp>
        <p:nvSpPr>
          <p:cNvPr id="23" name="コンテンツ プレースホルダー 2"/>
          <p:cNvSpPr txBox="1">
            <a:spLocks/>
          </p:cNvSpPr>
          <p:nvPr/>
        </p:nvSpPr>
        <p:spPr>
          <a:xfrm>
            <a:off x="3743833" y="5046786"/>
            <a:ext cx="5906509" cy="1608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600" dirty="0" smtClean="0">
                <a:solidFill>
                  <a:srgbClr val="0070C0"/>
                </a:solidFill>
              </a:rPr>
              <a:t>水</a:t>
            </a:r>
            <a:endParaRPr lang="en-US" altLang="ja-JP" sz="3600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ja-JP" altLang="en-US" sz="3000" dirty="0" smtClean="0"/>
              <a:t>水の流れが発生し、</a:t>
            </a:r>
            <a:r>
              <a:rPr lang="ja-JP" altLang="en-US" sz="3000" dirty="0" smtClean="0"/>
              <a:t>進行</a:t>
            </a:r>
            <a:r>
              <a:rPr lang="ja-JP" altLang="en-US" sz="3000" dirty="0" smtClean="0"/>
              <a:t>方向</a:t>
            </a:r>
            <a:r>
              <a:rPr lang="ja-JP" altLang="en-US" sz="3000" dirty="0" smtClean="0"/>
              <a:t>に流れ</a:t>
            </a:r>
            <a:r>
              <a:rPr lang="ja-JP" altLang="en-US" sz="3000" dirty="0" smtClean="0"/>
              <a:t>る</a:t>
            </a:r>
            <a:r>
              <a:rPr lang="ja-JP" altLang="en-US" sz="3000" dirty="0" smtClean="0"/>
              <a:t>。特定の水ギミックを起動</a:t>
            </a:r>
            <a:r>
              <a:rPr lang="ja-JP" altLang="en-US" sz="3000" dirty="0" smtClean="0"/>
              <a:t>する</a:t>
            </a:r>
            <a:r>
              <a:rPr lang="ja-JP" altLang="en-US" sz="3000" dirty="0" smtClean="0"/>
              <a:t>こともできる。</a:t>
            </a:r>
            <a:endParaRPr lang="en-US" altLang="ja-JP" sz="3000" dirty="0" smtClean="0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11"/>
          <a:stretch/>
        </p:blipFill>
        <p:spPr>
          <a:xfrm>
            <a:off x="215360" y="3745666"/>
            <a:ext cx="1402425" cy="1015317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85" r="72466" b="12735"/>
          <a:stretch/>
        </p:blipFill>
        <p:spPr>
          <a:xfrm>
            <a:off x="81672" y="5646066"/>
            <a:ext cx="1581049" cy="87267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660" y="1878709"/>
            <a:ext cx="1917089" cy="1437817"/>
          </a:xfrm>
          <a:prstGeom prst="rect">
            <a:avLst/>
          </a:prstGeom>
        </p:spPr>
      </p:pic>
      <p:grpSp>
        <p:nvGrpSpPr>
          <p:cNvPr id="28" name="グループ化 27"/>
          <p:cNvGrpSpPr/>
          <p:nvPr/>
        </p:nvGrpSpPr>
        <p:grpSpPr>
          <a:xfrm>
            <a:off x="1221990" y="4495474"/>
            <a:ext cx="409096" cy="409096"/>
            <a:chOff x="7748040" y="2943445"/>
            <a:chExt cx="1641609" cy="1641609"/>
          </a:xfrm>
        </p:grpSpPr>
        <p:sp>
          <p:nvSpPr>
            <p:cNvPr id="31" name="楕円 30"/>
            <p:cNvSpPr/>
            <p:nvPr/>
          </p:nvSpPr>
          <p:spPr>
            <a:xfrm>
              <a:off x="7748040" y="2943445"/>
              <a:ext cx="1641609" cy="16416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乗算 31"/>
            <p:cNvSpPr/>
            <p:nvPr/>
          </p:nvSpPr>
          <p:spPr>
            <a:xfrm>
              <a:off x="7833515" y="3208762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乗算 32"/>
            <p:cNvSpPr/>
            <p:nvPr/>
          </p:nvSpPr>
          <p:spPr>
            <a:xfrm>
              <a:off x="8602331" y="3208761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弦 33"/>
            <p:cNvSpPr/>
            <p:nvPr/>
          </p:nvSpPr>
          <p:spPr>
            <a:xfrm rot="6919971">
              <a:off x="8324987" y="3984658"/>
              <a:ext cx="487716" cy="532241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872197" y="4399599"/>
            <a:ext cx="409096" cy="409096"/>
            <a:chOff x="7748040" y="2943445"/>
            <a:chExt cx="1641609" cy="1641609"/>
          </a:xfrm>
        </p:grpSpPr>
        <p:sp>
          <p:nvSpPr>
            <p:cNvPr id="36" name="楕円 35"/>
            <p:cNvSpPr/>
            <p:nvPr/>
          </p:nvSpPr>
          <p:spPr>
            <a:xfrm>
              <a:off x="7748040" y="2943445"/>
              <a:ext cx="1641609" cy="1641609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乗算 36"/>
            <p:cNvSpPr/>
            <p:nvPr/>
          </p:nvSpPr>
          <p:spPr>
            <a:xfrm>
              <a:off x="7833515" y="3208762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乗算 37"/>
            <p:cNvSpPr/>
            <p:nvPr/>
          </p:nvSpPr>
          <p:spPr>
            <a:xfrm>
              <a:off x="8602331" y="3208761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弦 38"/>
            <p:cNvSpPr/>
            <p:nvPr/>
          </p:nvSpPr>
          <p:spPr>
            <a:xfrm rot="6919971">
              <a:off x="8324987" y="3984658"/>
              <a:ext cx="487716" cy="532241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508498" y="4491318"/>
            <a:ext cx="409096" cy="409096"/>
            <a:chOff x="7748040" y="2943445"/>
            <a:chExt cx="1641609" cy="1641609"/>
          </a:xfrm>
        </p:grpSpPr>
        <p:sp>
          <p:nvSpPr>
            <p:cNvPr id="41" name="楕円 40"/>
            <p:cNvSpPr/>
            <p:nvPr/>
          </p:nvSpPr>
          <p:spPr>
            <a:xfrm>
              <a:off x="7748040" y="2943445"/>
              <a:ext cx="1641609" cy="1641609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乗算 41"/>
            <p:cNvSpPr/>
            <p:nvPr/>
          </p:nvSpPr>
          <p:spPr>
            <a:xfrm>
              <a:off x="7833515" y="3208762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乗算 42"/>
            <p:cNvSpPr/>
            <p:nvPr/>
          </p:nvSpPr>
          <p:spPr>
            <a:xfrm>
              <a:off x="8602331" y="3208761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弦 43"/>
            <p:cNvSpPr/>
            <p:nvPr/>
          </p:nvSpPr>
          <p:spPr>
            <a:xfrm rot="6919971">
              <a:off x="8324987" y="3984658"/>
              <a:ext cx="487716" cy="532241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図 19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15467" r="15315" b="14350"/>
          <a:stretch/>
        </p:blipFill>
        <p:spPr>
          <a:xfrm>
            <a:off x="661426" y="3037935"/>
            <a:ext cx="441960" cy="447040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15467" r="15315" b="14350"/>
          <a:stretch/>
        </p:blipFill>
        <p:spPr>
          <a:xfrm>
            <a:off x="1212720" y="3030284"/>
            <a:ext cx="397353" cy="401920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0" t="15467" r="15315" b="14350"/>
          <a:stretch/>
        </p:blipFill>
        <p:spPr>
          <a:xfrm>
            <a:off x="304626" y="3037935"/>
            <a:ext cx="275510" cy="278677"/>
          </a:xfrm>
          <a:prstGeom prst="rect">
            <a:avLst/>
          </a:prstGeom>
        </p:spPr>
      </p:pic>
      <p:grpSp>
        <p:nvGrpSpPr>
          <p:cNvPr id="47" name="グループ化 46"/>
          <p:cNvGrpSpPr/>
          <p:nvPr/>
        </p:nvGrpSpPr>
        <p:grpSpPr>
          <a:xfrm>
            <a:off x="223252" y="4349355"/>
            <a:ext cx="409096" cy="409096"/>
            <a:chOff x="7748040" y="2943445"/>
            <a:chExt cx="1641609" cy="1641609"/>
          </a:xfrm>
        </p:grpSpPr>
        <p:sp>
          <p:nvSpPr>
            <p:cNvPr id="48" name="楕円 47"/>
            <p:cNvSpPr/>
            <p:nvPr/>
          </p:nvSpPr>
          <p:spPr>
            <a:xfrm>
              <a:off x="7748040" y="2943445"/>
              <a:ext cx="1641609" cy="164160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乗算 48"/>
            <p:cNvSpPr/>
            <p:nvPr/>
          </p:nvSpPr>
          <p:spPr>
            <a:xfrm>
              <a:off x="7833515" y="3208762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乗算 49"/>
            <p:cNvSpPr/>
            <p:nvPr/>
          </p:nvSpPr>
          <p:spPr>
            <a:xfrm>
              <a:off x="8602331" y="3208761"/>
              <a:ext cx="707743" cy="707743"/>
            </a:xfrm>
            <a:prstGeom prst="mathMultiply">
              <a:avLst>
                <a:gd name="adj1" fmla="val 13246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弦 50"/>
            <p:cNvSpPr/>
            <p:nvPr/>
          </p:nvSpPr>
          <p:spPr>
            <a:xfrm rot="6919971">
              <a:off x="8324987" y="3984658"/>
              <a:ext cx="487716" cy="532241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図 26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6" t="5282" r="13503" b="3847"/>
          <a:stretch/>
        </p:blipFill>
        <p:spPr>
          <a:xfrm>
            <a:off x="2159390" y="3538140"/>
            <a:ext cx="1276867" cy="1439318"/>
          </a:xfrm>
          <a:prstGeom prst="rect">
            <a:avLst/>
          </a:prstGeom>
        </p:spPr>
      </p:pic>
      <p:grpSp>
        <p:nvGrpSpPr>
          <p:cNvPr id="52" name="グループ化 51"/>
          <p:cNvGrpSpPr/>
          <p:nvPr/>
        </p:nvGrpSpPr>
        <p:grpSpPr>
          <a:xfrm rot="1624016">
            <a:off x="395075" y="5515055"/>
            <a:ext cx="540881" cy="540881"/>
            <a:chOff x="1700649" y="3825901"/>
            <a:chExt cx="721006" cy="721006"/>
          </a:xfrm>
        </p:grpSpPr>
        <p:sp>
          <p:nvSpPr>
            <p:cNvPr id="53" name="楕円 52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弦 53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楕円 54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楕円 55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グループ化 56"/>
          <p:cNvGrpSpPr/>
          <p:nvPr/>
        </p:nvGrpSpPr>
        <p:grpSpPr>
          <a:xfrm rot="2907468">
            <a:off x="838604" y="5533391"/>
            <a:ext cx="512523" cy="512523"/>
            <a:chOff x="1700649" y="3825901"/>
            <a:chExt cx="721006" cy="721006"/>
          </a:xfrm>
        </p:grpSpPr>
        <p:sp>
          <p:nvSpPr>
            <p:cNvPr id="58" name="楕円 57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弦 58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楕円 59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楕円 60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グループ化 61"/>
          <p:cNvGrpSpPr/>
          <p:nvPr/>
        </p:nvGrpSpPr>
        <p:grpSpPr>
          <a:xfrm rot="6108141">
            <a:off x="1239784" y="5568303"/>
            <a:ext cx="470919" cy="470919"/>
            <a:chOff x="1700649" y="3825901"/>
            <a:chExt cx="721006" cy="721006"/>
          </a:xfrm>
        </p:grpSpPr>
        <p:sp>
          <p:nvSpPr>
            <p:cNvPr id="63" name="楕円 62"/>
            <p:cNvSpPr/>
            <p:nvPr/>
          </p:nvSpPr>
          <p:spPr>
            <a:xfrm>
              <a:off x="1700649" y="3825901"/>
              <a:ext cx="721006" cy="721006"/>
            </a:xfrm>
            <a:prstGeom prst="ellipse">
              <a:avLst/>
            </a:prstGeom>
            <a:solidFill>
              <a:srgbClr val="FFCDC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弦 63"/>
            <p:cNvSpPr/>
            <p:nvPr/>
          </p:nvSpPr>
          <p:spPr>
            <a:xfrm rot="17558006">
              <a:off x="1935215" y="4189173"/>
              <a:ext cx="232173" cy="246389"/>
            </a:xfrm>
            <a:prstGeom prst="chord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楕円 64"/>
            <p:cNvSpPr/>
            <p:nvPr/>
          </p:nvSpPr>
          <p:spPr>
            <a:xfrm>
              <a:off x="1813791" y="4019748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楕円 65"/>
            <p:cNvSpPr/>
            <p:nvPr/>
          </p:nvSpPr>
          <p:spPr>
            <a:xfrm>
              <a:off x="2150586" y="4018962"/>
              <a:ext cx="156210" cy="15621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直線矢印コネクタ 66"/>
          <p:cNvCxnSpPr/>
          <p:nvPr/>
        </p:nvCxnSpPr>
        <p:spPr>
          <a:xfrm>
            <a:off x="170370" y="5421616"/>
            <a:ext cx="1639893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図 68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70" t="26509" r="3332" b="7718"/>
          <a:stretch/>
        </p:blipFill>
        <p:spPr>
          <a:xfrm>
            <a:off x="2075769" y="5158782"/>
            <a:ext cx="1665817" cy="133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6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8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5</a:t>
            </a:r>
            <a:r>
              <a:rPr lang="ja-JP" altLang="en-US" dirty="0" smtClean="0"/>
              <a:t>ステージ</a:t>
            </a:r>
            <a:r>
              <a:rPr lang="ja-JP" altLang="en-US" dirty="0"/>
              <a:t>　</a:t>
            </a:r>
            <a:r>
              <a:rPr lang="en-US" altLang="ja-JP" dirty="0" smtClean="0"/>
              <a:t>2</a:t>
            </a:r>
            <a:r>
              <a:rPr lang="ja-JP" altLang="en-US" dirty="0" smtClean="0"/>
              <a:t>練習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chemeClr val="accent1"/>
                </a:solidFill>
              </a:rPr>
              <a:t>頭突き</a:t>
            </a:r>
            <a:endParaRPr lang="en-US" altLang="ja-JP" dirty="0" smtClean="0"/>
          </a:p>
          <a:p>
            <a:r>
              <a:rPr lang="ja-JP" altLang="en-US" dirty="0" smtClean="0"/>
              <a:t>赤</a:t>
            </a:r>
            <a:r>
              <a:rPr lang="en-US" altLang="ja-JP" dirty="0" smtClean="0"/>
              <a:t>-</a:t>
            </a:r>
            <a:r>
              <a:rPr lang="ja-JP" altLang="en-US" dirty="0" smtClean="0"/>
              <a:t>普通　黄</a:t>
            </a:r>
            <a:r>
              <a:rPr lang="en-US" altLang="ja-JP" dirty="0" smtClean="0"/>
              <a:t>-</a:t>
            </a:r>
            <a:r>
              <a:rPr lang="ja-JP" altLang="en-US" dirty="0" smtClean="0"/>
              <a:t>移動速い　青</a:t>
            </a:r>
            <a:r>
              <a:rPr lang="en-US" altLang="ja-JP" dirty="0" smtClean="0"/>
              <a:t>-2</a:t>
            </a:r>
            <a:r>
              <a:rPr lang="ja-JP" altLang="en-US" dirty="0" smtClean="0"/>
              <a:t>回が、遅い</a:t>
            </a:r>
            <a:endParaRPr lang="en-US" altLang="ja-JP" dirty="0" smtClean="0"/>
          </a:p>
          <a:p>
            <a:r>
              <a:rPr lang="ja-JP" altLang="en-US" dirty="0" smtClean="0">
                <a:solidFill>
                  <a:srgbClr val="FF0000"/>
                </a:solidFill>
              </a:rPr>
              <a:t>グラフィックを中心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コンセプト　</a:t>
            </a:r>
            <a:r>
              <a:rPr lang="ja-JP" altLang="en-US" dirty="0">
                <a:solidFill>
                  <a:srgbClr val="FF0000"/>
                </a:solidFill>
              </a:rPr>
              <a:t>びっくりさせる</a:t>
            </a:r>
            <a:r>
              <a:rPr lang="ja-JP" altLang="en-US" dirty="0" smtClean="0">
                <a:solidFill>
                  <a:srgbClr val="FF0000"/>
                </a:solidFill>
              </a:rPr>
              <a:t>要素</a:t>
            </a:r>
            <a:endParaRPr lang="en-US" altLang="ja-JP" dirty="0">
              <a:solidFill>
                <a:srgbClr val="FF0000"/>
              </a:solidFill>
            </a:endParaRPr>
          </a:p>
          <a:p>
            <a:endParaRPr lang="en-US" altLang="ja-JP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73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3993</TotalTime>
  <Words>303</Words>
  <Application>Microsoft Office PowerPoint</Application>
  <PresentationFormat>A4 210 x 297 mm</PresentationFormat>
  <Paragraphs>69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新細明體</vt:lpstr>
      <vt:lpstr>游ゴシック</vt:lpstr>
      <vt:lpstr>游ゴシック Light</vt:lpstr>
      <vt:lpstr>Arial</vt:lpstr>
      <vt:lpstr>Calibri</vt:lpstr>
      <vt:lpstr>Calibri Light</vt:lpstr>
      <vt:lpstr>Office テーマ</vt:lpstr>
      <vt:lpstr>スロモン(仮)</vt:lpstr>
      <vt:lpstr>ゲーム概要</vt:lpstr>
      <vt:lpstr>ストーリー</vt:lpstr>
      <vt:lpstr>ゲーム画面</vt:lpstr>
      <vt:lpstr>ゲーム流れ</vt:lpstr>
      <vt:lpstr>敵を揃えて、効果を発動！</vt:lpstr>
      <vt:lpstr>効果の応用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PVづくりに必要なモノ</dc:title>
  <dc:creator>剱持孝太</dc:creator>
  <cp:lastModifiedBy>Suetake Minami</cp:lastModifiedBy>
  <cp:revision>173</cp:revision>
  <dcterms:created xsi:type="dcterms:W3CDTF">2017-05-28T05:21:30Z</dcterms:created>
  <dcterms:modified xsi:type="dcterms:W3CDTF">2018-09-20T08:37:54Z</dcterms:modified>
</cp:coreProperties>
</file>