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7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0.png" ContentType="image/png"/>
  <Override PartName="/ppt/media/image7.png" ContentType="image/png"/>
  <Override PartName="/ppt/media/image9.jpeg" ContentType="image/jpeg"/>
  <Override PartName="/ppt/media/image8.png" ContentType="image/png"/>
  <Override PartName="/ppt/media/image5.jpeg" ContentType="image/jpeg"/>
  <Override PartName="/ppt/media/image4.png" ContentType="image/png"/>
  <Override PartName="/ppt/media/image2.jpeg" ContentType="image/jpeg"/>
  <Override PartName="/ppt/media/image3.png" ContentType="image/png"/>
  <Override PartName="/ppt/media/image18.jpeg" ContentType="image/jpeg"/>
  <Override PartName="/ppt/media/image1.jpeg" ContentType="image/jpeg"/>
  <Override PartName="/ppt/media/image11.png" ContentType="image/png"/>
  <Override PartName="/ppt/media/image6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8E6D63-A6E9-4F41-A3DA-A20C7596449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為什麼做這個產品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影響力，解決方案改善的程度有多大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畫面→執行情境和步驟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可行性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E5F48C-FC59-4CA7-A841-35772D58117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為了獲得漁獲資源的配給，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政府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必須統計所捕撈之漁獲資源統計，要求漁民進行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log book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的建置任務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194C5A-E36E-4D51-8545-88ECC05E87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花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小時學習→花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小時在資料登入→花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小時確認資料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前置：漁民花時間學習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進行：漁民花很多時間在該任務上，每次花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小時進行資料登入，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天做一次→每週會花多少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小時在資料登入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結束：大量手動資料登入多種欄位可能有誤→必須進行資料登記的確認，費時費力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因麻煩，漁民自主性執行不易，故實務上要雇用觀察員監督此任務，但觀察員尋找不易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15264A-FC5C-452E-B24D-7AB5F0D1C2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若可以用簡單的兩張照片完成兩個重量級單位之任務、眾多漁民之心頭患…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A605DC-E3E2-4A57-A991-296FE33894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jpe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jpeg"/><Relationship Id="rId1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圖片 4" descr=""/>
          <p:cNvPicPr/>
          <p:nvPr/>
        </p:nvPicPr>
        <p:blipFill>
          <a:blip r:embed="rId1"/>
          <a:srcRect l="0" t="0" r="0" b="17118"/>
          <a:stretch/>
        </p:blipFill>
        <p:spPr>
          <a:xfrm>
            <a:off x="3534840" y="-847800"/>
            <a:ext cx="4653720" cy="68572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724480" y="1143000"/>
            <a:ext cx="6273720" cy="40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助漁民八臂之力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724480" y="5299920"/>
            <a:ext cx="627372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宋岳穎 李穎涵 莊宜欣 陳怡穎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內容版面配置區 4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政府取得漁獲資源統計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內容版面配置區 4" descr=""/>
          <p:cNvPicPr/>
          <p:nvPr/>
        </p:nvPicPr>
        <p:blipFill>
          <a:blip r:embed="rId1"/>
          <a:srcRect l="18737" t="15144" r="13568" b="12087"/>
          <a:stretch/>
        </p:blipFill>
        <p:spPr>
          <a:xfrm>
            <a:off x="2545560" y="1517760"/>
            <a:ext cx="6622560" cy="533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漁民杯杯皺眉的原因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936240" y="1355400"/>
            <a:ext cx="2468880" cy="246888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資料記錄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 rot="10800000">
            <a:off x="6467400" y="5495760"/>
            <a:ext cx="863640" cy="675360"/>
          </a:xfrm>
          <a:prstGeom prst="triangle">
            <a:avLst>
              <a:gd name="adj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4347360" y="5100480"/>
            <a:ext cx="1646640" cy="1646640"/>
          </a:xfrm>
          <a:prstGeom prst="ellipse">
            <a:avLst/>
          </a:prstGeom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1680" rIns="31680" tIns="31680" bIns="316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資料登打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 rot="5400000">
            <a:off x="6610680" y="5586120"/>
            <a:ext cx="863640" cy="675360"/>
          </a:xfrm>
          <a:prstGeom prst="triangle">
            <a:avLst>
              <a:gd name="adj" fmla="val 50000"/>
            </a:avLst>
          </a:prstGeom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8052120" y="5100480"/>
            <a:ext cx="1646640" cy="1646640"/>
          </a:xfrm>
          <a:prstGeom prst="ellipse">
            <a:avLst/>
          </a:prstGeom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1680" rIns="31680" tIns="31680" bIns="316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資料確認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8443440" y="4105800"/>
            <a:ext cx="863640" cy="675360"/>
          </a:xfrm>
          <a:prstGeom prst="triangle">
            <a:avLst>
              <a:gd name="adj" fmla="val 50000"/>
            </a:avLst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7640640" y="1355400"/>
            <a:ext cx="2468880" cy="2468880"/>
          </a:xfrm>
          <a:prstGeom prst="ellipse">
            <a:avLst/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90000"/>
              </a:lnSpc>
              <a:spcAft>
                <a:spcPts val="1400"/>
              </a:spcAft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下個魚種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876240" y="2772360"/>
            <a:ext cx="2415960" cy="24573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事前學習 大於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小時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rot="16200000">
            <a:off x="6813720" y="2406960"/>
            <a:ext cx="423720" cy="297360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 flipH="1">
            <a:off x="7229520" y="2343240"/>
            <a:ext cx="112680" cy="4237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7230240" y="3623400"/>
            <a:ext cx="848160" cy="13780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4"/>
          <p:cNvSpPr/>
          <p:nvPr/>
        </p:nvSpPr>
        <p:spPr>
          <a:xfrm rot="10499400">
            <a:off x="6063840" y="3766680"/>
            <a:ext cx="848160" cy="13780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圖片 9" descr=""/>
          <p:cNvPicPr/>
          <p:nvPr/>
        </p:nvPicPr>
        <p:blipFill>
          <a:blip r:embed="rId1"/>
          <a:srcRect l="11274" t="0" r="9493" b="0"/>
          <a:stretch/>
        </p:blipFill>
        <p:spPr>
          <a:xfrm>
            <a:off x="331920" y="484560"/>
            <a:ext cx="2261160" cy="5885280"/>
          </a:xfrm>
          <a:prstGeom prst="rect">
            <a:avLst/>
          </a:prstGeom>
          <a:ln>
            <a:noFill/>
          </a:ln>
        </p:spPr>
      </p:pic>
      <p:pic>
        <p:nvPicPr>
          <p:cNvPr id="103" name="圖片 5" descr=""/>
          <p:cNvPicPr/>
          <p:nvPr/>
        </p:nvPicPr>
        <p:blipFill>
          <a:blip r:embed="rId2"/>
          <a:srcRect l="11274" t="0" r="9493" b="0"/>
          <a:stretch/>
        </p:blipFill>
        <p:spPr>
          <a:xfrm>
            <a:off x="2912400" y="484560"/>
            <a:ext cx="2261160" cy="5885280"/>
          </a:xfrm>
          <a:prstGeom prst="rect">
            <a:avLst/>
          </a:prstGeom>
          <a:ln>
            <a:noFill/>
          </a:ln>
        </p:spPr>
      </p:pic>
      <p:pic>
        <p:nvPicPr>
          <p:cNvPr id="104" name="圖片 4" descr=""/>
          <p:cNvPicPr/>
          <p:nvPr/>
        </p:nvPicPr>
        <p:blipFill>
          <a:blip r:embed="rId3"/>
          <a:srcRect l="6294" t="0" r="15695" b="0"/>
          <a:stretch/>
        </p:blipFill>
        <p:spPr>
          <a:xfrm>
            <a:off x="5398200" y="484560"/>
            <a:ext cx="2260800" cy="5885280"/>
          </a:xfrm>
          <a:prstGeom prst="rect">
            <a:avLst/>
          </a:prstGeom>
          <a:ln>
            <a:noFill/>
          </a:ln>
        </p:spPr>
      </p:pic>
      <p:sp>
        <p:nvSpPr>
          <p:cNvPr id="105" name="Line 1"/>
          <p:cNvSpPr/>
          <p:nvPr/>
        </p:nvSpPr>
        <p:spPr>
          <a:xfrm>
            <a:off x="7978320" y="4002840"/>
            <a:ext cx="338328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7866000" y="484560"/>
            <a:ext cx="3840480" cy="34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可靠的電子觀察員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866000" y="4087080"/>
            <a:ext cx="3840480" cy="22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示意圖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圖片 7" descr=""/>
          <p:cNvPicPr/>
          <p:nvPr/>
        </p:nvPicPr>
        <p:blipFill>
          <a:blip r:embed="rId4"/>
          <a:srcRect l="3477" t="0" r="0" b="0"/>
          <a:stretch/>
        </p:blipFill>
        <p:spPr>
          <a:xfrm>
            <a:off x="331920" y="1504440"/>
            <a:ext cx="2261160" cy="41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83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資源流程圖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圖片 5" descr=""/>
          <p:cNvPicPr/>
          <p:nvPr/>
        </p:nvPicPr>
        <p:blipFill>
          <a:blip r:embed="rId1"/>
          <a:stretch/>
        </p:blipFill>
        <p:spPr>
          <a:xfrm>
            <a:off x="821520" y="2775960"/>
            <a:ext cx="4284360" cy="21369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 rot="20452800">
            <a:off x="6763680" y="1593360"/>
            <a:ext cx="1387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圖片 7" descr=""/>
          <p:cNvPicPr/>
          <p:nvPr/>
        </p:nvPicPr>
        <p:blipFill>
          <a:blip r:embed="rId2"/>
          <a:stretch/>
        </p:blipFill>
        <p:spPr>
          <a:xfrm>
            <a:off x="9351720" y="756000"/>
            <a:ext cx="1250640" cy="12506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 flipH="1">
            <a:off x="5622480" y="1587240"/>
            <a:ext cx="3520440" cy="11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50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10081800" y="1987560"/>
            <a:ext cx="16203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 rot="20452800">
            <a:off x="6825240" y="2136240"/>
            <a:ext cx="1863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Upload &amp; Sync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圖片 11" descr=""/>
          <p:cNvPicPr/>
          <p:nvPr/>
        </p:nvPicPr>
        <p:blipFill>
          <a:blip r:embed="rId3"/>
          <a:stretch/>
        </p:blipFill>
        <p:spPr>
          <a:xfrm>
            <a:off x="2558880" y="5224320"/>
            <a:ext cx="1332360" cy="997920"/>
          </a:xfrm>
          <a:prstGeom prst="rect">
            <a:avLst/>
          </a:prstGeom>
          <a:ln>
            <a:noFill/>
          </a:ln>
        </p:spPr>
      </p:pic>
      <p:pic>
        <p:nvPicPr>
          <p:cNvPr id="117" name="圖片 12" descr=""/>
          <p:cNvPicPr/>
          <p:nvPr/>
        </p:nvPicPr>
        <p:blipFill>
          <a:blip r:embed="rId4"/>
          <a:stretch/>
        </p:blipFill>
        <p:spPr>
          <a:xfrm>
            <a:off x="4935960" y="3195360"/>
            <a:ext cx="768600" cy="768600"/>
          </a:xfrm>
          <a:prstGeom prst="rect">
            <a:avLst/>
          </a:prstGeom>
          <a:ln>
            <a:noFill/>
          </a:ln>
        </p:spPr>
      </p:pic>
      <p:pic>
        <p:nvPicPr>
          <p:cNvPr id="118" name="圖片 14" descr=""/>
          <p:cNvPicPr/>
          <p:nvPr/>
        </p:nvPicPr>
        <p:blipFill>
          <a:blip r:embed="rId5"/>
          <a:stretch/>
        </p:blipFill>
        <p:spPr>
          <a:xfrm>
            <a:off x="1337040" y="895320"/>
            <a:ext cx="1067400" cy="864720"/>
          </a:xfrm>
          <a:prstGeom prst="rect">
            <a:avLst/>
          </a:prstGeom>
          <a:ln>
            <a:noFill/>
          </a:ln>
        </p:spPr>
      </p:pic>
      <p:pic>
        <p:nvPicPr>
          <p:cNvPr id="119" name="圖片 15" descr=""/>
          <p:cNvPicPr/>
          <p:nvPr/>
        </p:nvPicPr>
        <p:blipFill>
          <a:blip r:embed="rId6"/>
          <a:stretch/>
        </p:blipFill>
        <p:spPr>
          <a:xfrm>
            <a:off x="2810880" y="944280"/>
            <a:ext cx="995760" cy="80640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1093680" y="1663920"/>
            <a:ext cx="1372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Ship 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CT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810160" y="1663920"/>
            <a:ext cx="1155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Fish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Abandon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圖片 18" descr=""/>
          <p:cNvPicPr/>
          <p:nvPr/>
        </p:nvPicPr>
        <p:blipFill>
          <a:blip r:embed="rId7"/>
          <a:srcRect l="37075" t="36871" r="36417" b="35709"/>
          <a:stretch/>
        </p:blipFill>
        <p:spPr>
          <a:xfrm rot="12459600">
            <a:off x="4105800" y="1072800"/>
            <a:ext cx="662040" cy="580320"/>
          </a:xfrm>
          <a:prstGeom prst="rect">
            <a:avLst/>
          </a:prstGeom>
          <a:ln>
            <a:noFill/>
          </a:ln>
        </p:spPr>
      </p:pic>
      <p:pic>
        <p:nvPicPr>
          <p:cNvPr id="123" name="圖片 19" descr=""/>
          <p:cNvPicPr/>
          <p:nvPr/>
        </p:nvPicPr>
        <p:blipFill>
          <a:blip r:embed="rId8"/>
          <a:stretch/>
        </p:blipFill>
        <p:spPr>
          <a:xfrm>
            <a:off x="5166360" y="1046880"/>
            <a:ext cx="671760" cy="544320"/>
          </a:xfrm>
          <a:prstGeom prst="rect">
            <a:avLst/>
          </a:prstGeom>
          <a:ln>
            <a:noFill/>
          </a:ln>
        </p:spPr>
      </p:pic>
      <p:sp>
        <p:nvSpPr>
          <p:cNvPr id="124" name="CustomShape 8"/>
          <p:cNvSpPr/>
          <p:nvPr/>
        </p:nvSpPr>
        <p:spPr>
          <a:xfrm>
            <a:off x="4164480" y="1663920"/>
            <a:ext cx="624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4923360" y="1684800"/>
            <a:ext cx="1448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Hook no.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圖片 22" descr=""/>
          <p:cNvPicPr/>
          <p:nvPr/>
        </p:nvPicPr>
        <p:blipFill>
          <a:blip r:embed="rId9"/>
          <a:srcRect l="24191" t="0" r="0" b="0"/>
          <a:stretch/>
        </p:blipFill>
        <p:spPr>
          <a:xfrm>
            <a:off x="4072320" y="5240520"/>
            <a:ext cx="1343160" cy="997920"/>
          </a:xfrm>
          <a:prstGeom prst="rect">
            <a:avLst/>
          </a:prstGeom>
          <a:ln>
            <a:noFill/>
          </a:ln>
        </p:spPr>
      </p:pic>
      <p:pic>
        <p:nvPicPr>
          <p:cNvPr id="127" name="圖片 23" descr=""/>
          <p:cNvPicPr/>
          <p:nvPr/>
        </p:nvPicPr>
        <p:blipFill>
          <a:blip r:embed="rId10"/>
          <a:stretch/>
        </p:blipFill>
        <p:spPr>
          <a:xfrm>
            <a:off x="9967320" y="4515120"/>
            <a:ext cx="1270440" cy="1418040"/>
          </a:xfrm>
          <a:prstGeom prst="rect">
            <a:avLst/>
          </a:prstGeom>
          <a:ln>
            <a:noFill/>
          </a:ln>
        </p:spPr>
      </p:pic>
      <p:pic>
        <p:nvPicPr>
          <p:cNvPr id="128" name="圖片 24" descr=""/>
          <p:cNvPicPr/>
          <p:nvPr/>
        </p:nvPicPr>
        <p:blipFill>
          <a:blip r:embed="rId11"/>
          <a:stretch/>
        </p:blipFill>
        <p:spPr>
          <a:xfrm>
            <a:off x="10353600" y="5139000"/>
            <a:ext cx="1542600" cy="1542600"/>
          </a:xfrm>
          <a:prstGeom prst="rect">
            <a:avLst/>
          </a:prstGeom>
          <a:ln>
            <a:noFill/>
          </a:ln>
        </p:spPr>
      </p:pic>
      <p:pic>
        <p:nvPicPr>
          <p:cNvPr id="129" name="圖片 25" descr=""/>
          <p:cNvPicPr/>
          <p:nvPr/>
        </p:nvPicPr>
        <p:blipFill>
          <a:blip r:embed="rId12"/>
          <a:stretch/>
        </p:blipFill>
        <p:spPr>
          <a:xfrm>
            <a:off x="8831520" y="4515120"/>
            <a:ext cx="1066320" cy="1418040"/>
          </a:xfrm>
          <a:prstGeom prst="rect">
            <a:avLst/>
          </a:prstGeom>
          <a:ln>
            <a:noFill/>
          </a:ln>
        </p:spPr>
      </p:pic>
      <p:sp>
        <p:nvSpPr>
          <p:cNvPr id="130" name="CustomShape 10"/>
          <p:cNvSpPr/>
          <p:nvPr/>
        </p:nvSpPr>
        <p:spPr>
          <a:xfrm>
            <a:off x="9967320" y="2181600"/>
            <a:ext cx="9360" cy="20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>
                <a:lumMod val="50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8837640" y="5930640"/>
            <a:ext cx="130500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based?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 local app?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9960480" y="4047840"/>
            <a:ext cx="1753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eLogBook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12437</TotalTime>
  <Application>LibreOffice/5.3.7.2$MacOSX_X86_64 LibreOffice_project/6b8ed514a9f8b44d37a1b96673cbbdd077e24059</Application>
  <Words>265</Words>
  <Paragraphs>43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2018-02-03T12:21:43Z</dcterms:created>
  <dc:creator>mirage</dc:creator>
  <dc:description/>
  <dc:language>zh-CN</dc:language>
  <cp:lastModifiedBy>yiying</cp:lastModifiedBy>
  <dcterms:modified xsi:type="dcterms:W3CDTF">2018-02-26T12:30:44Z</dcterms:modified>
  <cp:revision>56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寬螢幕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