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57" r:id="rId4"/>
    <p:sldId id="262" r:id="rId5"/>
    <p:sldId id="260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593" autoAdjust="0"/>
  </p:normalViewPr>
  <p:slideViewPr>
    <p:cSldViewPr snapToGrid="0" showGuides="1">
      <p:cViewPr>
        <p:scale>
          <a:sx n="33" d="100"/>
          <a:sy n="33" d="100"/>
        </p:scale>
        <p:origin x="1608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473CE-F5B2-4D9E-A745-7F84A2B451AA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9F17319-712A-4F95-8F03-0BDEB893A5F8}">
      <dgm:prSet phldrT="[文字]" custT="1"/>
      <dgm:spPr/>
      <dgm:t>
        <a:bodyPr/>
        <a:lstStyle/>
        <a:p>
          <a:r>
            <a:rPr lang="zh-TW" altLang="en-US" sz="3600" dirty="0"/>
            <a:t>資料記錄 </a:t>
          </a:r>
          <a:r>
            <a:rPr lang="en-US" altLang="zh-TW" sz="3600" dirty="0"/>
            <a:t>10</a:t>
          </a:r>
          <a:r>
            <a:rPr lang="zh-TW" altLang="en-US" sz="3600" dirty="0"/>
            <a:t>分</a:t>
          </a:r>
        </a:p>
      </dgm:t>
    </dgm:pt>
    <dgm:pt modelId="{565E77B4-0868-40C9-B0CF-CB9550C31C81}" type="parTrans" cxnId="{E78E6D4D-84D9-4D9D-912F-ACC30F176F58}">
      <dgm:prSet/>
      <dgm:spPr/>
      <dgm:t>
        <a:bodyPr/>
        <a:lstStyle/>
        <a:p>
          <a:endParaRPr lang="zh-TW" altLang="en-US"/>
        </a:p>
      </dgm:t>
    </dgm:pt>
    <dgm:pt modelId="{8CE02B02-BE15-4B4B-A3BA-376F551F326C}" type="sibTrans" cxnId="{E78E6D4D-84D9-4D9D-912F-ACC30F176F58}">
      <dgm:prSet/>
      <dgm:spPr/>
      <dgm:t>
        <a:bodyPr/>
        <a:lstStyle/>
        <a:p>
          <a:endParaRPr lang="zh-TW" altLang="en-US"/>
        </a:p>
      </dgm:t>
    </dgm:pt>
    <dgm:pt modelId="{E58CEB21-9A44-4EC7-B6B1-E052F0D96473}">
      <dgm:prSet phldrT="[文字]"/>
      <dgm:spPr/>
      <dgm:t>
        <a:bodyPr/>
        <a:lstStyle/>
        <a:p>
          <a:r>
            <a:rPr lang="zh-TW" altLang="en-US" dirty="0"/>
            <a:t>資料登打 </a:t>
          </a:r>
          <a:r>
            <a:rPr lang="en-US" altLang="zh-TW" dirty="0"/>
            <a:t>30</a:t>
          </a:r>
          <a:r>
            <a:rPr lang="zh-TW" altLang="en-US" dirty="0"/>
            <a:t>分</a:t>
          </a:r>
        </a:p>
      </dgm:t>
    </dgm:pt>
    <dgm:pt modelId="{E8E43D5C-0F53-4152-B69A-6659E6B457D7}" type="parTrans" cxnId="{FAFAD625-0FD7-40F3-867C-277DB331A7F7}">
      <dgm:prSet/>
      <dgm:spPr/>
      <dgm:t>
        <a:bodyPr/>
        <a:lstStyle/>
        <a:p>
          <a:endParaRPr lang="zh-TW" altLang="en-US"/>
        </a:p>
      </dgm:t>
    </dgm:pt>
    <dgm:pt modelId="{D1769F66-7B6C-4BEA-86C3-AAAC29CF044D}" type="sibTrans" cxnId="{FAFAD625-0FD7-40F3-867C-277DB331A7F7}">
      <dgm:prSet/>
      <dgm:spPr/>
      <dgm:t>
        <a:bodyPr/>
        <a:lstStyle/>
        <a:p>
          <a:endParaRPr lang="zh-TW" altLang="en-US"/>
        </a:p>
      </dgm:t>
    </dgm:pt>
    <dgm:pt modelId="{38420413-B86F-448C-A75E-2611F92A09CE}">
      <dgm:prSet phldrT="[文字]"/>
      <dgm:spPr/>
      <dgm:t>
        <a:bodyPr/>
        <a:lstStyle/>
        <a:p>
          <a:r>
            <a:rPr lang="zh-TW" altLang="en-US" dirty="0"/>
            <a:t>資料確認 </a:t>
          </a:r>
          <a:r>
            <a:rPr lang="en-US" altLang="zh-TW" dirty="0"/>
            <a:t>30</a:t>
          </a:r>
          <a:r>
            <a:rPr lang="zh-TW" altLang="en-US" dirty="0"/>
            <a:t>分</a:t>
          </a:r>
        </a:p>
      </dgm:t>
    </dgm:pt>
    <dgm:pt modelId="{01F0ABFD-0F64-42B8-9144-E850C2C3D0EF}" type="parTrans" cxnId="{71B945F5-82BE-43A1-8AF7-0096CCB16EC9}">
      <dgm:prSet/>
      <dgm:spPr/>
      <dgm:t>
        <a:bodyPr/>
        <a:lstStyle/>
        <a:p>
          <a:endParaRPr lang="zh-TW" altLang="en-US"/>
        </a:p>
      </dgm:t>
    </dgm:pt>
    <dgm:pt modelId="{06B8E21E-4715-4809-9153-97136BEF318C}" type="sibTrans" cxnId="{71B945F5-82BE-43A1-8AF7-0096CCB16EC9}">
      <dgm:prSet/>
      <dgm:spPr/>
      <dgm:t>
        <a:bodyPr/>
        <a:lstStyle/>
        <a:p>
          <a:endParaRPr lang="zh-TW" altLang="en-US"/>
        </a:p>
      </dgm:t>
    </dgm:pt>
    <dgm:pt modelId="{7C7C86E7-CEA7-4324-8D9E-62219781CF0D}">
      <dgm:prSet phldrT="[文字]"/>
      <dgm:spPr/>
      <dgm:t>
        <a:bodyPr/>
        <a:lstStyle/>
        <a:p>
          <a:r>
            <a:rPr lang="zh-TW" altLang="en-US" dirty="0"/>
            <a:t>下個魚種</a:t>
          </a:r>
        </a:p>
      </dgm:t>
    </dgm:pt>
    <dgm:pt modelId="{CEDA300D-E0B6-4F63-A1AC-7F162647268B}" type="parTrans" cxnId="{09D5B781-0889-4F99-8BED-BD4A976F9511}">
      <dgm:prSet/>
      <dgm:spPr/>
      <dgm:t>
        <a:bodyPr/>
        <a:lstStyle/>
        <a:p>
          <a:endParaRPr lang="zh-TW" altLang="en-US"/>
        </a:p>
      </dgm:t>
    </dgm:pt>
    <dgm:pt modelId="{F611B209-6C9B-49C1-B577-6810DE51CE39}" type="sibTrans" cxnId="{09D5B781-0889-4F99-8BED-BD4A976F9511}">
      <dgm:prSet/>
      <dgm:spPr/>
      <dgm:t>
        <a:bodyPr/>
        <a:lstStyle/>
        <a:p>
          <a:endParaRPr lang="zh-TW" altLang="en-US"/>
        </a:p>
      </dgm:t>
    </dgm:pt>
    <dgm:pt modelId="{446A2BB3-9002-48E3-B3C0-05FA13171F2A}" type="pres">
      <dgm:prSet presAssocID="{425473CE-F5B2-4D9E-A745-7F84A2B451AA}" presName="diagram" presStyleCnt="0">
        <dgm:presLayoutVars>
          <dgm:dir/>
          <dgm:resizeHandles/>
        </dgm:presLayoutVars>
      </dgm:prSet>
      <dgm:spPr/>
    </dgm:pt>
    <dgm:pt modelId="{1175DA37-BAC0-4567-B018-ACBB91DFBF75}" type="pres">
      <dgm:prSet presAssocID="{19F17319-712A-4F95-8F03-0BDEB893A5F8}" presName="firstNode" presStyleLbl="node1" presStyleIdx="0" presStyleCnt="4">
        <dgm:presLayoutVars>
          <dgm:bulletEnabled val="1"/>
        </dgm:presLayoutVars>
      </dgm:prSet>
      <dgm:spPr/>
    </dgm:pt>
    <dgm:pt modelId="{876407E8-EB36-4140-A3E2-94525ECDAB2F}" type="pres">
      <dgm:prSet presAssocID="{8CE02B02-BE15-4B4B-A3BA-376F551F326C}" presName="sibTrans" presStyleLbl="sibTrans2D1" presStyleIdx="0" presStyleCnt="3"/>
      <dgm:spPr/>
    </dgm:pt>
    <dgm:pt modelId="{FE3F90C5-6A45-4088-B0CF-301F1F9C823D}" type="pres">
      <dgm:prSet presAssocID="{E58CEB21-9A44-4EC7-B6B1-E052F0D96473}" presName="middleNode" presStyleCnt="0"/>
      <dgm:spPr/>
    </dgm:pt>
    <dgm:pt modelId="{11B67F3A-E316-40FB-81A6-9CCF70E62919}" type="pres">
      <dgm:prSet presAssocID="{E58CEB21-9A44-4EC7-B6B1-E052F0D96473}" presName="padding" presStyleLbl="node1" presStyleIdx="0" presStyleCnt="4"/>
      <dgm:spPr/>
    </dgm:pt>
    <dgm:pt modelId="{FF49F65E-503F-4133-9460-A75827114128}" type="pres">
      <dgm:prSet presAssocID="{E58CEB21-9A44-4EC7-B6B1-E052F0D96473}" presName="shape" presStyleLbl="node1" presStyleIdx="1" presStyleCnt="4">
        <dgm:presLayoutVars>
          <dgm:bulletEnabled val="1"/>
        </dgm:presLayoutVars>
      </dgm:prSet>
      <dgm:spPr/>
    </dgm:pt>
    <dgm:pt modelId="{48DEF38E-0130-4EDA-AF08-9D01EF857056}" type="pres">
      <dgm:prSet presAssocID="{D1769F66-7B6C-4BEA-86C3-AAAC29CF044D}" presName="sibTrans" presStyleLbl="sibTrans2D1" presStyleIdx="1" presStyleCnt="3"/>
      <dgm:spPr/>
    </dgm:pt>
    <dgm:pt modelId="{875C896A-AAA4-45EB-8899-E8A6DAF4DFFA}" type="pres">
      <dgm:prSet presAssocID="{38420413-B86F-448C-A75E-2611F92A09CE}" presName="middleNode" presStyleCnt="0"/>
      <dgm:spPr/>
    </dgm:pt>
    <dgm:pt modelId="{64BC5388-7A1C-44CE-872C-A9816D3342C8}" type="pres">
      <dgm:prSet presAssocID="{38420413-B86F-448C-A75E-2611F92A09CE}" presName="padding" presStyleLbl="node1" presStyleIdx="1" presStyleCnt="4"/>
      <dgm:spPr/>
    </dgm:pt>
    <dgm:pt modelId="{6116B566-192B-49A2-A546-01DCE780B1A5}" type="pres">
      <dgm:prSet presAssocID="{38420413-B86F-448C-A75E-2611F92A09CE}" presName="shape" presStyleLbl="node1" presStyleIdx="2" presStyleCnt="4">
        <dgm:presLayoutVars>
          <dgm:bulletEnabled val="1"/>
        </dgm:presLayoutVars>
      </dgm:prSet>
      <dgm:spPr/>
    </dgm:pt>
    <dgm:pt modelId="{40D24444-6E26-41A8-830A-00F8F76E5085}" type="pres">
      <dgm:prSet presAssocID="{06B8E21E-4715-4809-9153-97136BEF318C}" presName="sibTrans" presStyleLbl="sibTrans2D1" presStyleIdx="2" presStyleCnt="3"/>
      <dgm:spPr/>
    </dgm:pt>
    <dgm:pt modelId="{ABDDE4B1-2B26-4FB7-AB48-82CE41B7B45A}" type="pres">
      <dgm:prSet presAssocID="{7C7C86E7-CEA7-4324-8D9E-62219781CF0D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543EE608-3AE9-4970-ADE2-4B4455490F60}" type="presOf" srcId="{425473CE-F5B2-4D9E-A745-7F84A2B451AA}" destId="{446A2BB3-9002-48E3-B3C0-05FA13171F2A}" srcOrd="0" destOrd="0" presId="urn:microsoft.com/office/officeart/2005/8/layout/bProcess2"/>
    <dgm:cxn modelId="{FAFAD625-0FD7-40F3-867C-277DB331A7F7}" srcId="{425473CE-F5B2-4D9E-A745-7F84A2B451AA}" destId="{E58CEB21-9A44-4EC7-B6B1-E052F0D96473}" srcOrd="1" destOrd="0" parTransId="{E8E43D5C-0F53-4152-B69A-6659E6B457D7}" sibTransId="{D1769F66-7B6C-4BEA-86C3-AAAC29CF044D}"/>
    <dgm:cxn modelId="{934A9944-F133-4BEE-8B06-153843D04A15}" type="presOf" srcId="{19F17319-712A-4F95-8F03-0BDEB893A5F8}" destId="{1175DA37-BAC0-4567-B018-ACBB91DFBF75}" srcOrd="0" destOrd="0" presId="urn:microsoft.com/office/officeart/2005/8/layout/bProcess2"/>
    <dgm:cxn modelId="{E78E6D4D-84D9-4D9D-912F-ACC30F176F58}" srcId="{425473CE-F5B2-4D9E-A745-7F84A2B451AA}" destId="{19F17319-712A-4F95-8F03-0BDEB893A5F8}" srcOrd="0" destOrd="0" parTransId="{565E77B4-0868-40C9-B0CF-CB9550C31C81}" sibTransId="{8CE02B02-BE15-4B4B-A3BA-376F551F326C}"/>
    <dgm:cxn modelId="{178CA06D-7626-4A27-BF0F-0B4FA524D58F}" type="presOf" srcId="{7C7C86E7-CEA7-4324-8D9E-62219781CF0D}" destId="{ABDDE4B1-2B26-4FB7-AB48-82CE41B7B45A}" srcOrd="0" destOrd="0" presId="urn:microsoft.com/office/officeart/2005/8/layout/bProcess2"/>
    <dgm:cxn modelId="{7C434A50-AF10-473B-B104-DC5F7BFC3ACB}" type="presOf" srcId="{8CE02B02-BE15-4B4B-A3BA-376F551F326C}" destId="{876407E8-EB36-4140-A3E2-94525ECDAB2F}" srcOrd="0" destOrd="0" presId="urn:microsoft.com/office/officeart/2005/8/layout/bProcess2"/>
    <dgm:cxn modelId="{09D5B781-0889-4F99-8BED-BD4A976F9511}" srcId="{425473CE-F5B2-4D9E-A745-7F84A2B451AA}" destId="{7C7C86E7-CEA7-4324-8D9E-62219781CF0D}" srcOrd="3" destOrd="0" parTransId="{CEDA300D-E0B6-4F63-A1AC-7F162647268B}" sibTransId="{F611B209-6C9B-49C1-B577-6810DE51CE39}"/>
    <dgm:cxn modelId="{C06F068C-4617-4A0F-AB71-63DDBBD65430}" type="presOf" srcId="{38420413-B86F-448C-A75E-2611F92A09CE}" destId="{6116B566-192B-49A2-A546-01DCE780B1A5}" srcOrd="0" destOrd="0" presId="urn:microsoft.com/office/officeart/2005/8/layout/bProcess2"/>
    <dgm:cxn modelId="{3CF51AA6-B068-4497-89D3-F8A6F2EB887B}" type="presOf" srcId="{D1769F66-7B6C-4BEA-86C3-AAAC29CF044D}" destId="{48DEF38E-0130-4EDA-AF08-9D01EF857056}" srcOrd="0" destOrd="0" presId="urn:microsoft.com/office/officeart/2005/8/layout/bProcess2"/>
    <dgm:cxn modelId="{B46DBFD1-9FB9-42B5-A993-7EEAB6C2C34B}" type="presOf" srcId="{06B8E21E-4715-4809-9153-97136BEF318C}" destId="{40D24444-6E26-41A8-830A-00F8F76E5085}" srcOrd="0" destOrd="0" presId="urn:microsoft.com/office/officeart/2005/8/layout/bProcess2"/>
    <dgm:cxn modelId="{96CFA9D6-D127-4EED-87CC-CF9262F53702}" type="presOf" srcId="{E58CEB21-9A44-4EC7-B6B1-E052F0D96473}" destId="{FF49F65E-503F-4133-9460-A75827114128}" srcOrd="0" destOrd="0" presId="urn:microsoft.com/office/officeart/2005/8/layout/bProcess2"/>
    <dgm:cxn modelId="{71B945F5-82BE-43A1-8AF7-0096CCB16EC9}" srcId="{425473CE-F5B2-4D9E-A745-7F84A2B451AA}" destId="{38420413-B86F-448C-A75E-2611F92A09CE}" srcOrd="2" destOrd="0" parTransId="{01F0ABFD-0F64-42B8-9144-E850C2C3D0EF}" sibTransId="{06B8E21E-4715-4809-9153-97136BEF318C}"/>
    <dgm:cxn modelId="{1AFD4D43-0CCA-47B1-BCE0-93216CF19980}" type="presParOf" srcId="{446A2BB3-9002-48E3-B3C0-05FA13171F2A}" destId="{1175DA37-BAC0-4567-B018-ACBB91DFBF75}" srcOrd="0" destOrd="0" presId="urn:microsoft.com/office/officeart/2005/8/layout/bProcess2"/>
    <dgm:cxn modelId="{AA698195-2FEF-48A1-83AA-6CF3C40C9F08}" type="presParOf" srcId="{446A2BB3-9002-48E3-B3C0-05FA13171F2A}" destId="{876407E8-EB36-4140-A3E2-94525ECDAB2F}" srcOrd="1" destOrd="0" presId="urn:microsoft.com/office/officeart/2005/8/layout/bProcess2"/>
    <dgm:cxn modelId="{9DE54E46-06AE-4A1E-92C6-CCEB3468FC55}" type="presParOf" srcId="{446A2BB3-9002-48E3-B3C0-05FA13171F2A}" destId="{FE3F90C5-6A45-4088-B0CF-301F1F9C823D}" srcOrd="2" destOrd="0" presId="urn:microsoft.com/office/officeart/2005/8/layout/bProcess2"/>
    <dgm:cxn modelId="{E20C76E2-54DE-4689-8773-5F7E08CA613F}" type="presParOf" srcId="{FE3F90C5-6A45-4088-B0CF-301F1F9C823D}" destId="{11B67F3A-E316-40FB-81A6-9CCF70E62919}" srcOrd="0" destOrd="0" presId="urn:microsoft.com/office/officeart/2005/8/layout/bProcess2"/>
    <dgm:cxn modelId="{37D07562-08DA-4231-A3F0-CB02151EB80F}" type="presParOf" srcId="{FE3F90C5-6A45-4088-B0CF-301F1F9C823D}" destId="{FF49F65E-503F-4133-9460-A75827114128}" srcOrd="1" destOrd="0" presId="urn:microsoft.com/office/officeart/2005/8/layout/bProcess2"/>
    <dgm:cxn modelId="{D2034CB4-7445-47AD-AB18-4026BEF92B97}" type="presParOf" srcId="{446A2BB3-9002-48E3-B3C0-05FA13171F2A}" destId="{48DEF38E-0130-4EDA-AF08-9D01EF857056}" srcOrd="3" destOrd="0" presId="urn:microsoft.com/office/officeart/2005/8/layout/bProcess2"/>
    <dgm:cxn modelId="{E048360A-7358-4A63-98FA-F20B64A420E1}" type="presParOf" srcId="{446A2BB3-9002-48E3-B3C0-05FA13171F2A}" destId="{875C896A-AAA4-45EB-8899-E8A6DAF4DFFA}" srcOrd="4" destOrd="0" presId="urn:microsoft.com/office/officeart/2005/8/layout/bProcess2"/>
    <dgm:cxn modelId="{07570D77-72CD-4C3E-916F-57495EBDF77F}" type="presParOf" srcId="{875C896A-AAA4-45EB-8899-E8A6DAF4DFFA}" destId="{64BC5388-7A1C-44CE-872C-A9816D3342C8}" srcOrd="0" destOrd="0" presId="urn:microsoft.com/office/officeart/2005/8/layout/bProcess2"/>
    <dgm:cxn modelId="{DEF1DCB2-E182-453C-B92A-D3BCCD42EA6E}" type="presParOf" srcId="{875C896A-AAA4-45EB-8899-E8A6DAF4DFFA}" destId="{6116B566-192B-49A2-A546-01DCE780B1A5}" srcOrd="1" destOrd="0" presId="urn:microsoft.com/office/officeart/2005/8/layout/bProcess2"/>
    <dgm:cxn modelId="{820AD3C8-C91C-4389-B6A2-23DE7953A30F}" type="presParOf" srcId="{446A2BB3-9002-48E3-B3C0-05FA13171F2A}" destId="{40D24444-6E26-41A8-830A-00F8F76E5085}" srcOrd="5" destOrd="0" presId="urn:microsoft.com/office/officeart/2005/8/layout/bProcess2"/>
    <dgm:cxn modelId="{7C815D48-5092-44CD-87DE-541AB9EDAC08}" type="presParOf" srcId="{446A2BB3-9002-48E3-B3C0-05FA13171F2A}" destId="{ABDDE4B1-2B26-4FB7-AB48-82CE41B7B45A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5DA37-BAC0-4567-B018-ACBB91DFBF75}">
      <dsp:nvSpPr>
        <dsp:cNvPr id="0" name=""/>
        <dsp:cNvSpPr/>
      </dsp:nvSpPr>
      <dsp:spPr>
        <a:xfrm>
          <a:off x="1243311" y="2901"/>
          <a:ext cx="2469707" cy="24697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/>
            <a:t>資料記錄 </a:t>
          </a:r>
          <a:r>
            <a:rPr lang="en-US" altLang="zh-TW" sz="3600" kern="1200" dirty="0"/>
            <a:t>10</a:t>
          </a:r>
          <a:r>
            <a:rPr lang="zh-TW" altLang="en-US" sz="3600" kern="1200" dirty="0"/>
            <a:t>分</a:t>
          </a:r>
        </a:p>
      </dsp:txBody>
      <dsp:txXfrm>
        <a:off x="1604991" y="364581"/>
        <a:ext cx="1746347" cy="1746347"/>
      </dsp:txXfrm>
    </dsp:sp>
    <dsp:sp modelId="{876407E8-EB36-4140-A3E2-94525ECDAB2F}">
      <dsp:nvSpPr>
        <dsp:cNvPr id="0" name=""/>
        <dsp:cNvSpPr/>
      </dsp:nvSpPr>
      <dsp:spPr>
        <a:xfrm rot="10800000">
          <a:off x="2045966" y="2791509"/>
          <a:ext cx="864397" cy="67606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9F65E-503F-4133-9460-A75827114128}">
      <dsp:nvSpPr>
        <dsp:cNvPr id="0" name=""/>
        <dsp:cNvSpPr/>
      </dsp:nvSpPr>
      <dsp:spPr>
        <a:xfrm>
          <a:off x="1654517" y="3748212"/>
          <a:ext cx="1647294" cy="1647294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資料登打 </a:t>
          </a:r>
          <a:r>
            <a:rPr lang="en-US" altLang="zh-TW" sz="2500" kern="1200" dirty="0"/>
            <a:t>30</a:t>
          </a:r>
          <a:r>
            <a:rPr lang="zh-TW" altLang="en-US" sz="2500" kern="1200" dirty="0"/>
            <a:t>分</a:t>
          </a:r>
        </a:p>
      </dsp:txBody>
      <dsp:txXfrm>
        <a:off x="1895758" y="3989453"/>
        <a:ext cx="1164812" cy="1164812"/>
      </dsp:txXfrm>
    </dsp:sp>
    <dsp:sp modelId="{48DEF38E-0130-4EDA-AF08-9D01EF857056}">
      <dsp:nvSpPr>
        <dsp:cNvPr id="0" name=""/>
        <dsp:cNvSpPr/>
      </dsp:nvSpPr>
      <dsp:spPr>
        <a:xfrm rot="5400000">
          <a:off x="3917380" y="4233824"/>
          <a:ext cx="864397" cy="676069"/>
        </a:xfrm>
        <a:prstGeom prst="triangl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6B566-192B-49A2-A546-01DCE780B1A5}">
      <dsp:nvSpPr>
        <dsp:cNvPr id="0" name=""/>
        <dsp:cNvSpPr/>
      </dsp:nvSpPr>
      <dsp:spPr>
        <a:xfrm>
          <a:off x="5359078" y="3748212"/>
          <a:ext cx="1647294" cy="1647294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資料確認 </a:t>
          </a:r>
          <a:r>
            <a:rPr lang="en-US" altLang="zh-TW" sz="2500" kern="1200" dirty="0"/>
            <a:t>30</a:t>
          </a:r>
          <a:r>
            <a:rPr lang="zh-TW" altLang="en-US" sz="2500" kern="1200" dirty="0"/>
            <a:t>分</a:t>
          </a:r>
        </a:p>
      </dsp:txBody>
      <dsp:txXfrm>
        <a:off x="5600319" y="3989453"/>
        <a:ext cx="1164812" cy="1164812"/>
      </dsp:txXfrm>
    </dsp:sp>
    <dsp:sp modelId="{40D24444-6E26-41A8-830A-00F8F76E5085}">
      <dsp:nvSpPr>
        <dsp:cNvPr id="0" name=""/>
        <dsp:cNvSpPr/>
      </dsp:nvSpPr>
      <dsp:spPr>
        <a:xfrm>
          <a:off x="5750527" y="2753241"/>
          <a:ext cx="864397" cy="676069"/>
        </a:xfrm>
        <a:prstGeom prst="triangl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DE4B1-2B26-4FB7-AB48-82CE41B7B45A}">
      <dsp:nvSpPr>
        <dsp:cNvPr id="0" name=""/>
        <dsp:cNvSpPr/>
      </dsp:nvSpPr>
      <dsp:spPr>
        <a:xfrm>
          <a:off x="4947872" y="2901"/>
          <a:ext cx="2469707" cy="2469707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下個魚種</a:t>
          </a:r>
        </a:p>
      </dsp:txBody>
      <dsp:txXfrm>
        <a:off x="5309552" y="364581"/>
        <a:ext cx="1746347" cy="1746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FAC0-6DC8-47CA-8300-306C6FE057EA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26A2B-0A1D-4038-B75C-EF3B2C3E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為什麼做這個產品</a:t>
            </a:r>
            <a:r>
              <a:rPr lang="en-US" altLang="zh-TW" dirty="0"/>
              <a:t>(</a:t>
            </a:r>
            <a:r>
              <a:rPr lang="zh-TW" altLang="en-US" dirty="0"/>
              <a:t>影響力，解決方案改善的程度有多大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App</a:t>
            </a:r>
            <a:r>
              <a:rPr lang="zh-TW" altLang="en-US" dirty="0"/>
              <a:t>畫面→執行情境和步驟</a:t>
            </a:r>
            <a:r>
              <a:rPr lang="en-US" altLang="zh-TW" dirty="0"/>
              <a:t>(</a:t>
            </a:r>
            <a:r>
              <a:rPr lang="zh-TW" altLang="en-US" dirty="0"/>
              <a:t>可行性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Demo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26A2B-0A1D-4038-B75C-EF3B2C3E15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1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為了獲得漁獲資源的配給，</a:t>
            </a:r>
            <a:r>
              <a:rPr lang="zh-TW" altLang="en-US" b="1" dirty="0"/>
              <a:t>政府</a:t>
            </a:r>
            <a:r>
              <a:rPr lang="zh-TW" altLang="en-US" dirty="0"/>
              <a:t>必須統計所捕撈之漁獲資源統計，要求漁民進行</a:t>
            </a:r>
            <a:r>
              <a:rPr lang="en-US" altLang="zh-TW" dirty="0"/>
              <a:t>E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  <a:r>
              <a:rPr lang="zh-TW" altLang="en-US" dirty="0"/>
              <a:t>的建置任務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26A2B-0A1D-4038-B75C-EF3B2C3E15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0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花 </a:t>
            </a:r>
            <a:r>
              <a:rPr lang="en-US" altLang="zh-TW" dirty="0"/>
              <a:t>a</a:t>
            </a:r>
            <a:r>
              <a:rPr lang="zh-TW" altLang="en-US" dirty="0"/>
              <a:t>小時學習→花 </a:t>
            </a:r>
            <a:r>
              <a:rPr lang="en-US" altLang="zh-TW" dirty="0"/>
              <a:t>b</a:t>
            </a:r>
            <a:r>
              <a:rPr lang="zh-TW" altLang="en-US" dirty="0"/>
              <a:t>小時在資料登入→花</a:t>
            </a:r>
            <a:r>
              <a:rPr lang="en-US" altLang="zh-TW" dirty="0"/>
              <a:t>c</a:t>
            </a:r>
            <a:r>
              <a:rPr lang="zh-TW" altLang="en-US" dirty="0"/>
              <a:t>小時確認資料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前置：漁民花時間學習</a:t>
            </a:r>
            <a:endParaRPr lang="en-US" altLang="zh-TW" dirty="0"/>
          </a:p>
          <a:p>
            <a:r>
              <a:rPr lang="zh-TW" altLang="en-US" dirty="0"/>
              <a:t>進行：漁民花很多時間在該任務上，每次花 </a:t>
            </a:r>
            <a:r>
              <a:rPr lang="en-US" altLang="zh-TW" dirty="0"/>
              <a:t>x</a:t>
            </a:r>
            <a:r>
              <a:rPr lang="zh-TW" altLang="en-US" dirty="0"/>
              <a:t>小時進行資料登入， </a:t>
            </a:r>
            <a:r>
              <a:rPr lang="en-US" altLang="zh-TW" dirty="0"/>
              <a:t>y</a:t>
            </a:r>
            <a:r>
              <a:rPr lang="zh-TW" altLang="en-US" dirty="0"/>
              <a:t>天做一次→每週會花多少 </a:t>
            </a:r>
            <a:r>
              <a:rPr lang="en-US" altLang="zh-TW" dirty="0"/>
              <a:t>z</a:t>
            </a:r>
            <a:r>
              <a:rPr lang="zh-TW" altLang="en-US" dirty="0"/>
              <a:t>小時在資料登入</a:t>
            </a:r>
            <a:endParaRPr lang="en-US" altLang="zh-TW" dirty="0"/>
          </a:p>
          <a:p>
            <a:r>
              <a:rPr lang="zh-TW" altLang="en-US" dirty="0"/>
              <a:t>結束：大量手動資料登入多種欄位可能有誤→必須進行資料登記的確認，費時費力</a:t>
            </a:r>
            <a:endParaRPr lang="en-US" altLang="zh-TW" dirty="0"/>
          </a:p>
          <a:p>
            <a:r>
              <a:rPr lang="zh-TW" altLang="en-US" dirty="0"/>
              <a:t>因麻煩，漁民自主性執行不易，故實務上要雇用觀察員監督此任務，但觀察員尋找不易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26A2B-0A1D-4038-B75C-EF3B2C3E15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5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若可以用簡單的兩張照片完成兩個重量級單位之任務、眾多漁民之心頭患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26A2B-0A1D-4038-B75C-EF3B2C3E15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6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7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0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3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stretch>
            <a:fillRect t="-111000" b="-1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9CA7-C55C-4531-96B9-AEFB7D97CE18}" type="datetimeFigureOut">
              <a:rPr lang="zh-TW" altLang="en-US" smtClean="0"/>
              <a:t>2018/2/4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C9B5-35D9-4AA2-B3DC-26145F88B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jpeg"/><Relationship Id="rId15" Type="http://schemas.openxmlformats.org/officeDocument/2006/relationships/image" Target="../media/image17.png"/><Relationship Id="rId10" Type="http://schemas.microsoft.com/office/2007/relationships/hdphoto" Target="../media/hdphoto3.wdp"/><Relationship Id="rId19" Type="http://schemas.openxmlformats.org/officeDocument/2006/relationships/image" Target="../media/image19.jpe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031B29-408D-4E7D-9EBF-ED4FE24736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7118"/>
          <a:stretch/>
        </p:blipFill>
        <p:spPr>
          <a:xfrm>
            <a:off x="3534776" y="-847684"/>
            <a:ext cx="4654296" cy="6857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24629" y="1143000"/>
            <a:ext cx="6274590" cy="4018341"/>
          </a:xfrm>
          <a:noFill/>
        </p:spPr>
        <p:txBody>
          <a:bodyPr>
            <a:normAutofit/>
          </a:bodyPr>
          <a:lstStyle/>
          <a:p>
            <a:r>
              <a:rPr lang="zh-TW" altLang="en-US" sz="4800" dirty="0"/>
              <a:t>助漁民八臂之力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4629" y="5299772"/>
            <a:ext cx="6274590" cy="1421068"/>
          </a:xfrm>
          <a:noFill/>
        </p:spPr>
        <p:txBody>
          <a:bodyPr>
            <a:noAutofit/>
          </a:bodyPr>
          <a:lstStyle/>
          <a:p>
            <a:r>
              <a:rPr lang="zh-TW" altLang="en-US" dirty="0"/>
              <a:t>宋岳穎 李穎涵 莊宜欣 陳怡穎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4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643F7-FAE8-4C08-AA98-65C754E6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20FD6-FCDA-4CDD-AD2E-526C602A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148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政府取得漁獲資源統計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7" t="15146" r="13568" b="12088"/>
          <a:stretch/>
        </p:blipFill>
        <p:spPr>
          <a:xfrm>
            <a:off x="2545491" y="1517785"/>
            <a:ext cx="6623223" cy="5339523"/>
          </a:xfrm>
        </p:spPr>
      </p:pic>
    </p:spTree>
    <p:extLst>
      <p:ext uri="{BB962C8B-B14F-4D97-AF65-F5344CB8AC3E}">
        <p14:creationId xmlns:p14="http://schemas.microsoft.com/office/powerpoint/2010/main" val="136602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漁民杯杯皺眉的原因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2EF883F9-5B0F-4553-A2F5-0DC8668BF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885569"/>
              </p:ext>
            </p:extLst>
          </p:nvPr>
        </p:nvGraphicFramePr>
        <p:xfrm>
          <a:off x="2692909" y="1352391"/>
          <a:ext cx="8660891" cy="580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37C12369-5680-4C14-BC62-BF29ABD52ABB}"/>
              </a:ext>
            </a:extLst>
          </p:cNvPr>
          <p:cNvSpPr/>
          <p:nvPr/>
        </p:nvSpPr>
        <p:spPr>
          <a:xfrm>
            <a:off x="876399" y="2772262"/>
            <a:ext cx="2416574" cy="245806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事前學習 大於</a:t>
            </a:r>
            <a:r>
              <a:rPr lang="en-US" altLang="zh-TW" sz="3200" dirty="0"/>
              <a:t>1</a:t>
            </a:r>
            <a:r>
              <a:rPr lang="zh-TW" altLang="en-US" sz="3200" dirty="0"/>
              <a:t>小時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E46A61D-5271-47FE-A6B2-971E3D0B2674}"/>
              </a:ext>
            </a:extLst>
          </p:cNvPr>
          <p:cNvGrpSpPr/>
          <p:nvPr/>
        </p:nvGrpSpPr>
        <p:grpSpPr>
          <a:xfrm>
            <a:off x="6877049" y="2343150"/>
            <a:ext cx="466725" cy="424577"/>
            <a:chOff x="6700123" y="2196226"/>
            <a:chExt cx="643652" cy="571501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15E3CA1-6A1B-44AB-BADD-4614135D09CE}"/>
                </a:ext>
              </a:extLst>
            </p:cNvPr>
            <p:cNvSpPr/>
            <p:nvPr/>
          </p:nvSpPr>
          <p:spPr>
            <a:xfrm rot="16200000">
              <a:off x="6619875" y="2276475"/>
              <a:ext cx="571500" cy="411004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BDBCE5-AB02-4157-8279-5BFCFD819B1B}"/>
                </a:ext>
              </a:extLst>
            </p:cNvPr>
            <p:cNvSpPr/>
            <p:nvPr/>
          </p:nvSpPr>
          <p:spPr>
            <a:xfrm flipH="1">
              <a:off x="7187327" y="2196226"/>
              <a:ext cx="156448" cy="571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弧形左彎 13">
            <a:extLst>
              <a:ext uri="{FF2B5EF4-FFF2-40B4-BE49-F238E27FC236}">
                <a16:creationId xmlns:a16="http://schemas.microsoft.com/office/drawing/2014/main" id="{636D3CF0-EEFE-4B4D-AC44-3D74DFFD68B9}"/>
              </a:ext>
            </a:extLst>
          </p:cNvPr>
          <p:cNvSpPr/>
          <p:nvPr/>
        </p:nvSpPr>
        <p:spPr>
          <a:xfrm>
            <a:off x="7230330" y="3623559"/>
            <a:ext cx="848836" cy="1378974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28EDD88E-1ABA-44EC-960B-A93F4633319A}"/>
              </a:ext>
            </a:extLst>
          </p:cNvPr>
          <p:cNvSpPr/>
          <p:nvPr/>
        </p:nvSpPr>
        <p:spPr>
          <a:xfrm rot="10499160">
            <a:off x="6063231" y="3765788"/>
            <a:ext cx="848836" cy="1378974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3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D22E976-F5E7-4E65-A84F-8F4C10455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8" r="9494" b="-1"/>
          <a:stretch/>
        </p:blipFill>
        <p:spPr>
          <a:xfrm>
            <a:off x="331989" y="484632"/>
            <a:ext cx="2261731" cy="58860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FBD372-08A7-4A4B-804C-6301C73B2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8" r="9494" b="-1"/>
          <a:stretch/>
        </p:blipFill>
        <p:spPr>
          <a:xfrm>
            <a:off x="2912496" y="484632"/>
            <a:ext cx="2261731" cy="58860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B4B245-372C-474B-AE48-2EFA32496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92" r="15696" b="-1"/>
          <a:stretch/>
        </p:blipFill>
        <p:spPr>
          <a:xfrm>
            <a:off x="5398166" y="484632"/>
            <a:ext cx="2261436" cy="588607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326AA-4882-4B0E-912B-CB5FD8DF40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66079" y="484632"/>
            <a:ext cx="3841290" cy="3437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可靠的電子觀察員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6079" y="4087207"/>
            <a:ext cx="3841290" cy="22691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TW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示意圖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9C4E0F-2261-40B0-AAAF-2509EA5394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/>
          <a:stretch/>
        </p:blipFill>
        <p:spPr>
          <a:xfrm>
            <a:off x="331988" y="1504338"/>
            <a:ext cx="2261731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3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511"/>
            <a:ext cx="10515600" cy="1325563"/>
          </a:xfrm>
        </p:spPr>
        <p:txBody>
          <a:bodyPr anchor="t"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資源流程圖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0FC4FC-E336-4F41-AA05-529CD987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6" y="2775857"/>
            <a:ext cx="4285119" cy="213778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50BB6B-B45A-4BCC-8746-A033FECB1D9D}"/>
              </a:ext>
            </a:extLst>
          </p:cNvPr>
          <p:cNvSpPr txBox="1"/>
          <p:nvPr/>
        </p:nvSpPr>
        <p:spPr>
          <a:xfrm rot="20453030">
            <a:off x="6776762" y="1593579"/>
            <a:ext cx="1365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Internet</a:t>
            </a:r>
            <a:endParaRPr kumimoji="1"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21A7010-3552-4923-AED8-F17A1A3A5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6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719" y="755828"/>
            <a:ext cx="1251285" cy="1251285"/>
          </a:xfrm>
          <a:prstGeom prst="rect">
            <a:avLst/>
          </a:prstGeom>
        </p:spPr>
      </p:pic>
      <p:cxnSp>
        <p:nvCxnSpPr>
          <p:cNvPr id="9" name="直線箭頭接點 7">
            <a:extLst>
              <a:ext uri="{FF2B5EF4-FFF2-40B4-BE49-F238E27FC236}">
                <a16:creationId xmlns:a16="http://schemas.microsoft.com/office/drawing/2014/main" id="{B099F871-AB2A-4EF7-A513-CBE1F2DCE4C9}"/>
              </a:ext>
            </a:extLst>
          </p:cNvPr>
          <p:cNvCxnSpPr/>
          <p:nvPr/>
        </p:nvCxnSpPr>
        <p:spPr>
          <a:xfrm flipH="1">
            <a:off x="5623328" y="1587253"/>
            <a:ext cx="3521091" cy="11886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605BF8-5269-4A05-9A1F-66B60E86FCE6}"/>
              </a:ext>
            </a:extLst>
          </p:cNvPr>
          <p:cNvSpPr txBox="1"/>
          <p:nvPr/>
        </p:nvSpPr>
        <p:spPr>
          <a:xfrm>
            <a:off x="10081912" y="1987711"/>
            <a:ext cx="1621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Cloud</a:t>
            </a:r>
          </a:p>
          <a:p>
            <a:r>
              <a:rPr kumimoji="1" lang="en-US" altLang="zh-TW" sz="2400" dirty="0"/>
              <a:t>Database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30E8DC-EC81-4080-8883-71B778B0F91D}"/>
              </a:ext>
            </a:extLst>
          </p:cNvPr>
          <p:cNvSpPr txBox="1"/>
          <p:nvPr/>
        </p:nvSpPr>
        <p:spPr>
          <a:xfrm rot="20453030">
            <a:off x="6907952" y="2136924"/>
            <a:ext cx="1701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Upload &amp; Sync</a:t>
            </a:r>
            <a:endParaRPr kumimoji="1"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E1620E-988D-47F9-BFF4-59B077D38D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16" y="5224350"/>
            <a:ext cx="1333087" cy="9985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EB7AD3D-A8F5-49E7-84B1-7B3BD6D27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31" y="3195474"/>
            <a:ext cx="769471" cy="769471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A3D9E2-DFF7-48B9-A06D-2514D65E6D84}"/>
              </a:ext>
            </a:extLst>
          </p:cNvPr>
          <p:cNvGrpSpPr/>
          <p:nvPr/>
        </p:nvGrpSpPr>
        <p:grpSpPr>
          <a:xfrm>
            <a:off x="929618" y="895350"/>
            <a:ext cx="5443102" cy="1784859"/>
            <a:chOff x="4031475" y="4661503"/>
            <a:chExt cx="4006413" cy="162163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303AB48-614E-469A-B4E0-27220777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7556" y1="40000" x2="7556" y2="40000"/>
                          <a14:foregroundMark x1="30222" y1="49333" x2="30222" y2="49333"/>
                          <a14:foregroundMark x1="53778" y1="45333" x2="53778" y2="45333"/>
                          <a14:foregroundMark x1="53778" y1="38222" x2="53778" y2="38222"/>
                          <a14:foregroundMark x1="73333" y1="42222" x2="73333" y2="42222"/>
                          <a14:foregroundMark x1="67111" y1="85333" x2="66222" y2="86222"/>
                          <a14:foregroundMark x1="77778" y1="80444" x2="77778" y2="80444"/>
                          <a14:foregroundMark x1="83111" y1="87111" x2="83111" y2="87111"/>
                          <a14:foregroundMark x1="39556" y1="81333" x2="39556" y2="8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87" y="4661503"/>
              <a:ext cx="786151" cy="78615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30EEE7D-42E6-4BB1-87A3-EEC6B2CE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79111" y1="59556" x2="79111" y2="59556"/>
                          <a14:foregroundMark x1="55111" y1="32444" x2="55111" y2="32444"/>
                          <a14:foregroundMark x1="53778" y1="77778" x2="53778" y2="7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270" y="4706094"/>
              <a:ext cx="733384" cy="73338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E4AB33F-DCBD-4D3E-BFC8-0971D5767B50}"/>
                </a:ext>
              </a:extLst>
            </p:cNvPr>
            <p:cNvSpPr txBox="1"/>
            <p:nvPr/>
          </p:nvSpPr>
          <p:spPr>
            <a:xfrm>
              <a:off x="4031475" y="5359809"/>
              <a:ext cx="125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Ship Name </a:t>
              </a:r>
            </a:p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CT Code</a:t>
              </a:r>
              <a:endParaRPr kumimoji="1"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8471CCD-D962-4D5A-B692-2B172925F4A0}"/>
                </a:ext>
              </a:extLst>
            </p:cNvPr>
            <p:cNvSpPr txBox="1"/>
            <p:nvPr/>
          </p:nvSpPr>
          <p:spPr>
            <a:xfrm>
              <a:off x="5296172" y="5359809"/>
              <a:ext cx="10903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Fish Size</a:t>
              </a:r>
            </a:p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Abandon </a:t>
              </a:r>
            </a:p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Type</a:t>
              </a: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D544EB9-8AF3-4185-87A7-08167719C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78" t="36874" r="36414" b="35713"/>
            <a:stretch/>
          </p:blipFill>
          <p:spPr>
            <a:xfrm rot="12773814">
              <a:off x="6392385" y="4859442"/>
              <a:ext cx="514728" cy="500367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8AAF1E5-AB50-47E7-8EFA-3D6C0897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444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44" y="4799014"/>
              <a:ext cx="495077" cy="495077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3F897F1-1564-49DF-9C0C-089B5CB873AA}"/>
                </a:ext>
              </a:extLst>
            </p:cNvPr>
            <p:cNvSpPr txBox="1"/>
            <p:nvPr/>
          </p:nvSpPr>
          <p:spPr>
            <a:xfrm>
              <a:off x="6350744" y="5359809"/>
              <a:ext cx="583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Lon.</a:t>
              </a:r>
            </a:p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Lat.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210EE0-EA60-4D3D-8F13-D0556EC0F236}"/>
                </a:ext>
              </a:extLst>
            </p:cNvPr>
            <p:cNvSpPr txBox="1"/>
            <p:nvPr/>
          </p:nvSpPr>
          <p:spPr>
            <a:xfrm>
              <a:off x="6971008" y="5378859"/>
              <a:ext cx="1066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Hook no. </a:t>
              </a:r>
            </a:p>
            <a:p>
              <a:pPr algn="ctr"/>
              <a:r>
                <a:rPr kumimoji="1"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50D8F4BA-5562-4D5E-B41F-561632F21DA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9"/>
          <a:stretch/>
        </p:blipFill>
        <p:spPr>
          <a:xfrm>
            <a:off x="4072385" y="5240690"/>
            <a:ext cx="1343885" cy="99856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FAEBE3F-D0A8-4BE0-A510-BDEC8486DC2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13" y="4515050"/>
            <a:ext cx="1271181" cy="14186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924FBE5-9CFA-4C94-BBAA-0F7D2EACC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0000" l="10000" r="100000">
                        <a14:foregroundMark x1="65294" y1="82941" x2="65294" y2="82941"/>
                        <a14:foregroundMark x1="71176" y1="84118" x2="71176" y2="84118"/>
                        <a14:foregroundMark x1="77647" y1="81176" x2="77647" y2="81176"/>
                        <a14:foregroundMark x1="47647" y1="83529" x2="47647" y2="83529"/>
                        <a14:foregroundMark x1="54706" y1="84706" x2="54706" y2="84706"/>
                        <a14:foregroundMark x1="40588" y1="82941" x2="40588" y2="82941"/>
                        <a14:foregroundMark x1="31176" y1="81765" x2="31176" y2="81765"/>
                        <a14:foregroundMark x1="22941" y1="80588" x2="22941" y2="8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65" y="5139090"/>
            <a:ext cx="1543358" cy="154335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7564212-5F21-4E11-B0D4-63B82F4BD2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85" y="4515050"/>
            <a:ext cx="1066970" cy="1418600"/>
          </a:xfrm>
          <a:prstGeom prst="rect">
            <a:avLst/>
          </a:prstGeom>
        </p:spPr>
      </p:pic>
      <p:cxnSp>
        <p:nvCxnSpPr>
          <p:cNvPr id="27" name="直線箭頭接點 29">
            <a:extLst>
              <a:ext uri="{FF2B5EF4-FFF2-40B4-BE49-F238E27FC236}">
                <a16:creationId xmlns:a16="http://schemas.microsoft.com/office/drawing/2014/main" id="{9C9FC0E0-235D-4F2E-AE6C-F46BCA83C498}"/>
              </a:ext>
            </a:extLst>
          </p:cNvPr>
          <p:cNvCxnSpPr/>
          <p:nvPr/>
        </p:nvCxnSpPr>
        <p:spPr>
          <a:xfrm>
            <a:off x="9967413" y="2181555"/>
            <a:ext cx="9948" cy="20278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A7ED91-CD2F-4925-8025-24663E74846E}"/>
              </a:ext>
            </a:extLst>
          </p:cNvPr>
          <p:cNvSpPr txBox="1"/>
          <p:nvPr/>
        </p:nvSpPr>
        <p:spPr>
          <a:xfrm>
            <a:off x="8837677" y="5930529"/>
            <a:ext cx="130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bg1">
                    <a:lumMod val="50000"/>
                  </a:schemeClr>
                </a:solidFill>
              </a:rPr>
              <a:t>Web based? </a:t>
            </a:r>
          </a:p>
          <a:p>
            <a:r>
              <a:rPr kumimoji="1" lang="en-US" altLang="zh-TW" sz="1600" dirty="0">
                <a:solidFill>
                  <a:schemeClr val="bg1">
                    <a:lumMod val="50000"/>
                  </a:schemeClr>
                </a:solidFill>
              </a:rPr>
              <a:t>Or local app?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DA679C4-41DC-4CCC-AD90-0054D85F352A}"/>
              </a:ext>
            </a:extLst>
          </p:cNvPr>
          <p:cNvSpPr txBox="1"/>
          <p:nvPr/>
        </p:nvSpPr>
        <p:spPr>
          <a:xfrm>
            <a:off x="9960491" y="4047690"/>
            <a:ext cx="175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eLogBook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5947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12432</TotalTime>
  <Words>265</Words>
  <Application>Microsoft Office PowerPoint</Application>
  <PresentationFormat>寬螢幕</PresentationFormat>
  <Paragraphs>43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佈景主題</vt:lpstr>
      <vt:lpstr>助漁民八臂之力</vt:lpstr>
      <vt:lpstr>PowerPoint 簡報</vt:lpstr>
      <vt:lpstr>政府取得漁獲資源統計</vt:lpstr>
      <vt:lpstr>漁民杯杯皺眉的原因</vt:lpstr>
      <vt:lpstr>可靠的電子觀察員</vt:lpstr>
      <vt:lpstr>資源流程圖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mirage</dc:creator>
  <cp:lastModifiedBy>怡穎陳</cp:lastModifiedBy>
  <cp:revision>54</cp:revision>
  <dcterms:created xsi:type="dcterms:W3CDTF">2018-02-03T12:21:43Z</dcterms:created>
  <dcterms:modified xsi:type="dcterms:W3CDTF">2018-02-04T04:17:32Z</dcterms:modified>
</cp:coreProperties>
</file>