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1" r:id="rId9"/>
    <p:sldId id="262" r:id="rId10"/>
    <p:sldId id="265" r:id="rId11"/>
    <p:sldId id="264" r:id="rId12"/>
    <p:sldId id="263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B7A5A9-EA2E-40A8-9BA9-9546CD68A710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25E8114-F0F0-4AEB-B663-C2D20B952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West Africa Mobile App for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Team </a:t>
            </a:r>
            <a:r>
              <a:rPr lang="en-US" smtClean="0"/>
              <a:t>Saltine*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5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Agile Development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Cost Effective Identification Device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Utilizes  current  wireless infrastructure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Utilizes current compliance methods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Promotional effort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7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Thanks </a:t>
            </a:r>
            <a:r>
              <a:rPr lang="en-US" b="0" dirty="0"/>
              <a:t>to the affordability and simplicity of </a:t>
            </a:r>
            <a:r>
              <a:rPr lang="en-US" b="0" dirty="0" smtClean="0"/>
              <a:t>the design and process, authorities will </a:t>
            </a:r>
            <a:r>
              <a:rPr lang="en-US" b="0" dirty="0"/>
              <a:t>be able to distribute </a:t>
            </a:r>
            <a:r>
              <a:rPr lang="en-US" b="0" dirty="0" smtClean="0"/>
              <a:t>the </a:t>
            </a:r>
            <a:r>
              <a:rPr lang="en-US" b="0" dirty="0"/>
              <a:t>solution with </a:t>
            </a:r>
            <a:r>
              <a:rPr lang="en-US" b="0" dirty="0" smtClean="0"/>
              <a:t>ease </a:t>
            </a:r>
            <a:r>
              <a:rPr lang="en-US" b="0" dirty="0"/>
              <a:t>to the 30,000 fishers of West Africa. In addition, the incentives </a:t>
            </a:r>
            <a:r>
              <a:rPr lang="en-US" b="0" dirty="0" smtClean="0"/>
              <a:t>included will increase the utility of the app allowing farmers to be more willing </a:t>
            </a:r>
            <a:r>
              <a:rPr lang="en-US" b="0" dirty="0"/>
              <a:t>to </a:t>
            </a:r>
            <a:r>
              <a:rPr lang="en-US" b="0" dirty="0" smtClean="0"/>
              <a:t>adapt. With increased interaction between agency and fishers we can help increase awareness, corporation, and effectiveness among all stakeholders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2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64" y="1096963"/>
            <a:ext cx="2161721" cy="3713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98" y="1096963"/>
            <a:ext cx="2753780" cy="3713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68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3505200" cy="3051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1"/>
            <a:ext cx="2843784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503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343400" cy="304666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304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265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i="1" u="sng" dirty="0" smtClean="0"/>
              <a:t>Develop </a:t>
            </a:r>
            <a:r>
              <a:rPr lang="en-US" i="1" u="sng" dirty="0"/>
              <a:t>a mobile application that allows fishers to:</a:t>
            </a:r>
          </a:p>
          <a:p>
            <a:pPr algn="ctr"/>
            <a:endParaRPr lang="en-US" b="0" dirty="0" smtClean="0"/>
          </a:p>
          <a:p>
            <a:pPr marL="0" indent="0" algn="ctr"/>
            <a:r>
              <a:rPr lang="en-US" b="0" dirty="0" smtClean="0"/>
              <a:t>1) Send a </a:t>
            </a:r>
            <a:r>
              <a:rPr lang="en-US" b="0" dirty="0"/>
              <a:t>registration request for their fishing vehicle </a:t>
            </a:r>
            <a:endParaRPr lang="en-US" b="0" dirty="0" smtClean="0"/>
          </a:p>
          <a:p>
            <a:pPr marL="0" indent="0" algn="ctr"/>
            <a:endParaRPr lang="en-US" b="0" dirty="0"/>
          </a:p>
          <a:p>
            <a:pPr algn="ctr"/>
            <a:r>
              <a:rPr lang="en-US" b="0" dirty="0"/>
              <a:t>2) Send a licensing </a:t>
            </a:r>
            <a:r>
              <a:rPr lang="en-US" b="0" dirty="0" smtClean="0"/>
              <a:t>request</a:t>
            </a:r>
          </a:p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3</a:t>
            </a:r>
            <a:r>
              <a:rPr lang="en-US" b="0" dirty="0"/>
              <a:t>) Report illegal fishing </a:t>
            </a:r>
            <a:r>
              <a:rPr lang="en-US" b="0" dirty="0" smtClean="0"/>
              <a:t>activities</a:t>
            </a:r>
          </a:p>
          <a:p>
            <a:pPr algn="ctr"/>
            <a:endParaRPr lang="en-US" b="0" dirty="0"/>
          </a:p>
          <a:p>
            <a:pPr algn="ctr"/>
            <a:r>
              <a:rPr lang="en-US" b="0" dirty="0"/>
              <a:t>4) Request help in emergency situations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8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NFC Chips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Cloud Based Application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Simple and straight forward interface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Create Incentive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07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/>
            <a:endParaRPr lang="en-US" b="0" dirty="0" smtClean="0"/>
          </a:p>
          <a:p>
            <a:pPr marL="0" lvl="1" indent="0" algn="ctr" fontAlgn="base">
              <a:buNone/>
            </a:pPr>
            <a:r>
              <a:rPr lang="en-US" b="1" dirty="0" smtClean="0"/>
              <a:t>Fishers</a:t>
            </a:r>
            <a:endParaRPr lang="en-US" b="1" dirty="0"/>
          </a:p>
          <a:p>
            <a:pPr marL="0" lvl="1" indent="0" algn="ctr" fontAlgn="base">
              <a:buNone/>
            </a:pPr>
            <a:endParaRPr lang="en-US" b="1" dirty="0" smtClean="0"/>
          </a:p>
          <a:p>
            <a:pPr marL="0" lvl="1" indent="0" algn="ctr" fontAlgn="base">
              <a:buNone/>
            </a:pPr>
            <a:r>
              <a:rPr lang="en-US" b="1" dirty="0" smtClean="0"/>
              <a:t>Fisheries</a:t>
            </a:r>
            <a:endParaRPr lang="en-US" b="1" dirty="0"/>
          </a:p>
          <a:p>
            <a:pPr marL="0" lvl="1" indent="0" algn="ctr" fontAlgn="base">
              <a:buNone/>
            </a:pPr>
            <a:endParaRPr lang="en-US" b="1" dirty="0" smtClean="0"/>
          </a:p>
          <a:p>
            <a:pPr marL="0" lvl="1" indent="0" algn="ctr" fontAlgn="base">
              <a:buNone/>
            </a:pPr>
            <a:r>
              <a:rPr lang="en-US" b="1" dirty="0" smtClean="0"/>
              <a:t>Central </a:t>
            </a:r>
            <a:r>
              <a:rPr lang="en-US" b="1" dirty="0"/>
              <a:t>Administration</a:t>
            </a:r>
          </a:p>
          <a:p>
            <a:pPr marL="0" lvl="1" indent="0" algn="ctr" fontAlgn="base">
              <a:buNone/>
            </a:pPr>
            <a:endParaRPr lang="en-US" b="1" dirty="0" smtClean="0"/>
          </a:p>
          <a:p>
            <a:pPr marL="0" lvl="1" indent="0" algn="ctr" fontAlgn="base">
              <a:buNone/>
            </a:pPr>
            <a:r>
              <a:rPr lang="en-US" b="1" dirty="0" smtClean="0"/>
              <a:t>Law Enforcement</a:t>
            </a:r>
            <a:endParaRPr lang="en-US" b="1" dirty="0"/>
          </a:p>
          <a:p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20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fontAlgn="base"/>
            <a:endParaRPr lang="en-US" dirty="0" smtClean="0"/>
          </a:p>
          <a:p>
            <a:pPr lvl="1" algn="ctr" fontAlgn="base"/>
            <a:endParaRPr lang="en-US" dirty="0"/>
          </a:p>
          <a:p>
            <a:pPr marL="0" lvl="1" indent="0" algn="ctr" fontAlgn="base">
              <a:buNone/>
            </a:pPr>
            <a:r>
              <a:rPr lang="en-US" b="1" dirty="0" smtClean="0"/>
              <a:t>Near field </a:t>
            </a:r>
            <a:r>
              <a:rPr lang="en-US" b="1" dirty="0"/>
              <a:t>communication (NFC) </a:t>
            </a:r>
            <a:r>
              <a:rPr lang="en-US" b="1" dirty="0" smtClean="0"/>
              <a:t>chips</a:t>
            </a:r>
          </a:p>
          <a:p>
            <a:pPr marL="0" lvl="1" indent="0" algn="ctr" fontAlgn="base">
              <a:buNone/>
            </a:pPr>
            <a:endParaRPr lang="en-US" b="1" dirty="0"/>
          </a:p>
          <a:p>
            <a:pPr marL="0" lvl="1" indent="0" algn="ctr" fontAlgn="base">
              <a:buNone/>
            </a:pPr>
            <a:r>
              <a:rPr lang="en-US" b="1" dirty="0"/>
              <a:t>Android Phones (with GPS/camera</a:t>
            </a:r>
            <a:r>
              <a:rPr lang="en-US" b="1" dirty="0" smtClean="0"/>
              <a:t>)</a:t>
            </a:r>
          </a:p>
          <a:p>
            <a:pPr marL="0" lvl="1" indent="0" algn="ctr" fontAlgn="base">
              <a:buNone/>
            </a:pPr>
            <a:endParaRPr lang="en-US" b="1" dirty="0"/>
          </a:p>
          <a:p>
            <a:pPr marL="0" lvl="1" indent="0" algn="ctr" fontAlgn="base">
              <a:buNone/>
            </a:pPr>
            <a:r>
              <a:rPr lang="en-US" b="1" dirty="0"/>
              <a:t>Android </a:t>
            </a:r>
            <a:r>
              <a:rPr lang="en-US" b="1" dirty="0" smtClean="0"/>
              <a:t>Tablets</a:t>
            </a:r>
          </a:p>
          <a:p>
            <a:pPr marL="0" lvl="1" indent="0" algn="ctr" fontAlgn="base">
              <a:buNone/>
            </a:pPr>
            <a:endParaRPr lang="en-US" b="1" dirty="0"/>
          </a:p>
          <a:p>
            <a:pPr marL="0" lvl="1" indent="0" algn="ctr" fontAlgn="base">
              <a:buNone/>
            </a:pPr>
            <a:r>
              <a:rPr lang="en-US" b="1" dirty="0"/>
              <a:t>Central Servers (Cloud </a:t>
            </a:r>
            <a:r>
              <a:rPr lang="en-US" b="1" dirty="0" smtClean="0"/>
              <a:t>Based</a:t>
            </a:r>
            <a:r>
              <a:rPr lang="en-US" b="1" dirty="0"/>
              <a:t>)</a:t>
            </a:r>
          </a:p>
          <a:p>
            <a:pPr marL="0" indent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1" indent="0" fontAlgn="base">
              <a:buNone/>
            </a:pPr>
            <a:r>
              <a:rPr lang="en-US" dirty="0" smtClean="0"/>
              <a:t>Fishers</a:t>
            </a:r>
          </a:p>
          <a:p>
            <a:pPr marL="0" lvl="1" indent="0" fontAlgn="base">
              <a:buNone/>
            </a:pPr>
            <a:endParaRPr lang="en-US" dirty="0"/>
          </a:p>
          <a:p>
            <a:pPr lvl="2" fontAlgn="base"/>
            <a:r>
              <a:rPr lang="en-US" dirty="0"/>
              <a:t>Registration Request</a:t>
            </a:r>
          </a:p>
          <a:p>
            <a:pPr lvl="2" fontAlgn="base"/>
            <a:r>
              <a:rPr lang="en-US" dirty="0"/>
              <a:t>Incident Reporting</a:t>
            </a:r>
          </a:p>
          <a:p>
            <a:pPr lvl="2" fontAlgn="base"/>
            <a:r>
              <a:rPr lang="en-US" dirty="0"/>
              <a:t>Information (weather forecast, fish prices etc.)</a:t>
            </a:r>
          </a:p>
          <a:p>
            <a:pPr lvl="2" fontAlgn="base"/>
            <a:r>
              <a:rPr lang="en-US" dirty="0"/>
              <a:t>Direct SOS line to police/coast </a:t>
            </a:r>
            <a:r>
              <a:rPr lang="en-US" dirty="0" smtClean="0"/>
              <a:t>guard</a:t>
            </a:r>
          </a:p>
          <a:p>
            <a:pPr marL="237744" lvl="2" indent="0" fontAlgn="base">
              <a:buNone/>
            </a:pPr>
            <a:endParaRPr lang="en-US" dirty="0"/>
          </a:p>
          <a:p>
            <a:pPr marL="0" lvl="1" indent="0" fontAlgn="base">
              <a:buNone/>
            </a:pPr>
            <a:r>
              <a:rPr lang="en-US" dirty="0" smtClean="0"/>
              <a:t>Fisheries</a:t>
            </a:r>
          </a:p>
          <a:p>
            <a:pPr marL="0" lvl="1" indent="0" fontAlgn="base">
              <a:buNone/>
            </a:pPr>
            <a:endParaRPr lang="en-US" dirty="0"/>
          </a:p>
          <a:p>
            <a:pPr lvl="2" fontAlgn="base"/>
            <a:r>
              <a:rPr lang="en-US" dirty="0"/>
              <a:t>Ability to register new fishers</a:t>
            </a:r>
          </a:p>
          <a:p>
            <a:pPr lvl="2" fontAlgn="base"/>
            <a:r>
              <a:rPr lang="en-US" dirty="0"/>
              <a:t>Information</a:t>
            </a:r>
          </a:p>
          <a:p>
            <a:pPr lvl="2" fontAlgn="base"/>
            <a:r>
              <a:rPr lang="en-US" dirty="0"/>
              <a:t>Fish Analytics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1" indent="0" fontAlgn="base">
              <a:buNone/>
            </a:pPr>
            <a:r>
              <a:rPr lang="en-US" dirty="0"/>
              <a:t>Central </a:t>
            </a:r>
            <a:r>
              <a:rPr lang="en-US" dirty="0" smtClean="0"/>
              <a:t>Administration</a:t>
            </a:r>
          </a:p>
          <a:p>
            <a:pPr marL="0" lvl="1" indent="0" fontAlgn="base">
              <a:buNone/>
            </a:pPr>
            <a:endParaRPr lang="en-US" dirty="0"/>
          </a:p>
          <a:p>
            <a:pPr lvl="2" fontAlgn="base"/>
            <a:r>
              <a:rPr lang="en-US" dirty="0"/>
              <a:t>ID trace for each canoe and database of all active fishing canoes</a:t>
            </a:r>
          </a:p>
          <a:p>
            <a:pPr lvl="2" fontAlgn="base"/>
            <a:r>
              <a:rPr lang="en-US" dirty="0"/>
              <a:t>geo-tagging for incident reporting (i.e. emergency, illegal activities)</a:t>
            </a:r>
          </a:p>
          <a:p>
            <a:pPr lvl="2" fontAlgn="base"/>
            <a:r>
              <a:rPr lang="en-US" dirty="0"/>
              <a:t>Fish </a:t>
            </a:r>
            <a:r>
              <a:rPr lang="en-US" dirty="0" smtClean="0"/>
              <a:t>Analytics</a:t>
            </a:r>
          </a:p>
          <a:p>
            <a:pPr marL="237744" lvl="2" indent="0" fontAlgn="base">
              <a:buNone/>
            </a:pPr>
            <a:endParaRPr lang="en-US" dirty="0"/>
          </a:p>
          <a:p>
            <a:pPr marL="0" lvl="1" indent="0" fontAlgn="base">
              <a:buNone/>
            </a:pPr>
            <a:r>
              <a:rPr lang="en-US" dirty="0" smtClean="0"/>
              <a:t>Police</a:t>
            </a:r>
          </a:p>
          <a:p>
            <a:pPr marL="0" lvl="1" indent="0" fontAlgn="base">
              <a:buNone/>
            </a:pPr>
            <a:endParaRPr lang="en-US" dirty="0"/>
          </a:p>
          <a:p>
            <a:pPr lvl="2" fontAlgn="base"/>
            <a:r>
              <a:rPr lang="en-US" dirty="0"/>
              <a:t>Incident reports and precise location of illegal activities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91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 between parties involved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066800"/>
            <a:ext cx="8686800" cy="3886200"/>
            <a:chOff x="685800" y="1295401"/>
            <a:chExt cx="8077200" cy="3792070"/>
          </a:xfrm>
        </p:grpSpPr>
        <p:sp>
          <p:nvSpPr>
            <p:cNvPr id="6" name="Flowchart: Process 5"/>
            <p:cNvSpPr/>
            <p:nvPr/>
          </p:nvSpPr>
          <p:spPr>
            <a:xfrm>
              <a:off x="685800" y="4641345"/>
              <a:ext cx="1676400" cy="4461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Fisherman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743200" y="4641345"/>
              <a:ext cx="1676400" cy="4461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Fisheries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876800" y="4641345"/>
              <a:ext cx="1676400" cy="4461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Central Authority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7086600" y="4641345"/>
              <a:ext cx="1676400" cy="44612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Police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733800" y="1295401"/>
              <a:ext cx="1676400" cy="51047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905000" y="2133600"/>
              <a:ext cx="16002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143000" y="1981200"/>
              <a:ext cx="19050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00400" y="2286000"/>
              <a:ext cx="762000" cy="1981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733800" y="2286000"/>
              <a:ext cx="6096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029200" y="2286000"/>
              <a:ext cx="38100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486400" y="2286000"/>
              <a:ext cx="60960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096000" y="2209800"/>
              <a:ext cx="1676400" cy="1905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553200" y="2133600"/>
              <a:ext cx="17526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715861">
              <a:off x="1180721" y="2714324"/>
              <a:ext cx="1668306" cy="38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Fish price, weather forecast etc.</a:t>
              </a:r>
              <a:endParaRPr 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8457813">
              <a:off x="1506244" y="3003940"/>
              <a:ext cx="2125641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Registration Info. Incident Reports</a:t>
              </a:r>
              <a:endParaRPr lang="en-US" sz="105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7543549">
              <a:off x="2575927" y="3076379"/>
              <a:ext cx="1869916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Receives fisherman info.</a:t>
              </a:r>
              <a:endParaRPr lang="en-US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7250865">
              <a:off x="3204313" y="3243758"/>
              <a:ext cx="1869916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Uploads Fishing Activity Data</a:t>
              </a:r>
              <a:endParaRPr 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4724574">
              <a:off x="4161353" y="3107452"/>
              <a:ext cx="1869916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Receives Fish Activity Data</a:t>
              </a:r>
              <a:endParaRPr 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4196560">
              <a:off x="4909768" y="3321680"/>
              <a:ext cx="2191325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Compute &amp; Upload Fish Analytics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2979160">
              <a:off x="5854314" y="3107638"/>
              <a:ext cx="1869916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Receives  Incident Reports</a:t>
              </a:r>
              <a:endParaRPr 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929109">
              <a:off x="6543079" y="2865701"/>
              <a:ext cx="1869916" cy="23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Closes Incident Cases</a:t>
              </a:r>
              <a:endParaRPr lang="en-US" sz="105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 fontAlgn="base"/>
            <a:r>
              <a:rPr lang="en-US" sz="2200" dirty="0"/>
              <a:t>The State Department will provide local fishers with android smartphones, and fisheries with android </a:t>
            </a:r>
            <a:r>
              <a:rPr lang="en-US" sz="2200" dirty="0" smtClean="0"/>
              <a:t>tablets</a:t>
            </a:r>
          </a:p>
          <a:p>
            <a:pPr algn="ctr" fontAlgn="base"/>
            <a:endParaRPr lang="en-US" sz="2200" dirty="0"/>
          </a:p>
          <a:p>
            <a:pPr algn="ctr" fontAlgn="base"/>
            <a:r>
              <a:rPr lang="en-US" sz="2200" dirty="0" smtClean="0"/>
              <a:t>Fishing </a:t>
            </a:r>
            <a:r>
              <a:rPr lang="en-US" sz="2200" dirty="0"/>
              <a:t>vehicles operate within 3 miles </a:t>
            </a:r>
            <a:r>
              <a:rPr lang="en-US" sz="2200" dirty="0" smtClean="0"/>
              <a:t>from </a:t>
            </a:r>
            <a:r>
              <a:rPr lang="en-US" sz="2200" dirty="0"/>
              <a:t>the </a:t>
            </a:r>
            <a:r>
              <a:rPr lang="en-US" sz="2200" dirty="0" smtClean="0"/>
              <a:t>shore and can access cellular service</a:t>
            </a:r>
          </a:p>
          <a:p>
            <a:pPr algn="ctr" fontAlgn="base"/>
            <a:endParaRPr lang="en-US" sz="2200" dirty="0"/>
          </a:p>
          <a:p>
            <a:pPr algn="ctr" fontAlgn="base"/>
            <a:r>
              <a:rPr lang="en-US" sz="2200" dirty="0" smtClean="0"/>
              <a:t>Existing Licensing and registration database</a:t>
            </a:r>
          </a:p>
          <a:p>
            <a:pPr algn="ctr" fontAlgn="base"/>
            <a:endParaRPr lang="en-US" sz="2200" dirty="0"/>
          </a:p>
          <a:p>
            <a:pPr algn="ctr" fontAlgn="base"/>
            <a:r>
              <a:rPr lang="en-US" sz="2200" dirty="0" smtClean="0"/>
              <a:t>Available emergency response</a:t>
            </a:r>
          </a:p>
          <a:p>
            <a:pPr algn="ctr" fontAlgn="base"/>
            <a:endParaRPr lang="en-US" sz="2200" dirty="0"/>
          </a:p>
          <a:p>
            <a:pPr algn="ctr" fontAlgn="base"/>
            <a:r>
              <a:rPr lang="en-US" sz="2200" dirty="0"/>
              <a:t>C</a:t>
            </a:r>
            <a:r>
              <a:rPr lang="en-US" sz="2200" dirty="0" smtClean="0"/>
              <a:t>orresponding </a:t>
            </a:r>
            <a:r>
              <a:rPr lang="en-US" sz="2200" dirty="0"/>
              <a:t>fishmonger measuring/weighing the fish </a:t>
            </a:r>
            <a:r>
              <a:rPr lang="en-US" sz="2200" dirty="0" smtClean="0"/>
              <a:t>catches</a:t>
            </a:r>
          </a:p>
          <a:p>
            <a:pPr algn="ctr" fontAlgn="base"/>
            <a:endParaRPr lang="en-US" sz="2200" dirty="0"/>
          </a:p>
          <a:p>
            <a:pPr algn="ctr" fontAlgn="base"/>
            <a:r>
              <a:rPr lang="en-US" sz="2200" dirty="0" smtClean="0"/>
              <a:t>Application can be translated to the local language</a:t>
            </a:r>
          </a:p>
          <a:p>
            <a:pPr algn="ctr" fontAlgn="base"/>
            <a:endParaRPr lang="en-US" sz="2200" dirty="0"/>
          </a:p>
          <a:p>
            <a:pPr algn="ctr" fontAlgn="base"/>
            <a:r>
              <a:rPr lang="en-US" sz="2200" dirty="0"/>
              <a:t>I</a:t>
            </a:r>
            <a:r>
              <a:rPr lang="en-US" sz="2200" dirty="0" smtClean="0"/>
              <a:t>llegal </a:t>
            </a:r>
            <a:r>
              <a:rPr lang="en-US" sz="2200" dirty="0"/>
              <a:t>fishing activities include: light fishing, fishing with chemicals, dynamite fishing, fishing endangered species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19635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Simplify          </a:t>
            </a:r>
            <a:r>
              <a:rPr lang="en-US" sz="2800" dirty="0" smtClean="0">
                <a:solidFill>
                  <a:schemeClr val="accent2"/>
                </a:solidFill>
              </a:rPr>
              <a:t>Incentive</a:t>
            </a:r>
            <a:r>
              <a:rPr lang="en-US" sz="2800" dirty="0" smtClean="0"/>
              <a:t>           Utilize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440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189</TotalTime>
  <Words>377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West Africa Mobile App for sustainability</vt:lpstr>
      <vt:lpstr>Problem Statement</vt:lpstr>
      <vt:lpstr>Proposed solution </vt:lpstr>
      <vt:lpstr>Stakeholders</vt:lpstr>
      <vt:lpstr>Tools</vt:lpstr>
      <vt:lpstr>Features</vt:lpstr>
      <vt:lpstr>Data exchange between parties involved</vt:lpstr>
      <vt:lpstr>Assumptions</vt:lpstr>
      <vt:lpstr>Innovation</vt:lpstr>
      <vt:lpstr>Implementability</vt:lpstr>
      <vt:lpstr>Impact</vt:lpstr>
      <vt:lpstr>Interface</vt:lpstr>
      <vt:lpstr>Interface Cont.</vt:lpstr>
      <vt:lpstr>Interface Cont.</vt:lpstr>
    </vt:vector>
  </TitlesOfParts>
  <Company>University of Baltimore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Africa Mobile App for sustainability</dc:title>
  <dc:creator>updater</dc:creator>
  <cp:lastModifiedBy>Martin</cp:lastModifiedBy>
  <cp:revision>25</cp:revision>
  <dcterms:created xsi:type="dcterms:W3CDTF">2014-06-14T10:48:01Z</dcterms:created>
  <dcterms:modified xsi:type="dcterms:W3CDTF">2014-06-14T14:44:26Z</dcterms:modified>
</cp:coreProperties>
</file>