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566-D482-46B6-973C-B9C6E5C7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1EB93-5551-4408-B833-CE47E2DE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8BA6-2927-440A-9813-2BFB057B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CC6A-408A-4B30-BA77-E4C6CB52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3AB4-531A-49B7-A2FB-3DCC1A6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A1FD-A7F4-4ABE-B2A2-4C8E8F7B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ABD10-6C0E-43CC-A5E7-BCF5E060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AE66-45C4-47F1-B9E4-BCCB2514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B7-C230-470D-A4FF-03B94D9C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C846-93EB-4014-8918-35AB6883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2CDA4-4AFA-4A31-9018-ECB23199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A04FD-1842-473B-A6A9-9C128EBA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1D7A-E96D-4843-8AD6-AD535F0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6381-B0A7-4A5C-8DAF-186A5EC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ED4B-C5C4-43BC-B424-4146ECA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2DC7-9D6D-4CA8-9869-6FC9536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A902-EF48-4477-BC2F-387181E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C29F-EEDD-4795-9748-7D9EDA2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7EBD-5D0C-4266-97A7-2400AFE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CAC9-C12F-43C4-BE20-497DCFC5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D07-D201-4740-BE20-FADEBDB5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DE55-8A36-4274-B18F-CF012FF6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8897-8BCD-4E16-9B33-CCE8CE6C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5A91-95EE-4290-A610-7A6CE3B6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62D1-F77F-4192-B448-1FB1C86D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E98C-9093-41F2-8CFC-BC85B78A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A639-EA71-41A3-A280-14178875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13FB-F3B3-46F7-8745-9CFBE7F6F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E81B-0F4D-470C-AE1B-011C33B6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3411-BB93-474D-8A6C-D9F74CA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BBE1-1B48-43AD-B29C-49C227B6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D977-87B7-4924-9F26-DAEA9FE2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DA57-BCFE-4A08-91CE-2C77D995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D115-9A57-4BFB-8D29-37F9F8638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CE19-EE4D-4BAA-90FF-EA4894C3A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67F74-4B5B-4D86-B522-A72F71CE2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F5A1A-2875-44A8-9748-061C5FF8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484B0-81EB-47B6-8D07-16B6ED7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97779-EE88-4E2E-8B71-846A3FBE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1443-B566-4A5D-93A5-F9C1B12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606FB-323B-4510-9A00-9D66DA9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C1BD-4933-4203-8365-FEFA567D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0299-9F01-441A-B155-A9BC903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93CD5-49D8-4B16-BFE7-ABA4E9C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3E7D4-90CB-4295-A388-9092A508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A70B6-AA24-402A-B9CE-57B6E4D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9CC4-A645-4A39-B62B-64CB33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9F74-B41E-481F-8AB2-994DF446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F8403-E2D8-4C4F-B40F-89486F1F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7D1F-48E7-4D84-BA64-36B2D37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A558-C660-4B57-BAAB-8B7A861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85C6-8E1C-450A-A062-EF2D118B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6E8-12A8-4832-90C7-8E0981D6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24A8-2D6B-43F4-82D2-5B96A45D5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F605-431E-4144-970B-E59C0F82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7BD7-7B52-4442-ACF7-E7BBDA4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D3E6-1A98-4005-94D0-067D9A2A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2099-B896-486E-86BE-F2BBCE03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24E8F-B26E-4EE8-A7B3-D052CEE4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83771-2B14-4807-B77A-96AF7F64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F68D-76A4-4154-8257-F17275968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46E0-C765-4B02-9093-05A7354451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1401-A10B-46B0-AA61-9D8A6FA86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6388-E9CF-4EA6-80AE-9CEEF539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ld&#10;&#10;Description automatically generated">
            <a:extLst>
              <a:ext uri="{FF2B5EF4-FFF2-40B4-BE49-F238E27FC236}">
                <a16:creationId xmlns:a16="http://schemas.microsoft.com/office/drawing/2014/main" id="{D1211B2D-F45C-4FB2-82C3-600C0966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13763" b="89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8772F-2FF0-4C76-858C-D7F50537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Handwritten Digit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1D26D-23DB-4893-ADBB-32E0FF87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Austin Fisher</a:t>
            </a:r>
          </a:p>
          <a:p>
            <a:pPr algn="l"/>
            <a:r>
              <a:rPr lang="en-US" sz="2000"/>
              <a:t>Roger Lorelli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44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32A0-A874-44F6-BD4B-9F0B462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395E-CDBF-40FC-B181-692D04E8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1ECA-B4AF-4B9C-AF69-7F0B5CA3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Intro/Outline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8CB4-B331-4CAA-A097-4F3972B5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C195-EBCD-4574-B19F-69783022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D1C7-9F76-412B-B330-61D7AC7E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717B-F024-46DC-BD39-C062D096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E9E3-7646-4933-820C-B5459F3F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E258-8A4A-4F0D-A1B4-877B213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E4A9-BEBB-4750-ACC1-F8C745DC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50D5-A277-470D-A935-FA860A1A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57AE-E6A9-493A-BA7B-DCB1760E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639-208A-4E4F-A835-D8F6079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A246-4AE4-4A03-9DFE-F1E34D5C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DDFC-D5B0-4B73-8014-07BC415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DEE9-7FE8-451F-8933-0EBC9381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CD38-1330-4F99-B490-3ED6BED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42D6-D587-45CE-B3F7-BABB9E4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Handwritten Digit Identification</vt:lpstr>
      <vt:lpstr>Intro/Outline Slide</vt:lpstr>
      <vt:lpstr>Sample Collection</vt:lpstr>
      <vt:lpstr>PreProcessing</vt:lpstr>
      <vt:lpstr>PreProcessing Cont.</vt:lpstr>
      <vt:lpstr>Measurements</vt:lpstr>
      <vt:lpstr>Vectorization</vt:lpstr>
      <vt:lpstr>C Neural Network</vt:lpstr>
      <vt:lpstr>Training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Identification</dc:title>
  <dc:creator>Roger Lorelli</dc:creator>
  <cp:lastModifiedBy>Roger Lorelli</cp:lastModifiedBy>
  <cp:revision>2</cp:revision>
  <dcterms:created xsi:type="dcterms:W3CDTF">2021-05-12T21:57:38Z</dcterms:created>
  <dcterms:modified xsi:type="dcterms:W3CDTF">2021-05-13T01:27:04Z</dcterms:modified>
</cp:coreProperties>
</file>