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1" r:id="rId2"/>
    <p:sldId id="312" r:id="rId3"/>
  </p:sldIdLst>
  <p:sldSz cx="12192000" cy="6858000"/>
  <p:notesSz cx="6881813" cy="96615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3399"/>
    <a:srgbClr val="E5203E"/>
    <a:srgbClr val="009FE3"/>
    <a:srgbClr val="1F4E79"/>
    <a:srgbClr val="666666"/>
    <a:srgbClr val="474747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7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023F81DC-7D38-48D8-AA7A-095409DBBC5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28DAAD2D-AD72-4298-8E73-5D111A6D0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3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DBD0F-4232-4DB4-9D48-6328A3412111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CE5984-1B9C-414E-AC69-826E47E7CB3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6013A2-AAA9-4E7C-A942-D12EE8530DBB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320F1-6F71-43B1-B465-BED8E08B334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E61D1-F85E-4E85-92A2-8D28DAA467E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6D18F-3465-4891-B197-0C39709A178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EC011-2BC7-47F6-A092-0ACDF354BC7E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C882F-BECA-4D09-98F1-A3AC0062C4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C0C81-7DED-4FC7-8D99-484E925E1ABB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종합설계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수행 일정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진행상황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24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13214"/>
              </p:ext>
            </p:extLst>
          </p:nvPr>
        </p:nvGraphicFramePr>
        <p:xfrm>
          <a:off x="444846" y="1085659"/>
          <a:ext cx="10985160" cy="551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9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17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341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75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1830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1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어항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워터펌프</a:t>
                      </a:r>
                      <a:r>
                        <a:rPr lang="ko-KR" altLang="en-US" sz="1600" baseline="0" dirty="0"/>
                        <a:t> 제작 및 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Node.js </a:t>
                      </a:r>
                      <a:r>
                        <a:rPr lang="ko-KR" altLang="en-US" sz="1600" dirty="0"/>
                        <a:t>서버구축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먹이급여기 제작 및 </a:t>
                      </a:r>
                      <a:r>
                        <a:rPr lang="ko-KR" altLang="en-US" sz="1600" baseline="0" dirty="0"/>
                        <a:t>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방수온도</a:t>
                      </a:r>
                      <a:r>
                        <a:rPr lang="ko-KR" altLang="en-US" sz="1600" baseline="0" dirty="0"/>
                        <a:t>센서 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수온 및 수질측정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RTC </a:t>
                      </a:r>
                      <a:r>
                        <a:rPr lang="ko-KR" altLang="en-US" sz="1600" dirty="0"/>
                        <a:t>모듈</a:t>
                      </a:r>
                      <a:r>
                        <a:rPr lang="ko-KR" altLang="en-US" sz="1600" baseline="0" dirty="0"/>
                        <a:t> 이용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pH </a:t>
                      </a:r>
                      <a:r>
                        <a:rPr lang="ko-KR" altLang="en-US" sz="1600" dirty="0"/>
                        <a:t>수질측정 센서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자동 먹이급여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아두이노</a:t>
                      </a:r>
                      <a:r>
                        <a:rPr lang="ko-KR" altLang="en-US" sz="1600" dirty="0"/>
                        <a:t> 제어프로그램 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Database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설계 및 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부분환수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라즈베리파이와</a:t>
                      </a:r>
                      <a:r>
                        <a:rPr lang="ko-KR" altLang="en-US" sz="1600" dirty="0"/>
                        <a:t>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파이카메라 설정 및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어항 </a:t>
                      </a:r>
                      <a:r>
                        <a:rPr lang="ko-KR" altLang="en-US" sz="1600" dirty="0" err="1"/>
                        <a:t>스트리밍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어항에 하드웨어 부착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웹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알리미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어항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홈페이지 페이지 구성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어플</a:t>
                      </a:r>
                      <a:r>
                        <a:rPr lang="ko-KR" altLang="en-US" sz="1600" dirty="0"/>
                        <a:t>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60%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05614" y="271838"/>
            <a:ext cx="2340244" cy="53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진행률 </a:t>
            </a:r>
            <a:r>
              <a:rPr lang="en-US" altLang="ko-KR" dirty="0"/>
              <a:t>: 84%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73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주차별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진행상황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54741"/>
              </p:ext>
            </p:extLst>
          </p:nvPr>
        </p:nvGraphicFramePr>
        <p:xfrm>
          <a:off x="444846" y="1318134"/>
          <a:ext cx="11023902" cy="5055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68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25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020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9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1509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331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자바스크립트</a:t>
                      </a:r>
                      <a:r>
                        <a:rPr lang="en-US" altLang="ko-KR" sz="1600" baseline="0" dirty="0"/>
                        <a:t>, Node.js </a:t>
                      </a:r>
                      <a:r>
                        <a:rPr lang="ko-KR" altLang="en-US" sz="1600" baseline="0" dirty="0"/>
                        <a:t>등 공부 및 자료조사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</a:t>
                      </a:r>
                      <a:r>
                        <a:rPr lang="ko-KR" altLang="en-US" sz="1600" baseline="0" dirty="0"/>
                        <a:t> 접속을 위해 </a:t>
                      </a:r>
                      <a:r>
                        <a:rPr lang="en-US" altLang="ko-KR" sz="1600" baseline="0" dirty="0"/>
                        <a:t>DDNS </a:t>
                      </a:r>
                      <a:r>
                        <a:rPr lang="ko-KR" altLang="en-US" sz="1600" baseline="0" dirty="0"/>
                        <a:t>설정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접속방법 변경</a:t>
                      </a:r>
                      <a:r>
                        <a:rPr lang="en-US" altLang="ko-KR" sz="1600" baseline="0" dirty="0"/>
                        <a:t>), </a:t>
                      </a:r>
                      <a:r>
                        <a:rPr lang="ko-KR" altLang="en-US" sz="1600" baseline="0" dirty="0"/>
                        <a:t>어항 주문제작을 위해 도면구성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서버 </a:t>
                      </a:r>
                      <a:r>
                        <a:rPr lang="ko-KR" altLang="en-US" sz="1600" baseline="0" dirty="0" err="1"/>
                        <a:t>쉘</a:t>
                      </a:r>
                      <a:r>
                        <a:rPr lang="ko-KR" altLang="en-US" sz="1600" baseline="0" dirty="0"/>
                        <a:t> 스크립트 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워터펌프 관련 수정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App </a:t>
                      </a:r>
                      <a:r>
                        <a:rPr lang="ko-KR" altLang="en-US" sz="1600" dirty="0" err="1"/>
                        <a:t>알리미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사용자 </a:t>
                      </a:r>
                      <a:r>
                        <a:rPr lang="ko-KR" altLang="en-US" sz="1600" dirty="0" smtClean="0"/>
                        <a:t>관리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하드웨어 구성회의 및 물고기</a:t>
                      </a:r>
                      <a:r>
                        <a:rPr lang="ko-KR" altLang="en-US" sz="1600" baseline="0" dirty="0"/>
                        <a:t> 관련 정보수집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App</a:t>
                      </a:r>
                      <a:r>
                        <a:rPr lang="ko-KR" altLang="en-US" sz="1600" dirty="0"/>
                        <a:t>과 서버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기초완성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하드웨어 모의제작 및 테스트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App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err="1" smtClean="0"/>
                        <a:t>Webview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화면수정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 관리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제작</a:t>
                      </a:r>
                      <a:r>
                        <a:rPr lang="en-US" altLang="ko-KR" sz="1600" baseline="0" dirty="0" smtClean="0"/>
                        <a:t>,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pH </a:t>
                      </a:r>
                      <a:r>
                        <a:rPr lang="ko-KR" altLang="en-US" sz="1600" dirty="0" smtClean="0"/>
                        <a:t>디자인 </a:t>
                      </a:r>
                      <a:r>
                        <a:rPr lang="ko-KR" altLang="en-US" sz="1600" smtClean="0"/>
                        <a:t>및 그 외 </a:t>
                      </a:r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하드웨어 구매진행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제어프로그램 작성 및 서버 기본</a:t>
                      </a:r>
                      <a:r>
                        <a:rPr lang="ko-KR" altLang="en-US" sz="1600" baseline="0" dirty="0"/>
                        <a:t> 구성회의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Database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구축 및 연동</a:t>
                      </a:r>
                      <a:r>
                        <a:rPr lang="en-US" altLang="ko-KR" sz="1600" baseline="0" dirty="0"/>
                        <a:t>,   </a:t>
                      </a:r>
                      <a:r>
                        <a:rPr lang="ko-KR" altLang="en-US" sz="1600" baseline="0" dirty="0" err="1"/>
                        <a:t>아두이노와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ko-KR" altLang="en-US" sz="1600" baseline="0" dirty="0" err="1"/>
                        <a:t>라즈베리파이를</a:t>
                      </a:r>
                      <a:r>
                        <a:rPr lang="ko-KR" altLang="en-US" sz="1600" baseline="0" dirty="0"/>
                        <a:t> 한 공간에 배치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어항에 제작부품 부착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디자인 진행 및 서버 테스트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Node.js </a:t>
                      </a:r>
                      <a:r>
                        <a:rPr lang="ko-KR" altLang="en-US" sz="1600" dirty="0"/>
                        <a:t>서버 기초제작</a:t>
                      </a:r>
                      <a:r>
                        <a:rPr lang="en-US" altLang="ko-KR" sz="1600" dirty="0"/>
                        <a:t>, App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구성회의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App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ko-KR" altLang="en-US" sz="1600" dirty="0" err="1"/>
                        <a:t>아두이노</a:t>
                      </a:r>
                      <a:r>
                        <a:rPr lang="ko-KR" altLang="en-US" sz="1600" dirty="0"/>
                        <a:t> 제어코드 수정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하드웨어 배치</a:t>
                      </a:r>
                      <a:r>
                        <a:rPr lang="en-US" altLang="ko-KR" sz="1600" dirty="0"/>
                        <a:t>, App</a:t>
                      </a:r>
                      <a:r>
                        <a:rPr lang="ko-KR" altLang="en-US" sz="1600" dirty="0" err="1"/>
                        <a:t>알림제작시작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물고기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부속품 구매 후 </a:t>
                      </a:r>
                      <a:endParaRPr lang="en-US" altLang="ko-KR" sz="1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데모 및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하드웨어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서버 </a:t>
                      </a:r>
                      <a:r>
                        <a:rPr lang="en-US" altLang="ko-KR" sz="1600" dirty="0"/>
                        <a:t>– App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간 데이터연동 및 </a:t>
                      </a:r>
                      <a:endParaRPr lang="en-US" altLang="ko-KR" sz="1600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/>
                        <a:t>App </a:t>
                      </a:r>
                      <a:r>
                        <a:rPr lang="ko-KR" altLang="en-US" sz="1600" baseline="0" dirty="0"/>
                        <a:t>기초제작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666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1213</TotalTime>
  <Words>305</Words>
  <Application>Microsoft Office PowerPoint</Application>
  <PresentationFormat>사용자 지정</PresentationFormat>
  <Paragraphs>92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차해운</cp:lastModifiedBy>
  <cp:revision>366</cp:revision>
  <cp:lastPrinted>2019-02-27T12:44:17Z</cp:lastPrinted>
  <dcterms:created xsi:type="dcterms:W3CDTF">2016-03-12T15:04:52Z</dcterms:created>
  <dcterms:modified xsi:type="dcterms:W3CDTF">2019-04-01T10:33:18Z</dcterms:modified>
</cp:coreProperties>
</file>