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F809A-EF40-4832-BF82-913B4CE209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9DDB788-0C8D-493D-AB85-642B3D98E3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КОНТРОЛЬ ПРИЁМА ЛЕКАРСТВ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7554" y="4214818"/>
            <a:ext cx="5114778" cy="1101248"/>
          </a:xfrm>
        </p:spPr>
        <p:txBody>
          <a:bodyPr/>
          <a:lstStyle/>
          <a:p>
            <a:pPr algn="ct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Волков Илья Иванович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0364" y="-714404"/>
            <a:ext cx="5105400" cy="286816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7554" y="2786058"/>
            <a:ext cx="5114778" cy="28895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проекта: Создание удобного приложения для контроля и управления приемом лекарственных препаратов.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проекта: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графика приема лекарств.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наличия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лекарств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Хранение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истории приема лекарств с возможностью добавления описаний.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надежного хранения данных.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0364" y="-214338"/>
            <a:ext cx="5643602" cy="286816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7554" y="2928934"/>
            <a:ext cx="5114778" cy="3357586"/>
          </a:xfrm>
        </p:spPr>
        <p:txBody>
          <a:bodyPr>
            <a:normAutofit fontScale="55000" lnSpcReduction="20000"/>
          </a:bodyPr>
          <a:lstStyle/>
          <a:p>
            <a:pPr algn="ctr" fontAlgn="ctr"/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Язык программирования, на котором написано приложение. </a:t>
            </a:r>
          </a:p>
          <a:p>
            <a:pPr algn="ctr" fontAlgn="ctr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PyQt6 -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для создания графического интерфейса пользователя (GUI). Она отвечает за создание окон, кнопок, таблиц и других элементов интерфейса. </a:t>
            </a:r>
          </a:p>
          <a:p>
            <a:pPr algn="ctr" fontAlgn="ctr"/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Легкая и встроенная система управления базами данных (СУБД), используемая для хранения данных о лекарствах, их запасах и истории приема. </a:t>
            </a:r>
          </a:p>
          <a:p>
            <a:pPr algn="ctr" fontAlgn="ctr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SQL -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Язык структурированных запросов, используемый для взаимодействия с базой данных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(запросы на добавление, удаление, обновление и выборку данных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fontAlgn="ctr"/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Plyer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библиотека для вывода уведомлений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242048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Примеры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Главный экран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1670" y="1071546"/>
            <a:ext cx="4071966" cy="2857520"/>
          </a:xfrm>
        </p:spPr>
      </p:pic>
      <p:pic>
        <p:nvPicPr>
          <p:cNvPr id="6" name="Содержимое 5" descr="График приёма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953113"/>
            <a:ext cx="3521075" cy="2904887"/>
          </a:xfrm>
        </p:spPr>
      </p:pic>
      <p:pic>
        <p:nvPicPr>
          <p:cNvPr id="7" name="Рисунок 6" descr="Запасы лекарств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3929066"/>
            <a:ext cx="3791479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7554" y="-214338"/>
            <a:ext cx="5105400" cy="286816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7554" y="3071810"/>
            <a:ext cx="5114778" cy="2175152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Разработанное приложение эффективно решает задачу контроля приема лекарств, предоставляя удобный интерфейс для управления графиком приема, учета запасов и хранения истории приема. Использование PyQt6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обеспечило простоту разработки и надежное хранение данных.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Ссылки на исходный код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https://github.com/Fishbet1/Ilysha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</TotalTime>
  <Words>190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КОНТРОЛЬ ПРИЁМА ЛЕКАРСТВ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ПРИЁМА ЛЕКАРСТВ</dc:title>
  <dc:creator>Иван Волков</dc:creator>
  <cp:lastModifiedBy>Иван Волков</cp:lastModifiedBy>
  <cp:revision>3</cp:revision>
  <dcterms:created xsi:type="dcterms:W3CDTF">2024-11-18T16:47:22Z</dcterms:created>
  <dcterms:modified xsi:type="dcterms:W3CDTF">2024-11-18T17:17:30Z</dcterms:modified>
</cp:coreProperties>
</file>