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44091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35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9811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8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840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91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552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86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99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14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25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5BDDCF-3932-4737-990F-475BAEA351F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6CDA6B3-FECE-4855-AA2D-0AC42951C5F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634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events@studentgov.sutd.edu.s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42B5-44E5-4066-B644-42ACF794C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294500"/>
            <a:ext cx="8361229" cy="2098226"/>
          </a:xfrm>
        </p:spPr>
        <p:txBody>
          <a:bodyPr/>
          <a:lstStyle/>
          <a:p>
            <a:r>
              <a:rPr lang="en-SG" dirty="0"/>
              <a:t>Event proposal Form</a:t>
            </a:r>
          </a:p>
        </p:txBody>
      </p:sp>
    </p:spTree>
    <p:extLst>
      <p:ext uri="{BB962C8B-B14F-4D97-AF65-F5344CB8AC3E}">
        <p14:creationId xmlns:p14="http://schemas.microsoft.com/office/powerpoint/2010/main" val="371497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4D35-9684-4FB0-9BB2-9422D611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Event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351B-E94F-4951-AEF6-CA018158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SG" sz="2800" dirty="0"/>
              <a:t>If you have queries regarding your event:</a:t>
            </a:r>
          </a:p>
          <a:p>
            <a:pPr marL="457200" indent="-457200">
              <a:buAutoNum type="arabicPeriod"/>
            </a:pPr>
            <a:r>
              <a:rPr lang="en-SG" sz="2800" dirty="0"/>
              <a:t>Send an email to SG Events OR</a:t>
            </a:r>
          </a:p>
          <a:p>
            <a:pPr marL="457200" indent="-457200">
              <a:buAutoNum type="arabicPeriod"/>
            </a:pPr>
            <a:r>
              <a:rPr lang="en-SG" sz="2800" dirty="0"/>
              <a:t>Send your query via message OR</a:t>
            </a:r>
          </a:p>
          <a:p>
            <a:pPr marL="457200" indent="-457200">
              <a:buAutoNum type="arabicPeriod"/>
            </a:pPr>
            <a:r>
              <a:rPr lang="en-SG" sz="2800" dirty="0"/>
              <a:t>Ask an Events team member</a:t>
            </a:r>
          </a:p>
          <a:p>
            <a:pPr marL="457200" indent="-457200">
              <a:buAutoNum type="arabicPeriod"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Send your emails to: </a:t>
            </a:r>
            <a:r>
              <a:rPr lang="en-SG" sz="2800" dirty="0">
                <a:hlinkClick r:id="rId2"/>
              </a:rPr>
              <a:t>events@studentgov.sutd.edu.sg</a:t>
            </a:r>
            <a:endParaRPr lang="en-SG" sz="2800" dirty="0"/>
          </a:p>
          <a:p>
            <a:pPr marL="0" indent="0">
              <a:buNone/>
            </a:pPr>
            <a:r>
              <a:rPr lang="en-SG" sz="2800" dirty="0"/>
              <a:t>Send your messages to: 96321546 </a:t>
            </a:r>
          </a:p>
        </p:txBody>
      </p:sp>
    </p:spTree>
    <p:extLst>
      <p:ext uri="{BB962C8B-B14F-4D97-AF65-F5344CB8AC3E}">
        <p14:creationId xmlns:p14="http://schemas.microsoft.com/office/powerpoint/2010/main" val="215328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8743-A387-4F24-812D-617B65ED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7C37B-0E2D-47A6-BB61-7BED259AC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168" y="180113"/>
            <a:ext cx="4735664" cy="649777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22AC4F-2A2A-43BB-BF21-3D885808BED3}"/>
              </a:ext>
            </a:extLst>
          </p:cNvPr>
          <p:cNvSpPr/>
          <p:nvPr/>
        </p:nvSpPr>
        <p:spPr>
          <a:xfrm>
            <a:off x="5397623" y="6019060"/>
            <a:ext cx="1003177" cy="6588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18B3D5-405D-4E11-917D-563B0A709CEE}"/>
              </a:ext>
            </a:extLst>
          </p:cNvPr>
          <p:cNvSpPr/>
          <p:nvPr/>
        </p:nvSpPr>
        <p:spPr>
          <a:xfrm>
            <a:off x="7448365" y="506027"/>
            <a:ext cx="736847" cy="248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A1A672-13E5-45E8-9289-44EF26AA57DE}"/>
              </a:ext>
            </a:extLst>
          </p:cNvPr>
          <p:cNvSpPr/>
          <p:nvPr/>
        </p:nvSpPr>
        <p:spPr>
          <a:xfrm>
            <a:off x="7288567" y="6178858"/>
            <a:ext cx="781688" cy="381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58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7E74DB-58D4-441E-8617-24C7E93E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/>
          <a:lstStyle/>
          <a:p>
            <a:r>
              <a:rPr lang="en-SG" dirty="0"/>
              <a:t>Filling in the Form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C0BFB9A7-5263-4952-87FE-7CC607390E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3" b="12473"/>
          <a:stretch>
            <a:fillRect/>
          </a:stretch>
        </p:blipFill>
        <p:spPr>
          <a:xfrm>
            <a:off x="5532120" y="0"/>
            <a:ext cx="6659880" cy="6857999"/>
          </a:xfr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6E9464-5328-470C-A0D6-31502CAF36F6}"/>
              </a:ext>
            </a:extLst>
          </p:cNvPr>
          <p:cNvCxnSpPr/>
          <p:nvPr/>
        </p:nvCxnSpPr>
        <p:spPr>
          <a:xfrm flipH="1">
            <a:off x="4856085" y="1313895"/>
            <a:ext cx="1029810" cy="932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0C4DA4-589D-4378-8393-0458E3990640}"/>
              </a:ext>
            </a:extLst>
          </p:cNvPr>
          <p:cNvSpPr txBox="1"/>
          <p:nvPr/>
        </p:nvSpPr>
        <p:spPr>
          <a:xfrm>
            <a:off x="2175029" y="2121764"/>
            <a:ext cx="261003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SUTD email</a:t>
            </a:r>
          </a:p>
          <a:p>
            <a:r>
              <a:rPr lang="en-SG" dirty="0"/>
              <a:t>i.e. xxx@mymail.sutd.edu.sg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D08939-B77B-48F1-A28D-A19A9D1A5CAC}"/>
              </a:ext>
            </a:extLst>
          </p:cNvPr>
          <p:cNvCxnSpPr/>
          <p:nvPr/>
        </p:nvCxnSpPr>
        <p:spPr>
          <a:xfrm flipH="1">
            <a:off x="4579620" y="3429000"/>
            <a:ext cx="1377296" cy="743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F0FE8F-3F98-4B02-A436-24C5ED10DE51}"/>
              </a:ext>
            </a:extLst>
          </p:cNvPr>
          <p:cNvSpPr txBox="1"/>
          <p:nvPr/>
        </p:nvSpPr>
        <p:spPr>
          <a:xfrm>
            <a:off x="2024109" y="3808520"/>
            <a:ext cx="247687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Please try to fill this in for us to better understand your event</a:t>
            </a:r>
          </a:p>
        </p:txBody>
      </p:sp>
    </p:spTree>
    <p:extLst>
      <p:ext uri="{BB962C8B-B14F-4D97-AF65-F5344CB8AC3E}">
        <p14:creationId xmlns:p14="http://schemas.microsoft.com/office/powerpoint/2010/main" val="69919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50B2-BE6E-4DA6-AE55-B9C23B4F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66078"/>
            <a:ext cx="3855720" cy="1471474"/>
          </a:xfrm>
        </p:spPr>
        <p:txBody>
          <a:bodyPr/>
          <a:lstStyle/>
          <a:p>
            <a:r>
              <a:rPr lang="en-SG" dirty="0"/>
              <a:t>Filling in the Form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4A823E9-D53B-4B6C-A0EF-EF634BDF4D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9" b="13119"/>
          <a:stretch>
            <a:fillRect/>
          </a:stretch>
        </p:blipFill>
        <p:spPr>
          <a:xfrm>
            <a:off x="5532120" y="1"/>
            <a:ext cx="6659880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4CF9D-4DD5-438A-85B4-F21E0D862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970843"/>
            <a:ext cx="3855720" cy="4421079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SG" sz="2000" dirty="0"/>
              <a:t>Confirm the date of your event</a:t>
            </a:r>
          </a:p>
          <a:p>
            <a:pPr marL="342900" indent="-342900">
              <a:buAutoNum type="arabicPeriod"/>
            </a:pPr>
            <a:r>
              <a:rPr lang="en-SG" sz="2000" dirty="0"/>
              <a:t>Confirm the time of your event</a:t>
            </a:r>
          </a:p>
          <a:p>
            <a:pPr marL="342900" indent="-342900">
              <a:buAutoNum type="arabicPeriod"/>
            </a:pPr>
            <a:r>
              <a:rPr lang="en-SG" sz="2000" dirty="0"/>
              <a:t>Pre-event includes setting up of the venue </a:t>
            </a:r>
          </a:p>
          <a:p>
            <a:pPr marL="342900" indent="-342900">
              <a:buAutoNum type="arabicPeriod"/>
            </a:pPr>
            <a:r>
              <a:rPr lang="en-SG" sz="2000" dirty="0"/>
              <a:t>Include as many details as possible regarding the event itself</a:t>
            </a:r>
          </a:p>
          <a:p>
            <a:pPr marL="342900" indent="-342900">
              <a:buAutoNum type="arabicPeriod"/>
            </a:pPr>
            <a:r>
              <a:rPr lang="en-SG" sz="2000" dirty="0"/>
              <a:t>Have a clean-up plan, including disposal and storage plan for remaining materials</a:t>
            </a:r>
          </a:p>
          <a:p>
            <a:pPr marL="342900" indent="-342900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504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9E49-2B3C-4F35-9C63-102E954C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Filling in the Form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42C527D-AFE5-4FB7-8606-5BE254AEE8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5" b="13045"/>
          <a:stretch>
            <a:fillRect/>
          </a:stretch>
        </p:blipFill>
        <p:spPr>
          <a:xfrm>
            <a:off x="5504155" y="0"/>
            <a:ext cx="6803254" cy="7898914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D7848A-2548-4AAA-9B7E-7C3F5C6BB950}"/>
              </a:ext>
            </a:extLst>
          </p:cNvPr>
          <p:cNvCxnSpPr/>
          <p:nvPr/>
        </p:nvCxnSpPr>
        <p:spPr>
          <a:xfrm flipH="1">
            <a:off x="4509856" y="1500326"/>
            <a:ext cx="1278385" cy="949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FBC79F-97BC-4C69-B37F-B0E7E77E2B8F}"/>
              </a:ext>
            </a:extLst>
          </p:cNvPr>
          <p:cNvSpPr txBox="1"/>
          <p:nvPr/>
        </p:nvSpPr>
        <p:spPr>
          <a:xfrm>
            <a:off x="1740023" y="2388093"/>
            <a:ext cx="26544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Fill in the source of your income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C2D90C-D002-4E99-BA13-E9C8B7711356}"/>
              </a:ext>
            </a:extLst>
          </p:cNvPr>
          <p:cNvCxnSpPr/>
          <p:nvPr/>
        </p:nvCxnSpPr>
        <p:spPr>
          <a:xfrm flipH="1">
            <a:off x="4802819" y="3764132"/>
            <a:ext cx="1580226" cy="12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A4FD2E-2013-4911-AAE8-7DCAC01A878D}"/>
              </a:ext>
            </a:extLst>
          </p:cNvPr>
          <p:cNvSpPr txBox="1"/>
          <p:nvPr/>
        </p:nvSpPr>
        <p:spPr>
          <a:xfrm>
            <a:off x="1740023" y="3429000"/>
            <a:ext cx="29029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Ensure that this table if filled in if you are receiving any revenue </a:t>
            </a:r>
          </a:p>
          <a:p>
            <a:r>
              <a:rPr lang="en-SG" dirty="0"/>
              <a:t>i.e. selling anything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7F8F88-774A-46CF-9963-84D8AD1DD8C5}"/>
              </a:ext>
            </a:extLst>
          </p:cNvPr>
          <p:cNvCxnSpPr/>
          <p:nvPr/>
        </p:nvCxnSpPr>
        <p:spPr>
          <a:xfrm flipH="1">
            <a:off x="4882718" y="5353235"/>
            <a:ext cx="9055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3F5062-6773-4C96-B702-C1C9295DF4CC}"/>
              </a:ext>
            </a:extLst>
          </p:cNvPr>
          <p:cNvSpPr txBox="1"/>
          <p:nvPr/>
        </p:nvSpPr>
        <p:spPr>
          <a:xfrm>
            <a:off x="1740023" y="5042517"/>
            <a:ext cx="290299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Total expenditure for the event should tally with your total amount for funds</a:t>
            </a:r>
          </a:p>
        </p:txBody>
      </p:sp>
    </p:spTree>
    <p:extLst>
      <p:ext uri="{BB962C8B-B14F-4D97-AF65-F5344CB8AC3E}">
        <p14:creationId xmlns:p14="http://schemas.microsoft.com/office/powerpoint/2010/main" val="210016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70C287C7-985A-4042-8CFA-F8D2405B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Filling in the Form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A3426750-9269-43B5-A31E-6B0EFB213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40" y="39890"/>
            <a:ext cx="6670160" cy="6818109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AD7523B-C4E2-42AF-8B89-1585F2DD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Make sure to indicate your agreement (as shown) if you are collecting any personal information for the event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DABFBB-FE8D-43B8-9EF3-451D6F5C486E}"/>
              </a:ext>
            </a:extLst>
          </p:cNvPr>
          <p:cNvCxnSpPr/>
          <p:nvPr/>
        </p:nvCxnSpPr>
        <p:spPr>
          <a:xfrm flipV="1">
            <a:off x="5974672" y="905522"/>
            <a:ext cx="121328" cy="159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A3F0E-6454-475A-A148-600FCA54C916}"/>
              </a:ext>
            </a:extLst>
          </p:cNvPr>
          <p:cNvCxnSpPr/>
          <p:nvPr/>
        </p:nvCxnSpPr>
        <p:spPr>
          <a:xfrm flipV="1">
            <a:off x="5974672" y="3179685"/>
            <a:ext cx="121328" cy="159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294BF5-0876-412F-B9ED-605C2C0918E7}"/>
              </a:ext>
            </a:extLst>
          </p:cNvPr>
          <p:cNvCxnSpPr/>
          <p:nvPr/>
        </p:nvCxnSpPr>
        <p:spPr>
          <a:xfrm>
            <a:off x="7492753" y="2050742"/>
            <a:ext cx="24857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E13E89-04E6-41FC-AA5E-4EB85A489227}"/>
              </a:ext>
            </a:extLst>
          </p:cNvPr>
          <p:cNvCxnSpPr>
            <a:cxnSpLocks/>
          </p:cNvCxnSpPr>
          <p:nvPr/>
        </p:nvCxnSpPr>
        <p:spPr>
          <a:xfrm>
            <a:off x="7325557" y="2433961"/>
            <a:ext cx="32388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885AD4-4158-4897-A63F-773306A6E3FB}"/>
              </a:ext>
            </a:extLst>
          </p:cNvPr>
          <p:cNvCxnSpPr>
            <a:cxnSpLocks/>
          </p:cNvCxnSpPr>
          <p:nvPr/>
        </p:nvCxnSpPr>
        <p:spPr>
          <a:xfrm>
            <a:off x="6480663" y="3003611"/>
            <a:ext cx="36931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0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812D3F-AE97-4F5A-839C-E5D8685C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SG" sz="5400" dirty="0"/>
              <a:t>Submitting Your EPF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816E5-1648-46BE-8672-87981F5E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62074"/>
            <a:ext cx="9601200" cy="3976456"/>
          </a:xfrm>
        </p:spPr>
        <p:txBody>
          <a:bodyPr/>
          <a:lstStyle/>
          <a:p>
            <a:pPr marL="0" indent="0">
              <a:buNone/>
            </a:pPr>
            <a:r>
              <a:rPr lang="en-SG" sz="3200" dirty="0"/>
              <a:t>Why submit to SG Events?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Collation of Events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Allows Events team to advise you on your event planning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429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14AD-2AC7-4043-93FC-2DF81EC7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5400" dirty="0"/>
              <a:t>Submitting Your EPF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BB4C-F3CF-4702-83A7-4E5F16FB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What documents should be included?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800" dirty="0"/>
              <a:t>EPF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800" dirty="0"/>
              <a:t>Risk Assessment Form (RA Form)</a:t>
            </a:r>
          </a:p>
          <a:p>
            <a:pPr marL="0" indent="0">
              <a:buNone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Please submit your posters to SG Communications and not to SG Events</a:t>
            </a:r>
          </a:p>
        </p:txBody>
      </p:sp>
    </p:spTree>
    <p:extLst>
      <p:ext uri="{BB962C8B-B14F-4D97-AF65-F5344CB8AC3E}">
        <p14:creationId xmlns:p14="http://schemas.microsoft.com/office/powerpoint/2010/main" val="198340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913B-5EC6-457D-BE92-1D3ADB9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5400" dirty="0"/>
              <a:t>Events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1724-B1B1-4FAB-B300-9B950FEE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966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800" dirty="0"/>
              <a:t>Who do I look for regarding Event logistics?</a:t>
            </a:r>
          </a:p>
          <a:p>
            <a:pPr marL="0" indent="0">
              <a:buNone/>
            </a:pPr>
            <a:r>
              <a:rPr lang="en-SG" sz="2800" dirty="0"/>
              <a:t>Send an email to SG Events for the following logistics with your preferred time and date to pick up the items:</a:t>
            </a:r>
          </a:p>
          <a:p>
            <a:r>
              <a:rPr lang="en-SG" sz="2800" dirty="0"/>
              <a:t>BBQ pits </a:t>
            </a:r>
          </a:p>
          <a:p>
            <a:r>
              <a:rPr lang="en-SG" sz="2800" dirty="0"/>
              <a:t>Ice Box</a:t>
            </a:r>
          </a:p>
          <a:p>
            <a:pPr marL="0" indent="0">
              <a:buNone/>
            </a:pPr>
            <a:r>
              <a:rPr lang="en-SG" sz="2800" dirty="0"/>
              <a:t>We are unable to lend out any non-reusable items (e.g. paint, charcoal) </a:t>
            </a:r>
          </a:p>
          <a:p>
            <a:pPr marL="0" indent="0">
              <a:buNone/>
            </a:pPr>
            <a:r>
              <a:rPr lang="en-SG" sz="2800" dirty="0"/>
              <a:t>Please include the name and contact number of the person collecting the items</a:t>
            </a:r>
          </a:p>
        </p:txBody>
      </p:sp>
    </p:spTree>
    <p:extLst>
      <p:ext uri="{BB962C8B-B14F-4D97-AF65-F5344CB8AC3E}">
        <p14:creationId xmlns:p14="http://schemas.microsoft.com/office/powerpoint/2010/main" val="41034362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319</TotalTime>
  <Words>315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Crop</vt:lpstr>
      <vt:lpstr>Event proposal Form</vt:lpstr>
      <vt:lpstr>PowerPoint Presentation</vt:lpstr>
      <vt:lpstr>Filling in the Form</vt:lpstr>
      <vt:lpstr>Filling in the Form</vt:lpstr>
      <vt:lpstr>Filling in the Form</vt:lpstr>
      <vt:lpstr>Filling in the Form</vt:lpstr>
      <vt:lpstr>Submitting Your EPF</vt:lpstr>
      <vt:lpstr>Submitting Your EPF</vt:lpstr>
      <vt:lpstr>Events Logistics</vt:lpstr>
      <vt:lpstr>Event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proposal Form</dc:title>
  <dc:creator>Soh Su Min</dc:creator>
  <cp:lastModifiedBy>Soh Su Min</cp:lastModifiedBy>
  <cp:revision>7</cp:revision>
  <dcterms:created xsi:type="dcterms:W3CDTF">2018-11-11T02:00:09Z</dcterms:created>
  <dcterms:modified xsi:type="dcterms:W3CDTF">2018-11-11T07:19:40Z</dcterms:modified>
</cp:coreProperties>
</file>