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1" r:id="rId5"/>
    <p:sldId id="367" r:id="rId6"/>
    <p:sldId id="366" r:id="rId7"/>
    <p:sldId id="396" r:id="rId8"/>
    <p:sldId id="397" r:id="rId9"/>
    <p:sldId id="353" r:id="rId10"/>
    <p:sldId id="361" r:id="rId11"/>
    <p:sldId id="394" r:id="rId12"/>
    <p:sldId id="395" r:id="rId13"/>
    <p:sldId id="362" r:id="rId14"/>
    <p:sldId id="399" r:id="rId15"/>
    <p:sldId id="385" r:id="rId16"/>
    <p:sldId id="386" r:id="rId17"/>
    <p:sldId id="409" r:id="rId18"/>
    <p:sldId id="410" r:id="rId19"/>
    <p:sldId id="359" r:id="rId20"/>
  </p:sldIdLst>
  <p:sldSz cx="12192000" cy="6858000"/>
  <p:notesSz cx="6858000" cy="9144000"/>
  <p:custDataLst>
    <p:tags r:id="rId23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1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7" y="1095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B37238-5D6D-4D8B-BAB9-5854ABE9317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2024/12/13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6E61FC8-8FFB-4594-9FA3-515ECB44C91E}" type="datetime1">
              <a:rPr lang="zh-CN" altLang="en-US" smtClean="0"/>
              <a:t>2024/12/13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FAAAB6-A2C6-4A85-A3A1-98EFBA61C967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ID=d924773e-9a16-4d6d-9803-8cb819e99682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
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Recipe=text_billboard
Type=TextOnly
Variant=0
FamilyID=AccentBoxWalbaum_Zero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/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3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/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/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/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4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长方形 3"/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5" name="长方形 4"/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14"/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4" name="图片占位符 14"/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5" name="图片占位符 14"/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/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长方形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长方形 8"/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8" name="长方形 7"/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长方形 6"/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长方形 11"/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长方形 13"/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长方形 7"/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 useBgFill="1">
        <p:nvSpPr>
          <p:cNvPr id="4" name="长方形 3"/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长方形 4"/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/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0" name="图片占位符 14"/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27" name="长方形 26"/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2" name="图片占位符 14"/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33" name="图片占位符 14"/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照片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35"/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39" name="文本占位符 35"/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  <p:sp>
        <p:nvSpPr>
          <p:cNvPr id="41" name="文本占位符 35"/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CN" altLang="en-US" noProof="0"/>
              <a:t>姓名</a:t>
            </a:r>
          </a:p>
          <a:p>
            <a:pPr lvl="1" rtl="0"/>
            <a:r>
              <a:rPr lang="zh-CN" altLang="en-US" noProof="0"/>
              <a:t>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/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5" name="长方形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内容占位符 5"/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spcBef>
                <a:spcPts val="1000"/>
              </a:spcBef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20XX/9/4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演示文稿标题</a:t>
            </a:r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5A5C87-DF58-40C8-B092-1DE63DB4547E}" type="slidenum">
              <a:rPr lang="en-US" altLang="zh-CN" noProof="0" smtClean="0"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FF8F50"/>
          </a:solidFill>
        </p:spPr>
        <p:txBody>
          <a:bodyPr rtlCol="0"/>
          <a:lstStyle/>
          <a:p>
            <a:pPr rtl="0"/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PKUExpress</a:t>
            </a:r>
            <a:b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r>
              <a:rPr lang="zh-CN" altLang="en-US" sz="36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第三阶段汇报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前端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10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568" y="2328893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Javascript</a:t>
            </a:r>
            <a:r>
              <a:rPr lang="zh-CN" altLang="en-US" dirty="0">
                <a:latin typeface="+mj-ea"/>
                <a:ea typeface="+mj-ea"/>
              </a:rPr>
              <a:t>内容规范按照上课：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3C7653-0D1E-7F5A-BED3-DA364D38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4" y="3294390"/>
            <a:ext cx="4548704" cy="2326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5C52B7-B02B-881A-1C2D-C008E8F23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317" y="3286298"/>
            <a:ext cx="4805398" cy="27479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cs typeface="+mj-lt"/>
              </a:rPr>
              <a:t>GitHub</a:t>
            </a:r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项目状态展示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12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7485" y="1584960"/>
            <a:ext cx="9495790" cy="4612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455785" y="2395855"/>
            <a:ext cx="2583815" cy="3801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13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832485"/>
            <a:ext cx="4581525" cy="5523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5510" y="23164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Commit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14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510" y="23164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Branch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245360"/>
            <a:ext cx="6939280" cy="40443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n-ea"/>
                <a:ea typeface="+mn-ea"/>
              </a:rPr>
              <a:t>项目状态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15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510" y="23164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宋体" panose="02010600040101010101" pitchFamily="2" charset="-122"/>
                <a:ea typeface="华文宋体" panose="02010600040101010101" pitchFamily="2" charset="-122"/>
              </a:rPr>
              <a:t>Contribution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65" y="1691640"/>
            <a:ext cx="6223635" cy="4664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谢谢</a:t>
            </a:r>
          </a:p>
        </p:txBody>
      </p:sp>
      <p:pic>
        <p:nvPicPr>
          <p:cNvPr id="25" name="联机图像占位符 23" descr="用户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7772400" y="2990089"/>
            <a:ext cx="3721100" cy="438912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zh-CN" altLang="en-US" sz="1600" dirty="0">
                <a:latin typeface="Segoe UI" panose="020B0502040204020203" pitchFamily="34" charset="0"/>
                <a:ea typeface="仿宋" panose="02010609060101010101" pitchFamily="49" charset="-122"/>
              </a:rPr>
              <a:t>俞子杰、孙福圣、董沛菁、陈韫泽、黎奕欣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16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456" y="778890"/>
            <a:ext cx="2272992" cy="50895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56" y="778890"/>
            <a:ext cx="2272992" cy="5119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项目进度展示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  <a:sym typeface="+mn-ea"/>
              </a:rPr>
              <a:t>代码风格规范</a:t>
            </a:r>
            <a:endParaRPr lang="zh-CN" altLang="en-US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GitHub</a:t>
            </a:r>
            <a:r>
              <a:rPr lang="zh-CN" altLang="en-US" dirty="0">
                <a:latin typeface="+mj-ea"/>
                <a:ea typeface="+mj-ea"/>
              </a:rPr>
              <a:t>项目状态展示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  <a:sym typeface="+mn-ea"/>
              </a:rPr>
              <a:t>Demo</a:t>
            </a:r>
            <a:r>
              <a:rPr lang="zh-CN" altLang="en-US" dirty="0">
                <a:latin typeface="+mj-ea"/>
                <a:ea typeface="+mj-ea"/>
                <a:sym typeface="+mn-ea"/>
              </a:rPr>
              <a:t>展示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noProof="0" dirty="0"/>
              <a:t>2024/11/26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PKUExpress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altLang="zh-CN" noProof="0" smtClean="0"/>
              <a:t>2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579120"/>
            <a:ext cx="2995524" cy="5553456"/>
          </a:xfrm>
          <a:prstGeom prst="rect">
            <a:avLst/>
          </a:prstGeom>
          <a:solidFill>
            <a:srgbClr val="FF8F50"/>
          </a:soli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项目进度展示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+mn-ea"/>
                <a:ea typeface="+mn-ea"/>
              </a:rPr>
              <a:t>甘特图完成情况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4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3" name="图片 2" descr="甘特图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125182"/>
            <a:ext cx="10946765" cy="4152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BackLog</a:t>
            </a:r>
            <a:endParaRPr lang="en-CA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5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590" y="2270915"/>
            <a:ext cx="9072782" cy="36941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Segoe UI" panose="020B0502040204020203" pitchFamily="34" charset="0"/>
                <a:ea typeface="仿宋" panose="02010609060101010101" pitchFamily="49" charset="-122"/>
              </a:rPr>
              <a:t>代码风格规范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9525" y="2333625"/>
            <a:ext cx="1704975" cy="2447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后端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7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5256" y="2494117"/>
            <a:ext cx="9849485" cy="2280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python + Django </a:t>
            </a:r>
            <a:r>
              <a:rPr lang="zh-CN" altLang="en-US" dirty="0"/>
              <a:t>搭建后端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借助</a:t>
            </a:r>
            <a:r>
              <a:rPr lang="en-US" altLang="zh-CN" dirty="0"/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Django Rest Framework (DRF) </a:t>
            </a:r>
            <a:r>
              <a:rPr lang="zh-CN" altLang="en-US" dirty="0"/>
              <a:t>开发规范性强、易于维护的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  <a:r>
              <a:rPr lang="en-US" altLang="zh-CN" dirty="0"/>
              <a:t> </a:t>
            </a:r>
            <a:r>
              <a:rPr lang="zh-CN" altLang="en-US" dirty="0"/>
              <a:t>等设计符合</a:t>
            </a:r>
            <a:r>
              <a:rPr lang="en-US" altLang="zh-CN" dirty="0"/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RESTful API </a:t>
            </a:r>
            <a:r>
              <a:rPr lang="zh-CN" altLang="en-US" dirty="0"/>
              <a:t>原则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后端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8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80" y="2218690"/>
            <a:ext cx="597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accounts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tasks </a:t>
            </a:r>
            <a:r>
              <a:rPr lang="zh-CN" altLang="en-US" dirty="0"/>
              <a:t>的</a:t>
            </a:r>
            <a:r>
              <a:rPr lang="en-US" altLang="zh-CN" dirty="0"/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URL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9280" y="3077210"/>
            <a:ext cx="5676900" cy="2781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40805" y="2684780"/>
            <a:ext cx="5303520" cy="3573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后端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Segoe UI" panose="020B0502040204020203" pitchFamily="34" charset="0"/>
                <a:ea typeface="仿宋" panose="02010609060101010101" pitchFamily="49" charset="-122"/>
              </a:rPr>
              <a:t>2024/11/26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latin typeface="Segoe UI" panose="020B0502040204020203" pitchFamily="34" charset="0"/>
                <a:ea typeface="仿宋" panose="02010609060101010101" pitchFamily="49" charset="-122"/>
              </a:rPr>
              <a:t>PKUExpress</a:t>
            </a:r>
            <a:endParaRPr lang="zh-CN" altLang="en-US" dirty="0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altLang="zh-CN" smtClean="0">
                <a:latin typeface="Segoe UI" panose="020B0502040204020203" pitchFamily="34" charset="0"/>
                <a:ea typeface="仿宋" panose="02010609060101010101" pitchFamily="49" charset="-122"/>
              </a:rPr>
              <a:t>9</a:t>
            </a:fld>
            <a:endParaRPr lang="zh-CN" altLang="en-US">
              <a:latin typeface="Segoe UI" panose="020B0502040204020203" pitchFamily="34" charset="0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91405" y="2120900"/>
            <a:ext cx="6637655" cy="4137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2315" y="2242820"/>
            <a:ext cx="37236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大量使用</a:t>
            </a:r>
            <a:r>
              <a:rPr lang="en-US" altLang="zh-CN" dirty="0"/>
              <a:t> DRF </a:t>
            </a:r>
            <a:r>
              <a:rPr lang="zh-CN" altLang="en-US" dirty="0"/>
              <a:t>提供的通用视图等工具开发</a:t>
            </a:r>
            <a:r>
              <a:rPr lang="en-US" altLang="zh-CN" dirty="0"/>
              <a:t> API</a:t>
            </a:r>
            <a:r>
              <a:rPr lang="zh-CN" altLang="en-US" dirty="0"/>
              <a:t>，降低工作量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/>
              <a:t> DRF </a:t>
            </a:r>
            <a:r>
              <a:rPr lang="zh-CN" altLang="en-US" dirty="0"/>
              <a:t>序列化器将后端数据格式和</a:t>
            </a:r>
            <a:r>
              <a:rPr lang="en-US" altLang="zh-CN" dirty="0"/>
              <a:t> JSON </a:t>
            </a:r>
            <a:r>
              <a:rPr lang="zh-CN" altLang="en-US" dirty="0"/>
              <a:t>格式相互转换，实现主视图简化和解耦合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命名符合规范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ZiNzdhMWM2MDEzZDNjYTQwZWQzYTBmMjg0NTZmYz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ont">
      <a:majorFont>
        <a:latin typeface="Segoe UI"/>
        <a:ea typeface="仿宋"/>
        <a:cs typeface=""/>
      </a:majorFont>
      <a:minorFont>
        <a:latin typeface="Segoe UI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16c05727-aa75-4e4a-9b5f-8a80a1165891"/>
    <ds:schemaRef ds:uri="http://schemas.microsoft.com/office/2006/documentManagement/typ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/>
</ds:datastoreItem>
</file>

<file path=customXml/itemProps3.xml><?xml version="1.0" encoding="utf-8"?>
<ds:datastoreItem xmlns:ds="http://schemas.openxmlformats.org/officeDocument/2006/customXml" ds:itemID="{1DF0A252-5923-47A2-A53A-F9BF7290891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演示文稿</Template>
  <TotalTime>50</TotalTime>
  <Words>206</Words>
  <Application>Microsoft Office PowerPoint</Application>
  <PresentationFormat>宽屏</PresentationFormat>
  <Paragraphs>84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Microsoft YaHei UI</vt:lpstr>
      <vt:lpstr>仿宋</vt:lpstr>
      <vt:lpstr>华文宋体</vt:lpstr>
      <vt:lpstr>Arial</vt:lpstr>
      <vt:lpstr>Segoe UI</vt:lpstr>
      <vt:lpstr>AccentBoxVTI</vt:lpstr>
      <vt:lpstr>PKUExpress 第三阶段汇报</vt:lpstr>
      <vt:lpstr>目录</vt:lpstr>
      <vt:lpstr>项目进度展示</vt:lpstr>
      <vt:lpstr>甘特图完成情况</vt:lpstr>
      <vt:lpstr>BackLog</vt:lpstr>
      <vt:lpstr>代码风格规范</vt:lpstr>
      <vt:lpstr>后端</vt:lpstr>
      <vt:lpstr>后端</vt:lpstr>
      <vt:lpstr>后端</vt:lpstr>
      <vt:lpstr>前端</vt:lpstr>
      <vt:lpstr>GitHub项目状态展示</vt:lpstr>
      <vt:lpstr>GitHub项目状态</vt:lpstr>
      <vt:lpstr>GitHub项目状态</vt:lpstr>
      <vt:lpstr>GitHub项目状态</vt:lpstr>
      <vt:lpstr>GitHub项目状态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子杰 俞</dc:creator>
  <cp:lastModifiedBy>子杰 俞</cp:lastModifiedBy>
  <cp:revision>30</cp:revision>
  <dcterms:created xsi:type="dcterms:W3CDTF">2024-10-10T02:33:00Z</dcterms:created>
  <dcterms:modified xsi:type="dcterms:W3CDTF">2024-12-12T17:54:11Z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C5CDB93F3D2C45CA8CADAC09D0A64B21_12</vt:lpwstr>
  </property>
  <property fmtid="{D5CDD505-2E9C-101B-9397-08002B2CF9AE}" pid="4" name="KSOProductBuildVer">
    <vt:lpwstr>2052-12.1.0.16120</vt:lpwstr>
  </property>
</Properties>
</file>