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6"/>
  </p:notesMasterIdLst>
  <p:handoutMasterIdLst>
    <p:handoutMasterId r:id="rId27"/>
  </p:handoutMasterIdLst>
  <p:sldIdLst>
    <p:sldId id="281" r:id="rId5"/>
    <p:sldId id="367" r:id="rId6"/>
    <p:sldId id="353" r:id="rId7"/>
    <p:sldId id="361" r:id="rId8"/>
    <p:sldId id="362" r:id="rId9"/>
    <p:sldId id="365" r:id="rId10"/>
    <p:sldId id="379" r:id="rId11"/>
    <p:sldId id="380" r:id="rId12"/>
    <p:sldId id="366" r:id="rId13"/>
    <p:sldId id="381" r:id="rId14"/>
    <p:sldId id="382" r:id="rId15"/>
    <p:sldId id="383" r:id="rId16"/>
    <p:sldId id="371" r:id="rId17"/>
    <p:sldId id="370" r:id="rId18"/>
    <p:sldId id="257" r:id="rId19"/>
    <p:sldId id="384" r:id="rId20"/>
    <p:sldId id="385" r:id="rId21"/>
    <p:sldId id="386" r:id="rId22"/>
    <p:sldId id="378" r:id="rId23"/>
    <p:sldId id="387" r:id="rId24"/>
    <p:sldId id="359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1" autoAdjust="0"/>
    <p:restoredTop sz="94660"/>
  </p:normalViewPr>
  <p:slideViewPr>
    <p:cSldViewPr snapToGrid="0">
      <p:cViewPr>
        <p:scale>
          <a:sx n="57" d="100"/>
          <a:sy n="57" d="100"/>
        </p:scale>
        <p:origin x="138" y="114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8" d="100"/>
          <a:sy n="88" d="100"/>
        </p:scale>
        <p:origin x="37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B37238-5D6D-4D8B-BAB9-5854ABE9317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2024/11/19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6E61FC8-8FFB-4594-9FA3-515ECB44C91E}" type="datetime1">
              <a:rPr lang="zh-CN" altLang="en-US" smtClean="0"/>
              <a:pPr/>
              <a:t>2024/11/19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FAAAB6-A2C6-4A85-A3A1-98EFBA61C967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i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ID=d924773e-9a16-4d6d-9803-8cb819e99682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
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Recipe=text_billboard
Type=TextOnly
Variant=0
FamilyID=AccentBoxWalbaum_Zero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007E9-E785-1502-5DFF-E0B6BE765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DFA982-BEBE-5758-8C4D-3960D0E040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337784-3766-066D-32A1-F272EA2A0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93F42E-1BEB-944C-11DA-DD752CC578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163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FB983-7C77-FDF2-C47C-873AA2CC6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4F5F6E-4D18-3BAE-F046-54372DEC8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64C62A7-4521-053F-4D89-2AD96C571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8CC0A-51A4-DC08-4A1F-1B2AB1D66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5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528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671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786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35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3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32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19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35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C4D85-801D-C046-11E4-ADD68842C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FF2880-E2AD-7F41-48A9-93A715D69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AC683F-A166-9409-C34D-6CE110AB0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957D4-9793-5757-C54E-B6ED3CFFE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265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FC885-D74A-5775-FC4F-3CDC252C0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025AFD-9719-4974-DADC-DB95B7FF6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B9C9F2-2BA2-8BFF-F55F-DAF2588A4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8F37C6-EF26-4770-012B-D4A22B974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753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088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01A8D-BBA1-7637-BCFD-5B9B060A9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0D099F-9455-631D-7C6C-97A7B9F706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A0671F-4D3A-9925-4E42-0D49B19D4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BE354-7E99-73C6-0D9B-A8007D310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74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3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长方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7" name="图片占位符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日期占位符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页脚占位符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4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长方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7" name="图片占位符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日期占位符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页脚占位符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4" name="图片占位符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5" name="图片占位符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2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长方形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 useBgFill="1">
        <p:nvSpPr>
          <p:cNvPr id="4" name="长方形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10" name="图片占位符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27" name="长方形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2" name="图片占位符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33" name="图片占位符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38" name="文本占位符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39" name="文本占位符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40" name="文本占位符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41" name="文本占位符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长方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长方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rgbClr val="FF8F50"/>
          </a:solidFill>
        </p:spPr>
        <p:txBody>
          <a:bodyPr rtlCol="0"/>
          <a:lstStyle/>
          <a:p>
            <a:pPr rtl="0"/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PKUExpress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CB39F-C6EB-3050-4DBB-E65E299BE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58BE5-9FED-4125-0ED6-7296239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人机界面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8E03885-A322-8925-FAD3-4724B970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8BA45506-6AB5-B5B5-30AC-238714C9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312B0905-5EAD-5AB4-3470-0CD61FB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10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19AC702-A023-57E8-A483-E3188E506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42232" y="758955"/>
            <a:ext cx="4114800" cy="5215771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732A3D-9799-2721-399B-3642015C5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10" y="0"/>
            <a:ext cx="5410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6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41B4C-9B3D-78C2-3A55-D7F667790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75AF-AE94-43EA-B275-2E1A3A82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数据管理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D5A7D8FC-3BC6-23FB-5483-78F02DC5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28AE2D39-6D67-3D17-2B16-E16F682C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5595E11A-DE4E-8524-7EC9-60392B90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11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63EC0D06-D747-2657-ECB1-7FFC1F427A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50639" y="1265239"/>
            <a:ext cx="5090722" cy="4762950"/>
          </a:xfrm>
        </p:spPr>
      </p:pic>
    </p:spTree>
    <p:extLst>
      <p:ext uri="{BB962C8B-B14F-4D97-AF65-F5344CB8AC3E}">
        <p14:creationId xmlns:p14="http://schemas.microsoft.com/office/powerpoint/2010/main" val="4090493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43F53-E44A-C8EF-DE86-A843B58F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6D523-8A9C-DC88-5A13-5EBE5448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控制驱动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89696264-1099-982B-EAE3-8CE0C785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4B0EEA27-FDBE-BD0A-CE2F-647EBA97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CBAA6652-108F-E8F1-0283-B77D0A88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12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EF9DB7E-56B5-0FDF-FA8F-1B49FACFB3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68135" y="1372237"/>
            <a:ext cx="4862993" cy="4549883"/>
          </a:xfrm>
        </p:spPr>
      </p:pic>
    </p:spTree>
    <p:extLst>
      <p:ext uri="{BB962C8B-B14F-4D97-AF65-F5344CB8AC3E}">
        <p14:creationId xmlns:p14="http://schemas.microsoft.com/office/powerpoint/2010/main" val="257909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项目进度汇报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0C03-DB8D-4D24-5C66-8772CCFE991C}"/>
              </a:ext>
            </a:extLst>
          </p:cNvPr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04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甘特图完成情况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14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5" name="图片 4" descr="未命名项目1">
            <a:extLst>
              <a:ext uri="{FF2B5EF4-FFF2-40B4-BE49-F238E27FC236}">
                <a16:creationId xmlns:a16="http://schemas.microsoft.com/office/drawing/2014/main" id="{661352FA-DFFC-F398-7191-C89B2E32E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2" y="2017395"/>
            <a:ext cx="11316335" cy="42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2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D7089-AB5C-DC08-14E6-22ED3F22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BackLog</a:t>
            </a:r>
            <a:endParaRPr lang="en-CA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0BB5050-5FF0-3A6E-2576-3243BEF3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1698F85-EBAB-4E57-1A6F-8C004EC2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33B362E-B792-31F7-58C9-42D4A832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15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3470BB0-ADF8-33C5-3104-86F07AFF6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590" y="2478088"/>
            <a:ext cx="9072782" cy="3694112"/>
          </a:xfrm>
        </p:spPr>
      </p:pic>
    </p:spTree>
    <p:extLst>
      <p:ext uri="{BB962C8B-B14F-4D97-AF65-F5344CB8AC3E}">
        <p14:creationId xmlns:p14="http://schemas.microsoft.com/office/powerpoint/2010/main" val="157690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15862-EE17-7A57-C9BA-0E28AA814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FC8A8A-154B-455C-8367-E54F1B84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KanBan</a:t>
            </a:r>
            <a:endParaRPr lang="en-CA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03F05AC-0B39-771A-0B6B-F5B781F8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353ADF5-12D5-C95B-14A8-322B77B9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311D7A9-BB55-97A5-23D8-22FFA864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16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732A3DD-98FC-17AB-F7AA-A959EEF7D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910625"/>
            <a:ext cx="10167937" cy="2829038"/>
          </a:xfrm>
        </p:spPr>
      </p:pic>
    </p:spTree>
    <p:extLst>
      <p:ext uri="{BB962C8B-B14F-4D97-AF65-F5344CB8AC3E}">
        <p14:creationId xmlns:p14="http://schemas.microsoft.com/office/powerpoint/2010/main" val="4095244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E9779-E32B-942F-D4F8-F683E9042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4B949-9854-E12B-61A4-31E24FFF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GitHub</a:t>
            </a:r>
            <a:r>
              <a:rPr lang="zh-CN" altLang="en-US" dirty="0">
                <a:latin typeface="+mn-ea"/>
                <a:ea typeface="+mn-ea"/>
              </a:rPr>
              <a:t>项目状态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E39E53D-92E8-65A5-C35F-4093BC73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19B0B43-EA46-5AEC-6E9E-4416CDF9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E801F98-107B-2493-1AB9-94579FB5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17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5127C97-CFDB-9D76-10FA-3937EDCF8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413" y="1446369"/>
            <a:ext cx="5360437" cy="4909981"/>
          </a:xfrm>
        </p:spPr>
      </p:pic>
    </p:spTree>
    <p:extLst>
      <p:ext uri="{BB962C8B-B14F-4D97-AF65-F5344CB8AC3E}">
        <p14:creationId xmlns:p14="http://schemas.microsoft.com/office/powerpoint/2010/main" val="81767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6A1E3-9191-4AC1-C2BA-C626C423E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B2E05-8144-D65E-B121-DD7AFCC0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GitHub</a:t>
            </a:r>
            <a:r>
              <a:rPr lang="zh-CN" altLang="en-US" dirty="0">
                <a:latin typeface="+mn-ea"/>
                <a:ea typeface="+mn-ea"/>
              </a:rPr>
              <a:t>项目状态</a:t>
            </a:r>
            <a:endParaRPr lang="en-CA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A2BBD40-3CBD-568F-2157-5BB96D8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AF3D7F0-B959-BA23-A2A6-92473CAB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F178111-F8B7-3143-3AD1-F1C01C2E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18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62C4CC0-DDB3-1F7D-9CA0-A43CDBCF7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1510" y="0"/>
            <a:ext cx="3525768" cy="6836732"/>
          </a:xfrm>
        </p:spPr>
      </p:pic>
    </p:spTree>
    <p:extLst>
      <p:ext uri="{BB962C8B-B14F-4D97-AF65-F5344CB8AC3E}">
        <p14:creationId xmlns:p14="http://schemas.microsoft.com/office/powerpoint/2010/main" val="8774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Demo</a:t>
            </a:r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0C03-DB8D-4D24-5C66-8772CCFE991C}"/>
              </a:ext>
            </a:extLst>
          </p:cNvPr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40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59403-3C78-AECE-E401-89F36D1B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DF421-9F43-FF5F-0464-1BCD809D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面向对象分析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面向对象设计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项目进度汇报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Demo</a:t>
            </a:r>
            <a:r>
              <a:rPr lang="zh-CN" altLang="en-US" dirty="0">
                <a:latin typeface="+mj-ea"/>
                <a:ea typeface="+mj-ea"/>
              </a:rPr>
              <a:t>演示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70FBB-3E07-9BAE-8178-6BC52CA1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noProof="0" dirty="0"/>
              <a:t>2024/10/10</a:t>
            </a: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6B880-D67B-E884-4434-1CCFC37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PKUExpress</a:t>
            </a: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2B9D3-0324-7C2E-7818-3F296202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zh-CN" noProof="0" smtClean="0"/>
              <a:pPr/>
              <a:t>2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21CB63-2159-68A0-4C30-8F949028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579120"/>
            <a:ext cx="2995524" cy="5553456"/>
          </a:xfrm>
          <a:prstGeom prst="rect">
            <a:avLst/>
          </a:prstGeom>
          <a:solidFill>
            <a:srgbClr val="FF8F50"/>
          </a:solidFill>
        </p:spPr>
      </p:pic>
    </p:spTree>
    <p:extLst>
      <p:ext uri="{BB962C8B-B14F-4D97-AF65-F5344CB8AC3E}">
        <p14:creationId xmlns:p14="http://schemas.microsoft.com/office/powerpoint/2010/main" val="2920861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9b3deadc1e5e60e1ccb491f4d7c020f9">
            <a:hlinkClick r:id="" action="ppaction://media"/>
            <a:extLst>
              <a:ext uri="{FF2B5EF4-FFF2-40B4-BE49-F238E27FC236}">
                <a16:creationId xmlns:a16="http://schemas.microsoft.com/office/drawing/2014/main" id="{0D8B4F4A-A429-9934-D270-A29FEDDA86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62500" y="352425"/>
            <a:ext cx="2667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6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谢谢</a:t>
            </a:r>
          </a:p>
        </p:txBody>
      </p:sp>
      <p:pic>
        <p:nvPicPr>
          <p:cNvPr id="25" name="联机图像占位符 23" descr="用户">
            <a:extLst>
              <a:ext uri="{FF2B5EF4-FFF2-40B4-BE49-F238E27FC236}">
                <a16:creationId xmlns:a16="http://schemas.microsoft.com/office/drawing/2014/main" id="{DD136AFE-38B3-4FAE-907B-277600FBDED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2977D1C-657B-4FA7-B4A1-CD08EC61D3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2990089"/>
            <a:ext cx="3721100" cy="438912"/>
          </a:xfrm>
        </p:spPr>
        <p:txBody>
          <a:bodyPr rtlCol="0">
            <a:normAutofit fontScale="85000" lnSpcReduction="10000"/>
          </a:bodyPr>
          <a:lstStyle/>
          <a:p>
            <a:pPr marL="0" indent="0" rtl="0">
              <a:buNone/>
            </a:pPr>
            <a:r>
              <a:rPr lang="zh-CN" altLang="en-US" sz="1600" dirty="0">
                <a:latin typeface="Segoe UI" panose="020B0502040204020203" pitchFamily="34" charset="0"/>
                <a:ea typeface="仿宋" panose="02010609060101010101" pitchFamily="49" charset="-122"/>
              </a:rPr>
              <a:t>俞子杰、孙福圣、董沛菁、陈韫泽、黎奕欣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6C90EA9-2998-4A9C-A666-B38258E20B6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2024/11/18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1241EFF-1DFD-4B6D-BFDE-8E8B188334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t>21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CA72B39-D9B3-A81D-D77D-97E3E90EB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456" y="778890"/>
            <a:ext cx="2272992" cy="50895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77E802D-2478-EB8B-2D85-40941A91B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256" y="778890"/>
            <a:ext cx="2272992" cy="51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面向对象设计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0C03-DB8D-4D24-5C66-8772CCFE991C}"/>
              </a:ext>
            </a:extLst>
          </p:cNvPr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用况图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4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3294FAD-0D56-2276-5F1B-E023C68378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41316" y="2056960"/>
            <a:ext cx="4309367" cy="42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0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类图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5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B8C17B2-5017-9AEA-A743-485F4D8888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58981" y="329359"/>
            <a:ext cx="3187897" cy="5980001"/>
          </a:xfrm>
        </p:spPr>
      </p:pic>
    </p:spTree>
    <p:extLst>
      <p:ext uri="{BB962C8B-B14F-4D97-AF65-F5344CB8AC3E}">
        <p14:creationId xmlns:p14="http://schemas.microsoft.com/office/powerpoint/2010/main" val="239523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流程图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6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5C444F9-1BE6-6510-A53C-A446FBB9B5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00111" y="735423"/>
            <a:ext cx="4191778" cy="5387153"/>
          </a:xfrm>
        </p:spPr>
      </p:pic>
    </p:spTree>
    <p:extLst>
      <p:ext uri="{BB962C8B-B14F-4D97-AF65-F5344CB8AC3E}">
        <p14:creationId xmlns:p14="http://schemas.microsoft.com/office/powerpoint/2010/main" val="294301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894E7-C8F5-3341-E911-6F5C78A54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FFCF6-FA8D-1653-4F1F-BDC98966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状态图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CAA3BE08-76F7-12B3-02FE-C66C6207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143F028-10E8-E2A1-E0A5-6C9E79A8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CE9FD769-20DB-E271-9F09-AF1BD225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7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31119E9-0A9F-3FC7-9506-754E13C6E5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10704" y="548640"/>
            <a:ext cx="4570592" cy="5528240"/>
          </a:xfrm>
        </p:spPr>
      </p:pic>
    </p:spTree>
    <p:extLst>
      <p:ext uri="{BB962C8B-B14F-4D97-AF65-F5344CB8AC3E}">
        <p14:creationId xmlns:p14="http://schemas.microsoft.com/office/powerpoint/2010/main" val="282940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0FF7-EECB-4F4A-8F2A-117D54C75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E3136-5B55-D7F7-285C-8C31B914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包图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2C71B1D5-DE66-1380-CC0A-8A03EB80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2024/11/19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8C4C909B-7306-1981-6FFF-B79130AC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B3626D94-E1FC-CB72-89FB-AEAB5991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pPr rtl="0"/>
              <a:t>8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0DA36F-E253-E54C-DF3F-235E6877F5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94934" y="2164483"/>
            <a:ext cx="7602132" cy="3838210"/>
          </a:xfrm>
        </p:spPr>
      </p:pic>
    </p:spTree>
    <p:extLst>
      <p:ext uri="{BB962C8B-B14F-4D97-AF65-F5344CB8AC3E}">
        <p14:creationId xmlns:p14="http://schemas.microsoft.com/office/powerpoint/2010/main" val="216821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面向对象设计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B50C03-DB8D-4D24-5C66-8772CCFE991C}"/>
              </a:ext>
            </a:extLst>
          </p:cNvPr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0885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ont">
      <a:majorFont>
        <a:latin typeface="Segoe UI"/>
        <a:ea typeface="仿宋"/>
        <a:cs typeface=""/>
      </a:majorFont>
      <a:minorFont>
        <a:latin typeface="Segoe UI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757206.tgt.Office_48399873_TF89213316_Win32_OJ108761954" id="{DE3F818E-7980-4EB3-A377-D2415CF2C5C5}" vid="{61835F7A-4B79-45D6-81A8-575EF472B8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演示文稿</Template>
  <TotalTime>117</TotalTime>
  <Words>134</Words>
  <Application>Microsoft Office PowerPoint</Application>
  <PresentationFormat>宽屏</PresentationFormat>
  <Paragraphs>87</Paragraphs>
  <Slides>21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Microsoft YaHei UI</vt:lpstr>
      <vt:lpstr>仿宋</vt:lpstr>
      <vt:lpstr>华文宋体</vt:lpstr>
      <vt:lpstr>Arial</vt:lpstr>
      <vt:lpstr>Segoe UI</vt:lpstr>
      <vt:lpstr>AccentBoxVTI</vt:lpstr>
      <vt:lpstr>PKUExpress</vt:lpstr>
      <vt:lpstr>目录</vt:lpstr>
      <vt:lpstr>面向对象设计</vt:lpstr>
      <vt:lpstr>用况图</vt:lpstr>
      <vt:lpstr>类图</vt:lpstr>
      <vt:lpstr>流程图</vt:lpstr>
      <vt:lpstr>状态图</vt:lpstr>
      <vt:lpstr>包图</vt:lpstr>
      <vt:lpstr>面向对象设计</vt:lpstr>
      <vt:lpstr>人机界面</vt:lpstr>
      <vt:lpstr>数据管理</vt:lpstr>
      <vt:lpstr>控制驱动</vt:lpstr>
      <vt:lpstr>项目进度汇报</vt:lpstr>
      <vt:lpstr>甘特图完成情况</vt:lpstr>
      <vt:lpstr>BackLog</vt:lpstr>
      <vt:lpstr>KanBan</vt:lpstr>
      <vt:lpstr>GitHub项目状态</vt:lpstr>
      <vt:lpstr>GitHub项目状态</vt:lpstr>
      <vt:lpstr>Demo展示</vt:lpstr>
      <vt:lpstr>PowerPoint 演示文稿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子杰 俞</dc:creator>
  <cp:lastModifiedBy>子杰 俞</cp:lastModifiedBy>
  <cp:revision>6</cp:revision>
  <dcterms:created xsi:type="dcterms:W3CDTF">2024-10-10T02:33:15Z</dcterms:created>
  <dcterms:modified xsi:type="dcterms:W3CDTF">2024-11-18T19:37:46Z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