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[^4]: Research Institution of Economics and Management,Finance,422400xx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why we choose FCF/Share and E/M?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$e(t)$: Excess return at time $t$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FIN-Econ Project: Trading Strategies</dc:title>
  <dc:subject>PptxGenJS Presentation</dc:subject>
  <dc:creator>段育松 李渝 岑洋 周子沣</dc:creator>
  <cp:lastModifiedBy>段育松 李渝 岑洋 周子沣</cp:lastModifiedBy>
  <cp:revision>1</cp:revision>
  <dcterms:created xsi:type="dcterms:W3CDTF">2024-12-31T10:09:26Z</dcterms:created>
  <dcterms:modified xsi:type="dcterms:W3CDTF">2024-12-31T10:09:26Z</dcterms:modified>
</cp:coreProperties>
</file>