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254117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01" y="876707"/>
            <a:ext cx="7210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100" y="2147525"/>
            <a:ext cx="67011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733958"/>
            <a:ext cx="71151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4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89" y="1677262"/>
            <a:ext cx="57145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31" y="2455795"/>
            <a:ext cx="5886450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31" y="4635137"/>
            <a:ext cx="5267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05" y="1270000"/>
            <a:ext cx="543563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419" y="2291556"/>
            <a:ext cx="7315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862" y="2082211"/>
            <a:ext cx="6765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27" y="1455194"/>
            <a:ext cx="545827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02" y="1611948"/>
            <a:ext cx="42900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13" y="1518263"/>
            <a:ext cx="8134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5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9" y="2160589"/>
            <a:ext cx="6962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894" y="3363119"/>
            <a:ext cx="3524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32" y="1640318"/>
            <a:ext cx="8201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205" y="901338"/>
            <a:ext cx="6042727" cy="44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7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6" y="1458821"/>
            <a:ext cx="8191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76" y="948146"/>
            <a:ext cx="7048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22" y="1200808"/>
            <a:ext cx="76866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805" y="1154748"/>
            <a:ext cx="65841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96" y="1860481"/>
            <a:ext cx="6943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66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2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OAuth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bora</dc:creator>
  <cp:lastModifiedBy>Partha Bora</cp:lastModifiedBy>
  <cp:revision>7</cp:revision>
  <dcterms:created xsi:type="dcterms:W3CDTF">2021-01-25T13:43:09Z</dcterms:created>
  <dcterms:modified xsi:type="dcterms:W3CDTF">2021-01-25T17:59:08Z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543c9c-c477-4599-9a17-3a5b9dbdff65_Enabled">
    <vt:lpwstr>True</vt:lpwstr>
  </property>
  <property fmtid="{D5CDD505-2E9C-101B-9397-08002B2CF9AE}" pid="3" name="MSIP_Label_0c543c9c-c477-4599-9a17-3a5b9dbdff65_SiteId">
    <vt:lpwstr>cc6b2eea-c864-4839-85f5-94736facc3be</vt:lpwstr>
  </property>
  <property fmtid="{D5CDD505-2E9C-101B-9397-08002B2CF9AE}" pid="4" name="MSIP_Label_0c543c9c-c477-4599-9a17-3a5b9dbdff65_Owner">
    <vt:lpwstr>Partha.Bora@marlabs.com</vt:lpwstr>
  </property>
  <property fmtid="{D5CDD505-2E9C-101B-9397-08002B2CF9AE}" pid="5" name="MSIP_Label_0c543c9c-c477-4599-9a17-3a5b9dbdff65_SetDate">
    <vt:lpwstr>2021-01-25T14:45:19.8413130Z</vt:lpwstr>
  </property>
  <property fmtid="{D5CDD505-2E9C-101B-9397-08002B2CF9AE}" pid="6" name="MSIP_Label_0c543c9c-c477-4599-9a17-3a5b9dbdff65_Name">
    <vt:lpwstr>Public</vt:lpwstr>
  </property>
  <property fmtid="{D5CDD505-2E9C-101B-9397-08002B2CF9AE}" pid="7" name="MSIP_Label_0c543c9c-c477-4599-9a17-3a5b9dbdff65_Application">
    <vt:lpwstr>Microsoft Azure Information Protection</vt:lpwstr>
  </property>
  <property fmtid="{D5CDD505-2E9C-101B-9397-08002B2CF9AE}" pid="8" name="MSIP_Label_0c543c9c-c477-4599-9a17-3a5b9dbdff65_ActionId">
    <vt:lpwstr>5897a674-c0e4-4279-a626-b7e75a680a87</vt:lpwstr>
  </property>
  <property fmtid="{D5CDD505-2E9C-101B-9397-08002B2CF9AE}" pid="9" name="MSIP_Label_0c543c9c-c477-4599-9a17-3a5b9dbdff65_Extended_MSFT_Method">
    <vt:lpwstr>Automatic</vt:lpwstr>
  </property>
  <property fmtid="{D5CDD505-2E9C-101B-9397-08002B2CF9AE}" pid="10" name="Sensitivity">
    <vt:lpwstr>Public</vt:lpwstr>
  </property>
</Properties>
</file>