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C33A-27E9-4803-8A80-BC7B9F74089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7FC-9CD2-4D2C-9A2F-35B70A1930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08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C33A-27E9-4803-8A80-BC7B9F74089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7FC-9CD2-4D2C-9A2F-35B70A19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6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C33A-27E9-4803-8A80-BC7B9F74089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7FC-9CD2-4D2C-9A2F-35B70A19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4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C33A-27E9-4803-8A80-BC7B9F74089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7FC-9CD2-4D2C-9A2F-35B70A19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5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C33A-27E9-4803-8A80-BC7B9F74089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7FC-9CD2-4D2C-9A2F-35B70A1930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C33A-27E9-4803-8A80-BC7B9F74089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7FC-9CD2-4D2C-9A2F-35B70A19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843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C33A-27E9-4803-8A80-BC7B9F74089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7FC-9CD2-4D2C-9A2F-35B70A19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22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C33A-27E9-4803-8A80-BC7B9F74089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7FC-9CD2-4D2C-9A2F-35B70A19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28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C33A-27E9-4803-8A80-BC7B9F74089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7FC-9CD2-4D2C-9A2F-35B70A19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5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4A3C33A-27E9-4803-8A80-BC7B9F74089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AA97FC-9CD2-4D2C-9A2F-35B70A19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554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C33A-27E9-4803-8A80-BC7B9F74089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97FC-9CD2-4D2C-9A2F-35B70A19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2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4A3C33A-27E9-4803-8A80-BC7B9F74089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AA97FC-9CD2-4D2C-9A2F-35B70A19301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00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pi.highcharts.com/highchar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9FD92-8DE0-4271-95BB-3DF1D2435F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Highcharts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12A07-8184-495B-AE17-61BF7D92E9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403043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AF90D-573C-4F29-8FA1-FB0EDB55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5B4C3-5D52-43E1-9AC1-12B1F02B3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0.  Add index.html and app.js to the project folder.</a:t>
            </a:r>
          </a:p>
          <a:p>
            <a:r>
              <a:rPr lang="en-US" dirty="0"/>
              <a:t>1.  Include </a:t>
            </a:r>
            <a:r>
              <a:rPr lang="en-US" dirty="0" err="1"/>
              <a:t>HighCharts</a:t>
            </a:r>
            <a:r>
              <a:rPr lang="en-US" dirty="0"/>
              <a:t> CDN in your html.</a:t>
            </a:r>
          </a:p>
          <a:p>
            <a:r>
              <a:rPr lang="en-US" dirty="0"/>
              <a:t>2.  Attach </a:t>
            </a:r>
            <a:r>
              <a:rPr lang="en-US" dirty="0" err="1"/>
              <a:t>Highcharts</a:t>
            </a:r>
            <a:r>
              <a:rPr lang="en-US" dirty="0"/>
              <a:t> to the DOM as a </a:t>
            </a:r>
            <a:r>
              <a:rPr lang="en-US" dirty="0" err="1"/>
              <a:t>eventlistener</a:t>
            </a:r>
            <a:r>
              <a:rPr lang="en-US" dirty="0"/>
              <a:t> to the ‘</a:t>
            </a:r>
            <a:r>
              <a:rPr lang="en-US" dirty="0" err="1"/>
              <a:t>DOMContentLoaded</a:t>
            </a:r>
            <a:r>
              <a:rPr lang="en-US" dirty="0"/>
              <a:t>’ event.</a:t>
            </a:r>
          </a:p>
          <a:p>
            <a:r>
              <a:rPr lang="en-US" dirty="0"/>
              <a:t>3. Define  ‘categories’ array for </a:t>
            </a:r>
            <a:r>
              <a:rPr lang="en-US" dirty="0" err="1"/>
              <a:t>xAxis</a:t>
            </a:r>
            <a:endParaRPr lang="en-US" dirty="0"/>
          </a:p>
          <a:p>
            <a:r>
              <a:rPr lang="en-US" dirty="0"/>
              <a:t>4. Define series array for </a:t>
            </a:r>
            <a:r>
              <a:rPr lang="en-US" dirty="0" err="1"/>
              <a:t>yAxis</a:t>
            </a:r>
            <a:r>
              <a:rPr lang="en-US" dirty="0"/>
              <a:t>.</a:t>
            </a:r>
          </a:p>
          <a:p>
            <a:r>
              <a:rPr lang="en-US" dirty="0"/>
              <a:t>5. Output from above should be a line chart.</a:t>
            </a:r>
          </a:p>
          <a:p>
            <a:r>
              <a:rPr lang="en-US" dirty="0"/>
              <a:t>6.  add  chart:{</a:t>
            </a:r>
          </a:p>
          <a:p>
            <a:r>
              <a:rPr lang="en-US" dirty="0"/>
              <a:t>                   </a:t>
            </a:r>
            <a:r>
              <a:rPr lang="en-US" dirty="0" err="1"/>
              <a:t>type:'column</a:t>
            </a:r>
            <a:r>
              <a:rPr lang="en-US" dirty="0"/>
              <a:t>'</a:t>
            </a:r>
          </a:p>
          <a:p>
            <a:r>
              <a:rPr lang="en-US" dirty="0"/>
              <a:t>              },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72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239DD-1659-4BEB-9072-1B2151055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18052"/>
            <a:ext cx="10058400" cy="555104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7. Output from the changes in Step 6 should be a ‘column chart’</a:t>
            </a:r>
          </a:p>
          <a:p>
            <a:r>
              <a:rPr lang="en-US" dirty="0"/>
              <a:t>8. Change the chart type to ‘bar’ , ‘scatter’, ‘area’ and ‘</a:t>
            </a:r>
            <a:r>
              <a:rPr lang="en-US" dirty="0" err="1"/>
              <a:t>areaspline</a:t>
            </a:r>
            <a:r>
              <a:rPr lang="en-US" dirty="0"/>
              <a:t>’ and check the output </a:t>
            </a:r>
          </a:p>
          <a:p>
            <a:r>
              <a:rPr lang="en-US" dirty="0"/>
              <a:t>9. Add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10. Add                         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11. For more</a:t>
            </a:r>
          </a:p>
          <a:p>
            <a:r>
              <a:rPr lang="en-US" dirty="0">
                <a:hlinkClick r:id="rId2"/>
              </a:rPr>
              <a:t>https://api.highcharts.com/highcharts/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4E6D7-5C04-4B27-AEDC-980094887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410" y="1115068"/>
            <a:ext cx="3267075" cy="1095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03941F-4810-4174-9CEC-C34D20981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0410" y="3120368"/>
            <a:ext cx="32670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0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BDC9-E970-414E-9601-DA01DEDBF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127B3-8249-4522-A0BC-7DE102C6E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933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</TotalTime>
  <Words>137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Highcharts </vt:lpstr>
      <vt:lpstr>Getting Started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Partha Bora</dc:creator>
  <cp:lastModifiedBy>Partha Bora</cp:lastModifiedBy>
  <cp:revision>8</cp:revision>
  <dcterms:created xsi:type="dcterms:W3CDTF">2020-07-06T02:23:16Z</dcterms:created>
  <dcterms:modified xsi:type="dcterms:W3CDTF">2020-07-06T03:16:02Z</dcterms:modified>
</cp:coreProperties>
</file>