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40A3D-AA8A-4169-9D04-27F91B84B81E}" v="95" dt="2023-05-26T14:58:2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Fisher" userId="ef5935af2a4d595b" providerId="LiveId" clId="{4F440A3D-AA8A-4169-9D04-27F91B84B81E}"/>
    <pc:docChg chg="custSel addSld modSld">
      <pc:chgData name="Steve Fisher" userId="ef5935af2a4d595b" providerId="LiveId" clId="{4F440A3D-AA8A-4169-9D04-27F91B84B81E}" dt="2023-05-26T14:58:28.104" v="1611" actId="20577"/>
      <pc:docMkLst>
        <pc:docMk/>
      </pc:docMkLst>
      <pc:sldChg chg="modSp modAnim">
        <pc:chgData name="Steve Fisher" userId="ef5935af2a4d595b" providerId="LiveId" clId="{4F440A3D-AA8A-4169-9D04-27F91B84B81E}" dt="2023-05-26T14:57:52.350" v="1610" actId="207"/>
        <pc:sldMkLst>
          <pc:docMk/>
          <pc:sldMk cId="2602049872" sldId="256"/>
        </pc:sldMkLst>
        <pc:spChg chg="mod">
          <ac:chgData name="Steve Fisher" userId="ef5935af2a4d595b" providerId="LiveId" clId="{4F440A3D-AA8A-4169-9D04-27F91B84B81E}" dt="2023-05-26T14:57:52.350" v="1610" actId="207"/>
          <ac:spMkLst>
            <pc:docMk/>
            <pc:sldMk cId="2602049872" sldId="256"/>
            <ac:spMk id="7" creationId="{B19C1656-7EAB-F442-22EC-658E3750ED01}"/>
          </ac:spMkLst>
        </pc:spChg>
      </pc:sldChg>
      <pc:sldChg chg="addSp delSp modSp new mod modAnim">
        <pc:chgData name="Steve Fisher" userId="ef5935af2a4d595b" providerId="LiveId" clId="{4F440A3D-AA8A-4169-9D04-27F91B84B81E}" dt="2023-05-26T14:49:48.244" v="1503"/>
        <pc:sldMkLst>
          <pc:docMk/>
          <pc:sldMk cId="1183501270" sldId="257"/>
        </pc:sldMkLst>
        <pc:spChg chg="add del mod">
          <ac:chgData name="Steve Fisher" userId="ef5935af2a4d595b" providerId="LiveId" clId="{4F440A3D-AA8A-4169-9D04-27F91B84B81E}" dt="2023-05-26T09:35:26.611" v="137" actId="478"/>
          <ac:spMkLst>
            <pc:docMk/>
            <pc:sldMk cId="1183501270" sldId="257"/>
            <ac:spMk id="2" creationId="{56B276D5-1339-3D13-D64C-E89A74B9940E}"/>
          </ac:spMkLst>
        </pc:spChg>
        <pc:spChg chg="add del mod">
          <ac:chgData name="Steve Fisher" userId="ef5935af2a4d595b" providerId="LiveId" clId="{4F440A3D-AA8A-4169-9D04-27F91B84B81E}" dt="2023-05-26T09:33:39.075" v="121" actId="478"/>
          <ac:spMkLst>
            <pc:docMk/>
            <pc:sldMk cId="1183501270" sldId="257"/>
            <ac:spMk id="3" creationId="{552B9FE9-2C51-B7E5-894E-97C69666A2A6}"/>
          </ac:spMkLst>
        </pc:spChg>
        <pc:spChg chg="add del mod">
          <ac:chgData name="Steve Fisher" userId="ef5935af2a4d595b" providerId="LiveId" clId="{4F440A3D-AA8A-4169-9D04-27F91B84B81E}" dt="2023-05-26T09:33:41.579" v="122" actId="478"/>
          <ac:spMkLst>
            <pc:docMk/>
            <pc:sldMk cId="1183501270" sldId="257"/>
            <ac:spMk id="4" creationId="{513ED8B5-2A95-FBF4-8DF1-D62A068A19D8}"/>
          </ac:spMkLst>
        </pc:spChg>
        <pc:spChg chg="add del mod">
          <ac:chgData name="Steve Fisher" userId="ef5935af2a4d595b" providerId="LiveId" clId="{4F440A3D-AA8A-4169-9D04-27F91B84B81E}" dt="2023-05-26T09:33:44.584" v="123" actId="478"/>
          <ac:spMkLst>
            <pc:docMk/>
            <pc:sldMk cId="1183501270" sldId="257"/>
            <ac:spMk id="5" creationId="{423FBE74-DB54-23F3-49C0-3A51E6AB8B1A}"/>
          </ac:spMkLst>
        </pc:spChg>
        <pc:spChg chg="add mod">
          <ac:chgData name="Steve Fisher" userId="ef5935af2a4d595b" providerId="LiveId" clId="{4F440A3D-AA8A-4169-9D04-27F91B84B81E}" dt="2023-05-26T09:37:45.674" v="243" actId="13822"/>
          <ac:spMkLst>
            <pc:docMk/>
            <pc:sldMk cId="1183501270" sldId="257"/>
            <ac:spMk id="7" creationId="{2C790B83-69E8-5AAF-4AD2-D88F9489249C}"/>
          </ac:spMkLst>
        </pc:spChg>
        <pc:spChg chg="add mod">
          <ac:chgData name="Steve Fisher" userId="ef5935af2a4d595b" providerId="LiveId" clId="{4F440A3D-AA8A-4169-9D04-27F91B84B81E}" dt="2023-05-26T09:41:11.079" v="273" actId="1076"/>
          <ac:spMkLst>
            <pc:docMk/>
            <pc:sldMk cId="1183501270" sldId="257"/>
            <ac:spMk id="8" creationId="{9947C710-E805-EFEB-5668-F1F455111723}"/>
          </ac:spMkLst>
        </pc:spChg>
        <pc:picChg chg="add mod modCrop">
          <ac:chgData name="Steve Fisher" userId="ef5935af2a4d595b" providerId="LiveId" clId="{4F440A3D-AA8A-4169-9D04-27F91B84B81E}" dt="2023-05-26T09:35:40.473" v="141" actId="1076"/>
          <ac:picMkLst>
            <pc:docMk/>
            <pc:sldMk cId="1183501270" sldId="257"/>
            <ac:picMk id="6" creationId="{8A9747EF-D2E6-59D2-140E-9B6B70EF0E8B}"/>
          </ac:picMkLst>
        </pc:picChg>
      </pc:sldChg>
      <pc:sldChg chg="addSp modSp new mod modAnim">
        <pc:chgData name="Steve Fisher" userId="ef5935af2a4d595b" providerId="LiveId" clId="{4F440A3D-AA8A-4169-9D04-27F91B84B81E}" dt="2023-05-26T14:48:38.089" v="1498"/>
        <pc:sldMkLst>
          <pc:docMk/>
          <pc:sldMk cId="3198748046" sldId="258"/>
        </pc:sldMkLst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2" creationId="{F2E36805-E80D-35A2-D566-7F29EEC24ABB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3" creationId="{9E785EBB-4539-692F-1FEE-490DB23506F6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4" creationId="{4DF7D2DD-5E1B-B106-620C-0FECEDAA4C58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5" creationId="{AC7558DC-AE50-8D7B-5479-7A96E35B252C}"/>
          </ac:spMkLst>
        </pc:spChg>
        <pc:spChg chg="add mod">
          <ac:chgData name="Steve Fisher" userId="ef5935af2a4d595b" providerId="LiveId" clId="{4F440A3D-AA8A-4169-9D04-27F91B84B81E}" dt="2023-05-26T09:52:01.114" v="623" actId="113"/>
          <ac:spMkLst>
            <pc:docMk/>
            <pc:sldMk cId="3198748046" sldId="258"/>
            <ac:spMk id="6" creationId="{E204CEC2-C89B-C696-8CE6-37951D54A927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7" creationId="{2BA8590D-1655-99C1-B898-1A1F24058F03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8" creationId="{1DD5B987-5A68-2576-BF2F-9A0B6AD6B9BC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9" creationId="{3577FD1D-C9C3-45F6-6675-38163AAF4639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10" creationId="{9F78EA8E-FB98-EEBB-82EE-071D109F9E5C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11" creationId="{772699A6-CBB1-C00E-56D2-01925D8946E9}"/>
          </ac:spMkLst>
        </pc:spChg>
        <pc:spChg chg="add mod">
          <ac:chgData name="Steve Fisher" userId="ef5935af2a4d595b" providerId="LiveId" clId="{4F440A3D-AA8A-4169-9D04-27F91B84B81E}" dt="2023-05-26T09:51:57.374" v="622" actId="113"/>
          <ac:spMkLst>
            <pc:docMk/>
            <pc:sldMk cId="3198748046" sldId="258"/>
            <ac:spMk id="36" creationId="{E0B641BB-207D-C072-BCEE-7A5ACBC4E18D}"/>
          </ac:spMkLst>
        </pc:spChg>
        <pc:spChg chg="add mod">
          <ac:chgData name="Steve Fisher" userId="ef5935af2a4d595b" providerId="LiveId" clId="{4F440A3D-AA8A-4169-9D04-27F91B84B81E}" dt="2023-05-26T14:48:19.740" v="1497" actId="20577"/>
          <ac:spMkLst>
            <pc:docMk/>
            <pc:sldMk cId="3198748046" sldId="258"/>
            <ac:spMk id="40" creationId="{20C62A5B-FB27-DA0E-8573-8505CCAAF452}"/>
          </ac:spMkLst>
        </pc:spChg>
        <pc:cxnChg chg="add mod">
          <ac:chgData name="Steve Fisher" userId="ef5935af2a4d595b" providerId="LiveId" clId="{4F440A3D-AA8A-4169-9D04-27F91B84B81E}" dt="2023-05-26T09:49:04.176" v="557" actId="692"/>
          <ac:cxnSpMkLst>
            <pc:docMk/>
            <pc:sldMk cId="3198748046" sldId="258"/>
            <ac:cxnSpMk id="13" creationId="{07200F98-2967-89D8-A3B8-4AEFFC57D1DE}"/>
          </ac:cxnSpMkLst>
        </pc:cxnChg>
        <pc:cxnChg chg="add mod">
          <ac:chgData name="Steve Fisher" userId="ef5935af2a4d595b" providerId="LiveId" clId="{4F440A3D-AA8A-4169-9D04-27F91B84B81E}" dt="2023-05-26T09:51:57.374" v="622" actId="113"/>
          <ac:cxnSpMkLst>
            <pc:docMk/>
            <pc:sldMk cId="3198748046" sldId="258"/>
            <ac:cxnSpMk id="14" creationId="{93E277A5-6A87-7077-848A-F5736B824670}"/>
          </ac:cxnSpMkLst>
        </pc:cxnChg>
        <pc:cxnChg chg="add mod">
          <ac:chgData name="Steve Fisher" userId="ef5935af2a4d595b" providerId="LiveId" clId="{4F440A3D-AA8A-4169-9D04-27F91B84B81E}" dt="2023-05-26T09:50:07.102" v="582" actId="14100"/>
          <ac:cxnSpMkLst>
            <pc:docMk/>
            <pc:sldMk cId="3198748046" sldId="258"/>
            <ac:cxnSpMk id="15" creationId="{BF83B738-0CE6-7E0C-E233-66D771ED861F}"/>
          </ac:cxnSpMkLst>
        </pc:cxnChg>
        <pc:cxnChg chg="add mod">
          <ac:chgData name="Steve Fisher" userId="ef5935af2a4d595b" providerId="LiveId" clId="{4F440A3D-AA8A-4169-9D04-27F91B84B81E}" dt="2023-05-26T09:49:57.840" v="578" actId="1076"/>
          <ac:cxnSpMkLst>
            <pc:docMk/>
            <pc:sldMk cId="3198748046" sldId="258"/>
            <ac:cxnSpMk id="16" creationId="{DE474651-A2AF-F5BB-F8E9-EB4E71EA64D9}"/>
          </ac:cxnSpMkLst>
        </pc:cxnChg>
        <pc:cxnChg chg="add mod">
          <ac:chgData name="Steve Fisher" userId="ef5935af2a4d595b" providerId="LiveId" clId="{4F440A3D-AA8A-4169-9D04-27F91B84B81E}" dt="2023-05-26T09:49:45.705" v="574" actId="14100"/>
          <ac:cxnSpMkLst>
            <pc:docMk/>
            <pc:sldMk cId="3198748046" sldId="258"/>
            <ac:cxnSpMk id="17" creationId="{5AE830C9-E113-A23C-3338-20F34031A339}"/>
          </ac:cxnSpMkLst>
        </pc:cxnChg>
        <pc:cxnChg chg="add mod">
          <ac:chgData name="Steve Fisher" userId="ef5935af2a4d595b" providerId="LiveId" clId="{4F440A3D-AA8A-4169-9D04-27F91B84B81E}" dt="2023-05-26T09:49:27.683" v="567" actId="14100"/>
          <ac:cxnSpMkLst>
            <pc:docMk/>
            <pc:sldMk cId="3198748046" sldId="258"/>
            <ac:cxnSpMk id="18" creationId="{7E1F41A5-EBE4-D2EA-50D0-9FF91C1BC686}"/>
          </ac:cxnSpMkLst>
        </pc:cxnChg>
        <pc:cxnChg chg="add mod">
          <ac:chgData name="Steve Fisher" userId="ef5935af2a4d595b" providerId="LiveId" clId="{4F440A3D-AA8A-4169-9D04-27F91B84B81E}" dt="2023-05-26T09:50:43.842" v="599" actId="1076"/>
          <ac:cxnSpMkLst>
            <pc:docMk/>
            <pc:sldMk cId="3198748046" sldId="258"/>
            <ac:cxnSpMk id="28" creationId="{4E14B2D3-2E95-C358-F8F2-E5C1D92E45BA}"/>
          </ac:cxnSpMkLst>
        </pc:cxnChg>
        <pc:cxnChg chg="add mod">
          <ac:chgData name="Steve Fisher" userId="ef5935af2a4d595b" providerId="LiveId" clId="{4F440A3D-AA8A-4169-9D04-27F91B84B81E}" dt="2023-05-26T09:50:37.019" v="596" actId="14100"/>
          <ac:cxnSpMkLst>
            <pc:docMk/>
            <pc:sldMk cId="3198748046" sldId="258"/>
            <ac:cxnSpMk id="29" creationId="{CDB164E8-003C-1FA7-A4B7-E8C9780AFDAC}"/>
          </ac:cxnSpMkLst>
        </pc:cxnChg>
        <pc:cxnChg chg="add mod">
          <ac:chgData name="Steve Fisher" userId="ef5935af2a4d595b" providerId="LiveId" clId="{4F440A3D-AA8A-4169-9D04-27F91B84B81E}" dt="2023-05-26T09:50:30.053" v="592" actId="14100"/>
          <ac:cxnSpMkLst>
            <pc:docMk/>
            <pc:sldMk cId="3198748046" sldId="258"/>
            <ac:cxnSpMk id="30" creationId="{0A5851EF-F490-066F-F962-E88B2D656987}"/>
          </ac:cxnSpMkLst>
        </pc:cxnChg>
        <pc:cxnChg chg="add mod">
          <ac:chgData name="Steve Fisher" userId="ef5935af2a4d595b" providerId="LiveId" clId="{4F440A3D-AA8A-4169-9D04-27F91B84B81E}" dt="2023-05-26T09:51:49.868" v="621" actId="14100"/>
          <ac:cxnSpMkLst>
            <pc:docMk/>
            <pc:sldMk cId="3198748046" sldId="258"/>
            <ac:cxnSpMk id="37" creationId="{BA4E0332-9899-ED66-5296-82ABB4636476}"/>
          </ac:cxnSpMkLst>
        </pc:cxnChg>
      </pc:sldChg>
      <pc:sldChg chg="addSp delSp modSp new mod modAnim">
        <pc:chgData name="Steve Fisher" userId="ef5935af2a4d595b" providerId="LiveId" clId="{4F440A3D-AA8A-4169-9D04-27F91B84B81E}" dt="2023-05-26T14:58:28.104" v="1611" actId="20577"/>
        <pc:sldMkLst>
          <pc:docMk/>
          <pc:sldMk cId="3933876842" sldId="259"/>
        </pc:sldMkLst>
        <pc:spChg chg="add mod">
          <ac:chgData name="Steve Fisher" userId="ef5935af2a4d595b" providerId="LiveId" clId="{4F440A3D-AA8A-4169-9D04-27F91B84B81E}" dt="2023-05-26T10:00:01.857" v="959" actId="1582"/>
          <ac:spMkLst>
            <pc:docMk/>
            <pc:sldMk cId="3933876842" sldId="259"/>
            <ac:spMk id="2" creationId="{EE11C9E5-F072-52CB-F257-8205CCCC8E4E}"/>
          </ac:spMkLst>
        </pc:spChg>
        <pc:spChg chg="add mod">
          <ac:chgData name="Steve Fisher" userId="ef5935af2a4d595b" providerId="LiveId" clId="{4F440A3D-AA8A-4169-9D04-27F91B84B81E}" dt="2023-05-26T10:00:01.857" v="959" actId="1582"/>
          <ac:spMkLst>
            <pc:docMk/>
            <pc:sldMk cId="3933876842" sldId="259"/>
            <ac:spMk id="3" creationId="{456B44F3-ABA5-B1FA-0441-DE38A5B666ED}"/>
          </ac:spMkLst>
        </pc:spChg>
        <pc:spChg chg="add mod">
          <ac:chgData name="Steve Fisher" userId="ef5935af2a4d595b" providerId="LiveId" clId="{4F440A3D-AA8A-4169-9D04-27F91B84B81E}" dt="2023-05-26T14:44:35.328" v="1428" actId="20577"/>
          <ac:spMkLst>
            <pc:docMk/>
            <pc:sldMk cId="3933876842" sldId="259"/>
            <ac:spMk id="4" creationId="{2F8F626B-A878-27A6-BE34-652F3D2B85C6}"/>
          </ac:spMkLst>
        </pc:spChg>
        <pc:spChg chg="add mod">
          <ac:chgData name="Steve Fisher" userId="ef5935af2a4d595b" providerId="LiveId" clId="{4F440A3D-AA8A-4169-9D04-27F91B84B81E}" dt="2023-05-26T14:31:33.360" v="976" actId="1076"/>
          <ac:spMkLst>
            <pc:docMk/>
            <pc:sldMk cId="3933876842" sldId="259"/>
            <ac:spMk id="5" creationId="{D472CAF6-526F-E97C-6348-62A035A234DE}"/>
          </ac:spMkLst>
        </pc:spChg>
        <pc:spChg chg="add mod">
          <ac:chgData name="Steve Fisher" userId="ef5935af2a4d595b" providerId="LiveId" clId="{4F440A3D-AA8A-4169-9D04-27F91B84B81E}" dt="2023-05-26T14:31:45.062" v="980" actId="1076"/>
          <ac:spMkLst>
            <pc:docMk/>
            <pc:sldMk cId="3933876842" sldId="259"/>
            <ac:spMk id="6" creationId="{E794CD4E-7FC7-45C5-87E4-71D817CAD974}"/>
          </ac:spMkLst>
        </pc:spChg>
        <pc:spChg chg="add mod">
          <ac:chgData name="Steve Fisher" userId="ef5935af2a4d595b" providerId="LiveId" clId="{4F440A3D-AA8A-4169-9D04-27F91B84B81E}" dt="2023-05-26T14:31:54.858" v="984" actId="1076"/>
          <ac:spMkLst>
            <pc:docMk/>
            <pc:sldMk cId="3933876842" sldId="259"/>
            <ac:spMk id="7" creationId="{7BB12912-EA77-E4B3-8250-7390F7EE7D15}"/>
          </ac:spMkLst>
        </pc:spChg>
        <pc:spChg chg="add mod">
          <ac:chgData name="Steve Fisher" userId="ef5935af2a4d595b" providerId="LiveId" clId="{4F440A3D-AA8A-4169-9D04-27F91B84B81E}" dt="2023-05-26T14:32:25.074" v="994" actId="1076"/>
          <ac:spMkLst>
            <pc:docMk/>
            <pc:sldMk cId="3933876842" sldId="259"/>
            <ac:spMk id="8" creationId="{B28BCE54-AAA4-AF75-5D34-971101133C64}"/>
          </ac:spMkLst>
        </pc:spChg>
        <pc:spChg chg="add mod">
          <ac:chgData name="Steve Fisher" userId="ef5935af2a4d595b" providerId="LiveId" clId="{4F440A3D-AA8A-4169-9D04-27F91B84B81E}" dt="2023-05-26T14:32:38.220" v="998" actId="1076"/>
          <ac:spMkLst>
            <pc:docMk/>
            <pc:sldMk cId="3933876842" sldId="259"/>
            <ac:spMk id="9" creationId="{2E04968C-9E3A-CCBB-1A33-804E2747C2F8}"/>
          </ac:spMkLst>
        </pc:spChg>
        <pc:spChg chg="add mod">
          <ac:chgData name="Steve Fisher" userId="ef5935af2a4d595b" providerId="LiveId" clId="{4F440A3D-AA8A-4169-9D04-27F91B84B81E}" dt="2023-05-26T14:31:16.513" v="970" actId="1076"/>
          <ac:spMkLst>
            <pc:docMk/>
            <pc:sldMk cId="3933876842" sldId="259"/>
            <ac:spMk id="10" creationId="{BFF53944-7154-433F-A954-74989FFB80DF}"/>
          </ac:spMkLst>
        </pc:spChg>
        <pc:spChg chg="add mod">
          <ac:chgData name="Steve Fisher" userId="ef5935af2a4d595b" providerId="LiveId" clId="{4F440A3D-AA8A-4169-9D04-27F91B84B81E}" dt="2023-05-26T14:31:52.382" v="983" actId="1076"/>
          <ac:spMkLst>
            <pc:docMk/>
            <pc:sldMk cId="3933876842" sldId="259"/>
            <ac:spMk id="11" creationId="{F79CF5E5-D9D2-07F6-DE1D-F93C4B87FED9}"/>
          </ac:spMkLst>
        </pc:spChg>
        <pc:spChg chg="add mod">
          <ac:chgData name="Steve Fisher" userId="ef5935af2a4d595b" providerId="LiveId" clId="{4F440A3D-AA8A-4169-9D04-27F91B84B81E}" dt="2023-05-26T14:31:35.082" v="977" actId="1076"/>
          <ac:spMkLst>
            <pc:docMk/>
            <pc:sldMk cId="3933876842" sldId="259"/>
            <ac:spMk id="12" creationId="{9B0F8BA4-0635-84CA-7A37-E49599EB3CBF}"/>
          </ac:spMkLst>
        </pc:spChg>
        <pc:spChg chg="add mod">
          <ac:chgData name="Steve Fisher" userId="ef5935af2a4d595b" providerId="LiveId" clId="{4F440A3D-AA8A-4169-9D04-27F91B84B81E}" dt="2023-05-26T14:31:24.639" v="974" actId="1076"/>
          <ac:spMkLst>
            <pc:docMk/>
            <pc:sldMk cId="3933876842" sldId="259"/>
            <ac:spMk id="13" creationId="{A3664C67-3F3F-CB48-7423-3549FE05DD93}"/>
          </ac:spMkLst>
        </pc:spChg>
        <pc:spChg chg="add mod">
          <ac:chgData name="Steve Fisher" userId="ef5935af2a4d595b" providerId="LiveId" clId="{4F440A3D-AA8A-4169-9D04-27F91B84B81E}" dt="2023-05-26T14:32:33.828" v="997" actId="1076"/>
          <ac:spMkLst>
            <pc:docMk/>
            <pc:sldMk cId="3933876842" sldId="259"/>
            <ac:spMk id="14" creationId="{3465C872-E001-DFDD-920B-B327BB2A9713}"/>
          </ac:spMkLst>
        </pc:spChg>
        <pc:spChg chg="add mod">
          <ac:chgData name="Steve Fisher" userId="ef5935af2a4d595b" providerId="LiveId" clId="{4F440A3D-AA8A-4169-9D04-27F91B84B81E}" dt="2023-05-26T14:32:09.386" v="989" actId="14100"/>
          <ac:spMkLst>
            <pc:docMk/>
            <pc:sldMk cId="3933876842" sldId="259"/>
            <ac:spMk id="15" creationId="{EF62C6CC-111F-02F0-4268-DF5EE056C4FD}"/>
          </ac:spMkLst>
        </pc:spChg>
        <pc:spChg chg="add mod">
          <ac:chgData name="Steve Fisher" userId="ef5935af2a4d595b" providerId="LiveId" clId="{4F440A3D-AA8A-4169-9D04-27F91B84B81E}" dt="2023-05-26T14:32:52.239" v="1002" actId="14100"/>
          <ac:spMkLst>
            <pc:docMk/>
            <pc:sldMk cId="3933876842" sldId="259"/>
            <ac:spMk id="16" creationId="{CB668F30-F3C9-35C8-8F78-0062E43E4F66}"/>
          </ac:spMkLst>
        </pc:spChg>
        <pc:spChg chg="add mod">
          <ac:chgData name="Steve Fisher" userId="ef5935af2a4d595b" providerId="LiveId" clId="{4F440A3D-AA8A-4169-9D04-27F91B84B81E}" dt="2023-05-26T14:33:16.871" v="1017" actId="207"/>
          <ac:spMkLst>
            <pc:docMk/>
            <pc:sldMk cId="3933876842" sldId="259"/>
            <ac:spMk id="17" creationId="{3463483D-DB74-0A5F-006E-561CF2B52009}"/>
          </ac:spMkLst>
        </pc:spChg>
        <pc:spChg chg="add mod">
          <ac:chgData name="Steve Fisher" userId="ef5935af2a4d595b" providerId="LiveId" clId="{4F440A3D-AA8A-4169-9D04-27F91B84B81E}" dt="2023-05-26T14:33:39.894" v="1023" actId="207"/>
          <ac:spMkLst>
            <pc:docMk/>
            <pc:sldMk cId="3933876842" sldId="259"/>
            <ac:spMk id="18" creationId="{5A2EC881-EA46-A8CE-F6BF-408B4C4DA03D}"/>
          </ac:spMkLst>
        </pc:spChg>
        <pc:spChg chg="add mod">
          <ac:chgData name="Steve Fisher" userId="ef5935af2a4d595b" providerId="LiveId" clId="{4F440A3D-AA8A-4169-9D04-27F91B84B81E}" dt="2023-05-26T14:35:33.170" v="1056" actId="207"/>
          <ac:spMkLst>
            <pc:docMk/>
            <pc:sldMk cId="3933876842" sldId="259"/>
            <ac:spMk id="19" creationId="{271DAF68-536F-5495-BD33-9C4498E7A970}"/>
          </ac:spMkLst>
        </pc:spChg>
        <pc:spChg chg="add mod">
          <ac:chgData name="Steve Fisher" userId="ef5935af2a4d595b" providerId="LiveId" clId="{4F440A3D-AA8A-4169-9D04-27F91B84B81E}" dt="2023-05-26T14:36:04.448" v="1073" actId="20577"/>
          <ac:spMkLst>
            <pc:docMk/>
            <pc:sldMk cId="3933876842" sldId="259"/>
            <ac:spMk id="20" creationId="{FE9052E8-4056-0096-6E5F-F3C616562D85}"/>
          </ac:spMkLst>
        </pc:spChg>
        <pc:spChg chg="add mod">
          <ac:chgData name="Steve Fisher" userId="ef5935af2a4d595b" providerId="LiveId" clId="{4F440A3D-AA8A-4169-9D04-27F91B84B81E}" dt="2023-05-26T14:36:36.908" v="1075" actId="207"/>
          <ac:spMkLst>
            <pc:docMk/>
            <pc:sldMk cId="3933876842" sldId="259"/>
            <ac:spMk id="21" creationId="{A6EDC5C3-B5F3-236D-E9A8-B9F0A1F497B5}"/>
          </ac:spMkLst>
        </pc:spChg>
        <pc:spChg chg="add del mod">
          <ac:chgData name="Steve Fisher" userId="ef5935af2a4d595b" providerId="LiveId" clId="{4F440A3D-AA8A-4169-9D04-27F91B84B81E}" dt="2023-05-26T14:37:11.131" v="1081" actId="478"/>
          <ac:spMkLst>
            <pc:docMk/>
            <pc:sldMk cId="3933876842" sldId="259"/>
            <ac:spMk id="22" creationId="{DB592BD6-F5F9-0050-DA7F-E859B3AEBA8F}"/>
          </ac:spMkLst>
        </pc:spChg>
        <pc:spChg chg="add mod">
          <ac:chgData name="Steve Fisher" userId="ef5935af2a4d595b" providerId="LiveId" clId="{4F440A3D-AA8A-4169-9D04-27F91B84B81E}" dt="2023-05-26T14:37:55.691" v="1119" actId="1076"/>
          <ac:spMkLst>
            <pc:docMk/>
            <pc:sldMk cId="3933876842" sldId="259"/>
            <ac:spMk id="23" creationId="{E8D6D789-4363-607E-CCBE-A0A4484C6FD7}"/>
          </ac:spMkLst>
        </pc:spChg>
        <pc:spChg chg="add mod">
          <ac:chgData name="Steve Fisher" userId="ef5935af2a4d595b" providerId="LiveId" clId="{4F440A3D-AA8A-4169-9D04-27F91B84B81E}" dt="2023-05-26T14:58:28.104" v="1611" actId="20577"/>
          <ac:spMkLst>
            <pc:docMk/>
            <pc:sldMk cId="3933876842" sldId="259"/>
            <ac:spMk id="24" creationId="{A3A55A2D-417C-6B4F-6EAE-C48DEBA30DB6}"/>
          </ac:spMkLst>
        </pc:spChg>
      </pc:sldChg>
      <pc:sldChg chg="addSp modSp new mod modAnim modNotesTx">
        <pc:chgData name="Steve Fisher" userId="ef5935af2a4d595b" providerId="LiveId" clId="{4F440A3D-AA8A-4169-9D04-27F91B84B81E}" dt="2023-05-26T14:56:38.923" v="1607" actId="20577"/>
        <pc:sldMkLst>
          <pc:docMk/>
          <pc:sldMk cId="461365635" sldId="260"/>
        </pc:sldMkLst>
        <pc:spChg chg="add mod">
          <ac:chgData name="Steve Fisher" userId="ef5935af2a4d595b" providerId="LiveId" clId="{4F440A3D-AA8A-4169-9D04-27F91B84B81E}" dt="2023-05-26T14:52:57.790" v="1550" actId="1076"/>
          <ac:spMkLst>
            <pc:docMk/>
            <pc:sldMk cId="461365635" sldId="260"/>
            <ac:spMk id="3" creationId="{216D63D1-7887-F568-D7ED-D5BF99C264C8}"/>
          </ac:spMkLst>
        </pc:spChg>
        <pc:spChg chg="add mod">
          <ac:chgData name="Steve Fisher" userId="ef5935af2a4d595b" providerId="LiveId" clId="{4F440A3D-AA8A-4169-9D04-27F91B84B81E}" dt="2023-05-26T14:52:53.595" v="1549" actId="20577"/>
          <ac:spMkLst>
            <pc:docMk/>
            <pc:sldMk cId="461365635" sldId="260"/>
            <ac:spMk id="4" creationId="{B1CF8FD9-4B12-4A19-0BB5-8CA5812C94FF}"/>
          </ac:spMkLst>
        </pc:spChg>
        <pc:spChg chg="add mod">
          <ac:chgData name="Steve Fisher" userId="ef5935af2a4d595b" providerId="LiveId" clId="{4F440A3D-AA8A-4169-9D04-27F91B84B81E}" dt="2023-05-26T14:53:00.347" v="1551" actId="1076"/>
          <ac:spMkLst>
            <pc:docMk/>
            <pc:sldMk cId="461365635" sldId="260"/>
            <ac:spMk id="5" creationId="{F6ECF0F3-0807-69D5-9D34-88417FF3B31E}"/>
          </ac:spMkLst>
        </pc:spChg>
        <pc:spChg chg="add mod">
          <ac:chgData name="Steve Fisher" userId="ef5935af2a4d595b" providerId="LiveId" clId="{4F440A3D-AA8A-4169-9D04-27F91B84B81E}" dt="2023-05-26T14:52:31.910" v="1529" actId="20577"/>
          <ac:spMkLst>
            <pc:docMk/>
            <pc:sldMk cId="461365635" sldId="260"/>
            <ac:spMk id="6" creationId="{FFA301D9-9980-2E09-CEAD-DFE8924D9003}"/>
          </ac:spMkLst>
        </pc:spChg>
        <pc:spChg chg="add mod">
          <ac:chgData name="Steve Fisher" userId="ef5935af2a4d595b" providerId="LiveId" clId="{4F440A3D-AA8A-4169-9D04-27F91B84B81E}" dt="2023-05-26T14:53:49.225" v="1554" actId="1582"/>
          <ac:spMkLst>
            <pc:docMk/>
            <pc:sldMk cId="461365635" sldId="260"/>
            <ac:spMk id="7" creationId="{F2477E19-8CCA-27F4-84E9-B241B89C1EDE}"/>
          </ac:spMkLst>
        </pc:spChg>
        <pc:picChg chg="add mod">
          <ac:chgData name="Steve Fisher" userId="ef5935af2a4d595b" providerId="LiveId" clId="{4F440A3D-AA8A-4169-9D04-27F91B84B81E}" dt="2023-05-26T14:46:04.134" v="1432" actId="1076"/>
          <ac:picMkLst>
            <pc:docMk/>
            <pc:sldMk cId="461365635" sldId="260"/>
            <ac:picMk id="2" creationId="{178C5DFB-9D06-9EB4-BB59-50E6B31276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6A86B-B279-4D5F-80CF-4578AAE904CF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9CD6-A00C-4A80-A53F-0B34EA737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example of our business and booking engine.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79CD6-A00C-4A80-A53F-0B34EA7378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02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D097-85FA-9580-EA33-EAF848DA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B168D-A1A4-8632-EE69-DC3B18A3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0B84-1D6B-91B8-5CC1-39CF9D0B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8437D-3E6A-20B0-D685-3DE32CE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BEE53-98D0-AC94-9581-441ED8B5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8345-95D4-E0A7-2E6A-C9894AB8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DE8EC-7265-DD52-D597-C204D304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05FA-7789-2B2C-4BF1-4BAD465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7A2F-86B4-4A35-ECE0-0BCE30AC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14F0-6634-9D90-89B3-6DFF421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07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15720-F773-4963-B102-0AF0E6281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4B9C-8759-487B-29D6-BE61243F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FAB0-DCD7-52BA-64DB-81B8131A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2081-62F7-5EC1-EC24-A6CBD4E5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91D4-3650-E9E1-8DF6-B9CD4AE4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5A71-FF38-CA6C-A351-70B8D473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B279-F0FA-9DEC-18D2-D3E0257A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210D-5F39-7209-341C-306FDE58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E897-938E-4083-08F0-2973B7C0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D04F-A026-BEC7-9C09-26F4278A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9C3-F1DC-358C-BD8A-EF4BDD10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A681-C7FE-24F1-4770-165B3598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3AEC-79FA-1280-5FA1-35FBE39D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046C-1787-0223-D9EA-BA6F47C3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27F2-6CA1-7531-B14A-1724C81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7F63-D53C-4C8E-7679-88AA8284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616D-5AF7-3CB0-B034-9CF6813F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7CB65-93E5-28FA-24A8-02A3A4349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2407-12D5-8AD2-DE06-4F8C6DE1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C0800-3AB5-E89E-4C98-A61E4E13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13FD9-0C22-90F6-526E-C2CC136D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8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CA52-4F10-FF8B-0742-94715C3A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CE72-8728-DF37-09A8-A17F87E1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A619-0F3E-D45D-33E4-B9429A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0D32-119A-7794-8EC0-F51D5755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E74AF-A8DB-D600-74EF-99BCD20A2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1494D-52E7-A44E-B7FF-0F13A6D3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8DF10-99CC-788E-D6AF-BE56094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CB97-5976-D2CD-12BA-BFC24BF7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4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2F1-3D27-072F-F91F-3C3E4799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CC920-9A9D-0C07-F702-5C011BA6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E0EB1-B192-C218-1D95-D22C69AA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F3688-6D19-9D00-FDDD-561D9700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A941C-3A66-0B4E-3A10-08989F6B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B2125-1E8F-7F4E-BD17-8CDD43DA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612B-7890-67E8-96C3-595D219A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0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008F-BF4C-0162-874F-D7BBEA0D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C287-3D23-F46D-1BB5-06055AD4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6A49-CE33-F152-2CCA-E4B90ADD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75C6-B280-B7BE-A987-EADD63E0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2050-5255-9E7E-F98B-D07DF6D3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9998-84A4-86AA-8F05-F82335BB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22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92FA-D80A-6729-1154-19E2949A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4A2EA-5C58-026B-07BB-24E652C63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EA47D-5EC1-DB28-75E8-8A790954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4206-C77D-19DD-4D85-13C232E0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0B17-91B1-E4F7-8B6A-B84962AC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0FFF-F832-B788-B08D-C06D2CED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3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56DD-0438-6C79-359B-A076BB82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971C-3274-E6CD-ACA8-2D5F93E0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7F58C-7AA4-2D05-AF99-0CAF2F553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A4AE-CAEB-4C8A-AFDA-809B4C5854A6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A4CE-3766-FF04-C1D0-110B7FA73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1F68-EDA9-6C1B-4D0D-BB372B2B6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91C4-A9A4-42D9-BA01-A4E87288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7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094809-DE09-B225-F284-D666B8DA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016" y="203056"/>
            <a:ext cx="2337609" cy="135053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4400" dirty="0"/>
              <a:t>Future of SRM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66D11-A6A7-E7C4-27DD-85F18504B62E}"/>
              </a:ext>
            </a:extLst>
          </p:cNvPr>
          <p:cNvSpPr txBox="1"/>
          <p:nvPr/>
        </p:nvSpPr>
        <p:spPr>
          <a:xfrm>
            <a:off x="4385569" y="2719431"/>
            <a:ext cx="29044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Supply Chain Attacks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8F3BB-6326-ABD5-D425-CBAC8FF7AC7A}"/>
              </a:ext>
            </a:extLst>
          </p:cNvPr>
          <p:cNvSpPr txBox="1"/>
          <p:nvPr/>
        </p:nvSpPr>
        <p:spPr>
          <a:xfrm>
            <a:off x="84146" y="3966090"/>
            <a:ext cx="3745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0B0B0B"/>
                </a:solidFill>
                <a:effectLst/>
                <a:latin typeface="Roboto" panose="02000000000000000000" pitchFamily="2" charset="0"/>
              </a:rPr>
              <a:t>“Supply chain attacks are a major cyber threat facing organisations and incidents can have a profound, long-lasting impact on businesses and customers,” (NCSC, 2022).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8FCBE-E2B4-3DDC-F89F-1F1B91805C1D}"/>
              </a:ext>
            </a:extLst>
          </p:cNvPr>
          <p:cNvSpPr txBox="1"/>
          <p:nvPr/>
        </p:nvSpPr>
        <p:spPr>
          <a:xfrm>
            <a:off x="4856251" y="5463121"/>
            <a:ext cx="324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New, detailed guidance issued for businesses by NCSC in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C1656-7EAB-F442-22EC-658E3750ED01}"/>
              </a:ext>
            </a:extLst>
          </p:cNvPr>
          <p:cNvSpPr txBox="1"/>
          <p:nvPr/>
        </p:nvSpPr>
        <p:spPr>
          <a:xfrm>
            <a:off x="8922224" y="4467687"/>
            <a:ext cx="256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742% </a:t>
            </a:r>
            <a:r>
              <a:rPr lang="en-GB" b="1" dirty="0"/>
              <a:t>increase in supply chain attacks in past 3 years (</a:t>
            </a:r>
            <a:r>
              <a:rPr lang="en-GB" b="1" dirty="0" err="1"/>
              <a:t>Sonatype</a:t>
            </a:r>
            <a:r>
              <a:rPr lang="en-GB" b="1" dirty="0"/>
              <a:t>, 2023)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010FBF-42F9-193A-3032-6B74D3B5B7D5}"/>
              </a:ext>
            </a:extLst>
          </p:cNvPr>
          <p:cNvSpPr/>
          <p:nvPr/>
        </p:nvSpPr>
        <p:spPr>
          <a:xfrm rot="3128557">
            <a:off x="4260869" y="3117355"/>
            <a:ext cx="484632" cy="1559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23C53CC-CFB5-662B-9A41-A0A0FBBBB932}"/>
              </a:ext>
            </a:extLst>
          </p:cNvPr>
          <p:cNvSpPr/>
          <p:nvPr/>
        </p:nvSpPr>
        <p:spPr>
          <a:xfrm>
            <a:off x="5788952" y="3362332"/>
            <a:ext cx="484632" cy="1559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39A18B3-B25C-2C8C-6795-3F33EEBEECF0}"/>
              </a:ext>
            </a:extLst>
          </p:cNvPr>
          <p:cNvSpPr/>
          <p:nvPr/>
        </p:nvSpPr>
        <p:spPr>
          <a:xfrm rot="18189933">
            <a:off x="7753031" y="3153654"/>
            <a:ext cx="484632" cy="1559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0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9747EF-D2E6-59D2-140E-9B6B70EF0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0" t="9832"/>
          <a:stretch/>
        </p:blipFill>
        <p:spPr>
          <a:xfrm>
            <a:off x="4378035" y="180867"/>
            <a:ext cx="7093527" cy="6496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90B83-69E8-5AAF-4AD2-D88F9489249C}"/>
              </a:ext>
            </a:extLst>
          </p:cNvPr>
          <p:cNvSpPr txBox="1"/>
          <p:nvPr/>
        </p:nvSpPr>
        <p:spPr>
          <a:xfrm>
            <a:off x="360219" y="471055"/>
            <a:ext cx="373149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Only 13 % of UK businesses mitigate direct suppliers and only 7% for wider suppliers (NCSC)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7C710-E805-EFEB-5668-F1F455111723}"/>
              </a:ext>
            </a:extLst>
          </p:cNvPr>
          <p:cNvSpPr txBox="1"/>
          <p:nvPr/>
        </p:nvSpPr>
        <p:spPr>
          <a:xfrm>
            <a:off x="482081" y="3053750"/>
            <a:ext cx="364240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WHY?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11835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36805-E80D-35A2-D566-7F29EEC24ABB}"/>
              </a:ext>
            </a:extLst>
          </p:cNvPr>
          <p:cNvSpPr txBox="1"/>
          <p:nvPr/>
        </p:nvSpPr>
        <p:spPr>
          <a:xfrm>
            <a:off x="4441701" y="1711823"/>
            <a:ext cx="3379130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4000" b="1" dirty="0"/>
              <a:t>Pampered 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85EBB-4539-692F-1FEE-490DB23506F6}"/>
              </a:ext>
            </a:extLst>
          </p:cNvPr>
          <p:cNvSpPr txBox="1"/>
          <p:nvPr/>
        </p:nvSpPr>
        <p:spPr>
          <a:xfrm>
            <a:off x="2154033" y="3029450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Manufacturing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D2DD-5E1B-B106-620C-0FECEDAA4C58}"/>
              </a:ext>
            </a:extLst>
          </p:cNvPr>
          <p:cNvSpPr txBox="1"/>
          <p:nvPr/>
        </p:nvSpPr>
        <p:spPr>
          <a:xfrm>
            <a:off x="2277374" y="7504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558DC-AE50-8D7B-5479-7A96E35B252C}"/>
              </a:ext>
            </a:extLst>
          </p:cNvPr>
          <p:cNvSpPr txBox="1"/>
          <p:nvPr/>
        </p:nvSpPr>
        <p:spPr>
          <a:xfrm>
            <a:off x="5236234" y="381167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Human 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4CEC2-C89B-C696-8CE6-37951D54A927}"/>
              </a:ext>
            </a:extLst>
          </p:cNvPr>
          <p:cNvSpPr txBox="1"/>
          <p:nvPr/>
        </p:nvSpPr>
        <p:spPr>
          <a:xfrm>
            <a:off x="246816" y="4365431"/>
            <a:ext cx="1043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Machine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8590D-1655-99C1-B898-1A1F24058F03}"/>
              </a:ext>
            </a:extLst>
          </p:cNvPr>
          <p:cNvSpPr txBox="1"/>
          <p:nvPr/>
        </p:nvSpPr>
        <p:spPr>
          <a:xfrm>
            <a:off x="1877737" y="4929341"/>
            <a:ext cx="171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Environmental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5B987-5A68-2576-BF2F-9A0B6AD6B9BC}"/>
              </a:ext>
            </a:extLst>
          </p:cNvPr>
          <p:cNvSpPr txBox="1"/>
          <p:nvPr/>
        </p:nvSpPr>
        <p:spPr>
          <a:xfrm>
            <a:off x="8463745" y="3713653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Local IT Infrastructure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7FD1D-C9C3-45F6-6675-38163AAF4639}"/>
              </a:ext>
            </a:extLst>
          </p:cNvPr>
          <p:cNvSpPr txBox="1"/>
          <p:nvPr/>
        </p:nvSpPr>
        <p:spPr>
          <a:xfrm>
            <a:off x="8945668" y="2338150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Remote IT Infrastructure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8EA8E-FB98-EEBB-82EE-071D109F9E5C}"/>
              </a:ext>
            </a:extLst>
          </p:cNvPr>
          <p:cNvSpPr txBox="1"/>
          <p:nvPr/>
        </p:nvSpPr>
        <p:spPr>
          <a:xfrm>
            <a:off x="4209722" y="4368122"/>
            <a:ext cx="113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Inventory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699A6-CBB1-C00E-56D2-01925D8946E9}"/>
              </a:ext>
            </a:extLst>
          </p:cNvPr>
          <p:cNvSpPr txBox="1"/>
          <p:nvPr/>
        </p:nvSpPr>
        <p:spPr>
          <a:xfrm>
            <a:off x="8827911" y="935165"/>
            <a:ext cx="13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E-commerce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00F98-2967-89D8-A3B8-4AEFFC57D1DE}"/>
              </a:ext>
            </a:extLst>
          </p:cNvPr>
          <p:cNvCxnSpPr/>
          <p:nvPr/>
        </p:nvCxnSpPr>
        <p:spPr>
          <a:xfrm flipH="1" flipV="1">
            <a:off x="3272593" y="1207698"/>
            <a:ext cx="1020455" cy="5041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277A5-6A87-7077-848A-F5736B82467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393262" y="2637540"/>
            <a:ext cx="1070483" cy="12607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83B738-0CE6-7E0C-E233-66D771ED861F}"/>
              </a:ext>
            </a:extLst>
          </p:cNvPr>
          <p:cNvCxnSpPr>
            <a:cxnSpLocks/>
          </p:cNvCxnSpPr>
          <p:nvPr/>
        </p:nvCxnSpPr>
        <p:spPr>
          <a:xfrm flipV="1">
            <a:off x="7746554" y="1304497"/>
            <a:ext cx="1081357" cy="3871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474651-A2AF-F5BB-F8E9-EB4E71EA64D9}"/>
              </a:ext>
            </a:extLst>
          </p:cNvPr>
          <p:cNvCxnSpPr>
            <a:cxnSpLocks/>
          </p:cNvCxnSpPr>
          <p:nvPr/>
        </p:nvCxnSpPr>
        <p:spPr>
          <a:xfrm flipV="1">
            <a:off x="6171233" y="768106"/>
            <a:ext cx="0" cy="7034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E830C9-E113-A23C-3338-20F34031A339}"/>
              </a:ext>
            </a:extLst>
          </p:cNvPr>
          <p:cNvCxnSpPr>
            <a:cxnSpLocks/>
          </p:cNvCxnSpPr>
          <p:nvPr/>
        </p:nvCxnSpPr>
        <p:spPr>
          <a:xfrm flipH="1">
            <a:off x="923026" y="3476885"/>
            <a:ext cx="1231007" cy="8104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1F41A5-EBE4-D2EA-50D0-9FF91C1BC686}"/>
              </a:ext>
            </a:extLst>
          </p:cNvPr>
          <p:cNvCxnSpPr>
            <a:cxnSpLocks/>
          </p:cNvCxnSpPr>
          <p:nvPr/>
        </p:nvCxnSpPr>
        <p:spPr>
          <a:xfrm flipH="1">
            <a:off x="3424993" y="2470985"/>
            <a:ext cx="784729" cy="5213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14B2D3-2E95-C358-F8F2-E5C1D92E45BA}"/>
              </a:ext>
            </a:extLst>
          </p:cNvPr>
          <p:cNvCxnSpPr>
            <a:cxnSpLocks/>
          </p:cNvCxnSpPr>
          <p:nvPr/>
        </p:nvCxnSpPr>
        <p:spPr>
          <a:xfrm>
            <a:off x="7872754" y="2176591"/>
            <a:ext cx="950459" cy="4080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B164E8-003C-1FA7-A4B7-E8C9780AFDAC}"/>
              </a:ext>
            </a:extLst>
          </p:cNvPr>
          <p:cNvCxnSpPr>
            <a:cxnSpLocks/>
          </p:cNvCxnSpPr>
          <p:nvPr/>
        </p:nvCxnSpPr>
        <p:spPr>
          <a:xfrm>
            <a:off x="3668209" y="3398782"/>
            <a:ext cx="773492" cy="9111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5851EF-F490-066F-F962-E88B2D656987}"/>
              </a:ext>
            </a:extLst>
          </p:cNvPr>
          <p:cNvCxnSpPr>
            <a:cxnSpLocks/>
          </p:cNvCxnSpPr>
          <p:nvPr/>
        </p:nvCxnSpPr>
        <p:spPr>
          <a:xfrm flipH="1">
            <a:off x="2596551" y="3554083"/>
            <a:ext cx="136236" cy="12767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B641BB-207D-C072-BCEE-7A5ACBC4E18D}"/>
              </a:ext>
            </a:extLst>
          </p:cNvPr>
          <p:cNvSpPr txBox="1"/>
          <p:nvPr/>
        </p:nvSpPr>
        <p:spPr>
          <a:xfrm>
            <a:off x="5461583" y="3509444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Order control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4E0332-9899-ED66-5296-82ABB4636476}"/>
              </a:ext>
            </a:extLst>
          </p:cNvPr>
          <p:cNvCxnSpPr>
            <a:cxnSpLocks/>
          </p:cNvCxnSpPr>
          <p:nvPr/>
        </p:nvCxnSpPr>
        <p:spPr>
          <a:xfrm>
            <a:off x="5969479" y="2561291"/>
            <a:ext cx="201754" cy="8677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C62A5B-FB27-DA0E-8573-8505CCAAF452}"/>
              </a:ext>
            </a:extLst>
          </p:cNvPr>
          <p:cNvSpPr txBox="1"/>
          <p:nvPr/>
        </p:nvSpPr>
        <p:spPr>
          <a:xfrm>
            <a:off x="6504255" y="5027343"/>
            <a:ext cx="5131169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Large attack surface, but relatively low return on investment for an attacker</a:t>
            </a:r>
          </a:p>
        </p:txBody>
      </p:sp>
    </p:spTree>
    <p:extLst>
      <p:ext uri="{BB962C8B-B14F-4D97-AF65-F5344CB8AC3E}">
        <p14:creationId xmlns:p14="http://schemas.microsoft.com/office/powerpoint/2010/main" val="31987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1C9E5-F072-52CB-F257-8205CCCC8E4E}"/>
              </a:ext>
            </a:extLst>
          </p:cNvPr>
          <p:cNvSpPr txBox="1"/>
          <p:nvPr/>
        </p:nvSpPr>
        <p:spPr>
          <a:xfrm>
            <a:off x="319177" y="534838"/>
            <a:ext cx="1592744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Pampered Pets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B44F3-ABA5-B1FA-0441-DE38A5B666ED}"/>
              </a:ext>
            </a:extLst>
          </p:cNvPr>
          <p:cNvSpPr txBox="1"/>
          <p:nvPr/>
        </p:nvSpPr>
        <p:spPr>
          <a:xfrm>
            <a:off x="2760453" y="1094904"/>
            <a:ext cx="1302588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Mineral wholesaler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F626B-A878-27A6-BE34-652F3D2B85C6}"/>
              </a:ext>
            </a:extLst>
          </p:cNvPr>
          <p:cNvSpPr txBox="1"/>
          <p:nvPr/>
        </p:nvSpPr>
        <p:spPr>
          <a:xfrm>
            <a:off x="4843730" y="1688999"/>
            <a:ext cx="181154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Manufacturer.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2CAF6-526F-E97C-6348-62A035A234DE}"/>
              </a:ext>
            </a:extLst>
          </p:cNvPr>
          <p:cNvSpPr txBox="1"/>
          <p:nvPr/>
        </p:nvSpPr>
        <p:spPr>
          <a:xfrm>
            <a:off x="8016253" y="2247983"/>
            <a:ext cx="1879874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Logistics company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4CD4E-7FC7-45C5-87E4-71D817CAD974}"/>
              </a:ext>
            </a:extLst>
          </p:cNvPr>
          <p:cNvSpPr txBox="1"/>
          <p:nvPr/>
        </p:nvSpPr>
        <p:spPr>
          <a:xfrm>
            <a:off x="9896127" y="3850068"/>
            <a:ext cx="1490152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Driver Agency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2912-EA77-E4B3-8250-7390F7EE7D15}"/>
              </a:ext>
            </a:extLst>
          </p:cNvPr>
          <p:cNvSpPr txBox="1"/>
          <p:nvPr/>
        </p:nvSpPr>
        <p:spPr>
          <a:xfrm>
            <a:off x="9515061" y="5317428"/>
            <a:ext cx="225228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Driver agency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BCE54-AAA4-AF75-5D34-971101133C64}"/>
              </a:ext>
            </a:extLst>
          </p:cNvPr>
          <p:cNvSpPr txBox="1"/>
          <p:nvPr/>
        </p:nvSpPr>
        <p:spPr>
          <a:xfrm>
            <a:off x="5749504" y="5706943"/>
            <a:ext cx="219136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Web design 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4968C-9E3A-CCBB-1A33-804E2747C2F8}"/>
              </a:ext>
            </a:extLst>
          </p:cNvPr>
          <p:cNvSpPr txBox="1"/>
          <p:nvPr/>
        </p:nvSpPr>
        <p:spPr>
          <a:xfrm>
            <a:off x="1616787" y="5682817"/>
            <a:ext cx="195617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Freelance designer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F53944-7154-433F-A954-74989FFB80DF}"/>
              </a:ext>
            </a:extLst>
          </p:cNvPr>
          <p:cNvSpPr/>
          <p:nvPr/>
        </p:nvSpPr>
        <p:spPr>
          <a:xfrm rot="1704349">
            <a:off x="1591353" y="1178609"/>
            <a:ext cx="1104181" cy="172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79CF5E5-D9D2-07F6-DE1D-F93C4B87FED9}"/>
              </a:ext>
            </a:extLst>
          </p:cNvPr>
          <p:cNvSpPr/>
          <p:nvPr/>
        </p:nvSpPr>
        <p:spPr>
          <a:xfrm rot="3049106">
            <a:off x="9638811" y="3161557"/>
            <a:ext cx="1104181" cy="172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B0F8BA4-0635-84CA-7A37-E49599EB3CBF}"/>
              </a:ext>
            </a:extLst>
          </p:cNvPr>
          <p:cNvSpPr/>
          <p:nvPr/>
        </p:nvSpPr>
        <p:spPr>
          <a:xfrm rot="1704349">
            <a:off x="6783675" y="1995382"/>
            <a:ext cx="1104181" cy="172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664C67-3F3F-CB48-7423-3549FE05DD93}"/>
              </a:ext>
            </a:extLst>
          </p:cNvPr>
          <p:cNvSpPr/>
          <p:nvPr/>
        </p:nvSpPr>
        <p:spPr>
          <a:xfrm rot="1704349">
            <a:off x="4153837" y="1264219"/>
            <a:ext cx="1104181" cy="172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65C872-E001-DFDD-920B-B327BB2A9713}"/>
              </a:ext>
            </a:extLst>
          </p:cNvPr>
          <p:cNvSpPr/>
          <p:nvPr/>
        </p:nvSpPr>
        <p:spPr>
          <a:xfrm rot="10456100">
            <a:off x="8169543" y="5640249"/>
            <a:ext cx="1104181" cy="1725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F62C6CC-111F-02F0-4268-DF5EE056C4FD}"/>
              </a:ext>
            </a:extLst>
          </p:cNvPr>
          <p:cNvSpPr/>
          <p:nvPr/>
        </p:nvSpPr>
        <p:spPr>
          <a:xfrm rot="5400000">
            <a:off x="10230243" y="4622976"/>
            <a:ext cx="855121" cy="2023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B668F30-F3C9-35C8-8F78-0062E43E4F66}"/>
              </a:ext>
            </a:extLst>
          </p:cNvPr>
          <p:cNvSpPr/>
          <p:nvPr/>
        </p:nvSpPr>
        <p:spPr>
          <a:xfrm rot="10800000">
            <a:off x="3801633" y="5763096"/>
            <a:ext cx="1725055" cy="1752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3483D-DB74-0A5F-006E-561CF2B52009}"/>
              </a:ext>
            </a:extLst>
          </p:cNvPr>
          <p:cNvSpPr txBox="1"/>
          <p:nvPr/>
        </p:nvSpPr>
        <p:spPr>
          <a:xfrm>
            <a:off x="1095555" y="3850068"/>
            <a:ext cx="1334661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Threat actor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A2EC881-EA46-A8CE-F6BF-408B4C4DA03D}"/>
              </a:ext>
            </a:extLst>
          </p:cNvPr>
          <p:cNvSpPr/>
          <p:nvPr/>
        </p:nvSpPr>
        <p:spPr>
          <a:xfrm rot="4623756">
            <a:off x="1538662" y="4827615"/>
            <a:ext cx="1209562" cy="1504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1DAF68-536F-5495-BD33-9C4498E7A970}"/>
              </a:ext>
            </a:extLst>
          </p:cNvPr>
          <p:cNvSpPr txBox="1"/>
          <p:nvPr/>
        </p:nvSpPr>
        <p:spPr>
          <a:xfrm>
            <a:off x="3933283" y="5447043"/>
            <a:ext cx="137364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</a:rPr>
              <a:t>Standard template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9052E8-4056-0096-6E5F-F3C616562D85}"/>
              </a:ext>
            </a:extLst>
          </p:cNvPr>
          <p:cNvSpPr txBox="1"/>
          <p:nvPr/>
        </p:nvSpPr>
        <p:spPr>
          <a:xfrm>
            <a:off x="1665350" y="6189081"/>
            <a:ext cx="131869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Infected template</a:t>
            </a: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A6EDC5C3-B5F3-236D-E9A8-B9F0A1F497B5}"/>
              </a:ext>
            </a:extLst>
          </p:cNvPr>
          <p:cNvSpPr/>
          <p:nvPr/>
        </p:nvSpPr>
        <p:spPr>
          <a:xfrm>
            <a:off x="3260785" y="6189081"/>
            <a:ext cx="3001992" cy="43600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6D789-4363-607E-CCBE-A0A4484C6FD7}"/>
              </a:ext>
            </a:extLst>
          </p:cNvPr>
          <p:cNvSpPr txBox="1"/>
          <p:nvPr/>
        </p:nvSpPr>
        <p:spPr>
          <a:xfrm>
            <a:off x="4234362" y="6172525"/>
            <a:ext cx="9982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malware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55A2D-417C-6B4F-6EAE-C48DEBA30DB6}"/>
              </a:ext>
            </a:extLst>
          </p:cNvPr>
          <p:cNvSpPr txBox="1"/>
          <p:nvPr/>
        </p:nvSpPr>
        <p:spPr>
          <a:xfrm>
            <a:off x="3572964" y="2851500"/>
            <a:ext cx="4502989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FF00"/>
                </a:solidFill>
              </a:rPr>
              <a:t>The investment required to determine the weakest link in a supply chain and attack it, is far less than attacking a target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FF00"/>
                </a:solidFill>
              </a:rPr>
              <a:t>Many other businesses may be compromised as a result.</a:t>
            </a:r>
          </a:p>
        </p:txBody>
      </p:sp>
    </p:spTree>
    <p:extLst>
      <p:ext uri="{BB962C8B-B14F-4D97-AF65-F5344CB8AC3E}">
        <p14:creationId xmlns:p14="http://schemas.microsoft.com/office/powerpoint/2010/main" val="393387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8C5DFB-9D06-9EB4-BB59-50E6B3127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0" t="9832"/>
          <a:stretch/>
        </p:blipFill>
        <p:spPr>
          <a:xfrm>
            <a:off x="332508" y="180867"/>
            <a:ext cx="7093527" cy="64962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6D63D1-7887-F568-D7ED-D5BF99C264C8}"/>
              </a:ext>
            </a:extLst>
          </p:cNvPr>
          <p:cNvSpPr/>
          <p:nvPr/>
        </p:nvSpPr>
        <p:spPr>
          <a:xfrm>
            <a:off x="7967251" y="1474743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F8FD9-4B12-4A19-0BB5-8CA5812C94FF}"/>
              </a:ext>
            </a:extLst>
          </p:cNvPr>
          <p:cNvSpPr/>
          <p:nvPr/>
        </p:nvSpPr>
        <p:spPr>
          <a:xfrm>
            <a:off x="7967251" y="2560742"/>
            <a:ext cx="2872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Capital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CF0F3-0807-69D5-9D34-88417FF3B31E}"/>
              </a:ext>
            </a:extLst>
          </p:cNvPr>
          <p:cNvSpPr/>
          <p:nvPr/>
        </p:nvSpPr>
        <p:spPr>
          <a:xfrm>
            <a:off x="7967251" y="3646741"/>
            <a:ext cx="3533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Expertise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301D9-9980-2E09-CEAD-DFE8924D9003}"/>
              </a:ext>
            </a:extLst>
          </p:cNvPr>
          <p:cNvSpPr/>
          <p:nvPr/>
        </p:nvSpPr>
        <p:spPr>
          <a:xfrm>
            <a:off x="7400817" y="350656"/>
            <a:ext cx="400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Awareness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477E19-8CCA-27F4-84E9-B241B89C1EDE}"/>
              </a:ext>
            </a:extLst>
          </p:cNvPr>
          <p:cNvSpPr/>
          <p:nvPr/>
        </p:nvSpPr>
        <p:spPr>
          <a:xfrm>
            <a:off x="6973802" y="1682151"/>
            <a:ext cx="767751" cy="288792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204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Fisher</dc:creator>
  <cp:lastModifiedBy>Steve Fisher</cp:lastModifiedBy>
  <cp:revision>1</cp:revision>
  <dcterms:created xsi:type="dcterms:W3CDTF">2023-05-26T09:08:55Z</dcterms:created>
  <dcterms:modified xsi:type="dcterms:W3CDTF">2023-05-26T14:58:36Z</dcterms:modified>
</cp:coreProperties>
</file>