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25679-DBA6-456C-A81F-9FEE45826AB4}" v="1" dt="2023-04-25T17:53:53.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Fisher" userId="ef5935af2a4d595b" providerId="LiveId" clId="{03B25679-DBA6-456C-A81F-9FEE45826AB4}"/>
    <pc:docChg chg="undo custSel addSld modSld">
      <pc:chgData name="Steve Fisher" userId="ef5935af2a4d595b" providerId="LiveId" clId="{03B25679-DBA6-456C-A81F-9FEE45826AB4}" dt="2023-04-26T13:40:39.925" v="772" actId="113"/>
      <pc:docMkLst>
        <pc:docMk/>
      </pc:docMkLst>
      <pc:sldChg chg="addSp modSp new mod">
        <pc:chgData name="Steve Fisher" userId="ef5935af2a4d595b" providerId="LiveId" clId="{03B25679-DBA6-456C-A81F-9FEE45826AB4}" dt="2023-04-25T18:32:46.944" v="643" actId="20577"/>
        <pc:sldMkLst>
          <pc:docMk/>
          <pc:sldMk cId="2506195862" sldId="257"/>
        </pc:sldMkLst>
        <pc:spChg chg="add mod">
          <ac:chgData name="Steve Fisher" userId="ef5935af2a4d595b" providerId="LiveId" clId="{03B25679-DBA6-456C-A81F-9FEE45826AB4}" dt="2023-04-25T18:32:46.944" v="643" actId="20577"/>
          <ac:spMkLst>
            <pc:docMk/>
            <pc:sldMk cId="2506195862" sldId="257"/>
            <ac:spMk id="3" creationId="{C81D893B-239C-6345-EA73-F8759D687A74}"/>
          </ac:spMkLst>
        </pc:spChg>
      </pc:sldChg>
      <pc:sldChg chg="addSp delSp modSp new mod">
        <pc:chgData name="Steve Fisher" userId="ef5935af2a4d595b" providerId="LiveId" clId="{03B25679-DBA6-456C-A81F-9FEE45826AB4}" dt="2023-04-25T18:10:53.128" v="599" actId="115"/>
        <pc:sldMkLst>
          <pc:docMk/>
          <pc:sldMk cId="4173421577" sldId="258"/>
        </pc:sldMkLst>
        <pc:spChg chg="del mod">
          <ac:chgData name="Steve Fisher" userId="ef5935af2a4d595b" providerId="LiveId" clId="{03B25679-DBA6-456C-A81F-9FEE45826AB4}" dt="2023-04-25T17:53:46.774" v="12" actId="478"/>
          <ac:spMkLst>
            <pc:docMk/>
            <pc:sldMk cId="4173421577" sldId="258"/>
            <ac:spMk id="2" creationId="{F6A28F8F-FE76-9349-7458-6481E60B17AD}"/>
          </ac:spMkLst>
        </pc:spChg>
        <pc:spChg chg="del">
          <ac:chgData name="Steve Fisher" userId="ef5935af2a4d595b" providerId="LiveId" clId="{03B25679-DBA6-456C-A81F-9FEE45826AB4}" dt="2023-04-25T17:53:43.319" v="10" actId="478"/>
          <ac:spMkLst>
            <pc:docMk/>
            <pc:sldMk cId="4173421577" sldId="258"/>
            <ac:spMk id="3" creationId="{3405C057-FF40-B8EC-1906-D05D343BCDE0}"/>
          </ac:spMkLst>
        </pc:spChg>
        <pc:spChg chg="add del mod">
          <ac:chgData name="Steve Fisher" userId="ef5935af2a4d595b" providerId="LiveId" clId="{03B25679-DBA6-456C-A81F-9FEE45826AB4}" dt="2023-04-25T18:10:53.128" v="599" actId="115"/>
          <ac:spMkLst>
            <pc:docMk/>
            <pc:sldMk cId="4173421577" sldId="258"/>
            <ac:spMk id="4" creationId="{305CF93B-B84F-3942-3525-461BE731C3F2}"/>
          </ac:spMkLst>
        </pc:spChg>
      </pc:sldChg>
      <pc:sldChg chg="addSp modSp new mod">
        <pc:chgData name="Steve Fisher" userId="ef5935af2a4d595b" providerId="LiveId" clId="{03B25679-DBA6-456C-A81F-9FEE45826AB4}" dt="2023-04-26T13:40:39.925" v="772" actId="113"/>
        <pc:sldMkLst>
          <pc:docMk/>
          <pc:sldMk cId="1250561634" sldId="259"/>
        </pc:sldMkLst>
        <pc:spChg chg="add mod">
          <ac:chgData name="Steve Fisher" userId="ef5935af2a4d595b" providerId="LiveId" clId="{03B25679-DBA6-456C-A81F-9FEE45826AB4}" dt="2023-04-26T13:40:39.925" v="772" actId="113"/>
          <ac:spMkLst>
            <pc:docMk/>
            <pc:sldMk cId="1250561634" sldId="259"/>
            <ac:spMk id="3" creationId="{46DCEAE4-5339-2291-D0FE-F9277A63E0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68E3-E193-251A-F99B-A3B6B1939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E2AC9C-2062-7824-9926-7B5252CD62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6E5D99-E138-54D3-0000-4C93EC737164}"/>
              </a:ext>
            </a:extLst>
          </p:cNvPr>
          <p:cNvSpPr>
            <a:spLocks noGrp="1"/>
          </p:cNvSpPr>
          <p:nvPr>
            <p:ph type="dt" sz="half" idx="10"/>
          </p:nvPr>
        </p:nvSpPr>
        <p:spPr/>
        <p:txBody>
          <a:bodyPr/>
          <a:lstStyle/>
          <a:p>
            <a:fld id="{F75B0E6F-5F6E-4DA6-8080-3AFD293E300B}" type="datetimeFigureOut">
              <a:rPr lang="en-GB" smtClean="0"/>
              <a:t>26/04/2023</a:t>
            </a:fld>
            <a:endParaRPr lang="en-GB"/>
          </a:p>
        </p:txBody>
      </p:sp>
      <p:sp>
        <p:nvSpPr>
          <p:cNvPr id="5" name="Footer Placeholder 4">
            <a:extLst>
              <a:ext uri="{FF2B5EF4-FFF2-40B4-BE49-F238E27FC236}">
                <a16:creationId xmlns:a16="http://schemas.microsoft.com/office/drawing/2014/main" id="{5E5CF9C1-038D-5E0D-B8C6-D3CA3956A4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840A1B-D04A-D03E-C0C8-5A43630D9734}"/>
              </a:ext>
            </a:extLst>
          </p:cNvPr>
          <p:cNvSpPr>
            <a:spLocks noGrp="1"/>
          </p:cNvSpPr>
          <p:nvPr>
            <p:ph type="sldNum" sz="quarter" idx="12"/>
          </p:nvPr>
        </p:nvSpPr>
        <p:spPr/>
        <p:txBody>
          <a:bodyPr/>
          <a:lstStyle/>
          <a:p>
            <a:fld id="{DCCB98FB-5BAC-48E5-9413-36482A3578BA}" type="slidenum">
              <a:rPr lang="en-GB" smtClean="0"/>
              <a:t>‹#›</a:t>
            </a:fld>
            <a:endParaRPr lang="en-GB"/>
          </a:p>
        </p:txBody>
      </p:sp>
    </p:spTree>
    <p:extLst>
      <p:ext uri="{BB962C8B-B14F-4D97-AF65-F5344CB8AC3E}">
        <p14:creationId xmlns:p14="http://schemas.microsoft.com/office/powerpoint/2010/main" val="425568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3C8B-4DF2-6CD9-2E7E-D1E265AE41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B57222-E5D4-6B2D-2F01-53DAD9F0D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507294-5997-00BF-C60F-EBB1CC95102E}"/>
              </a:ext>
            </a:extLst>
          </p:cNvPr>
          <p:cNvSpPr>
            <a:spLocks noGrp="1"/>
          </p:cNvSpPr>
          <p:nvPr>
            <p:ph type="dt" sz="half" idx="10"/>
          </p:nvPr>
        </p:nvSpPr>
        <p:spPr/>
        <p:txBody>
          <a:bodyPr/>
          <a:lstStyle/>
          <a:p>
            <a:fld id="{F75B0E6F-5F6E-4DA6-8080-3AFD293E300B}" type="datetimeFigureOut">
              <a:rPr lang="en-GB" smtClean="0"/>
              <a:t>26/04/2023</a:t>
            </a:fld>
            <a:endParaRPr lang="en-GB"/>
          </a:p>
        </p:txBody>
      </p:sp>
      <p:sp>
        <p:nvSpPr>
          <p:cNvPr id="5" name="Footer Placeholder 4">
            <a:extLst>
              <a:ext uri="{FF2B5EF4-FFF2-40B4-BE49-F238E27FC236}">
                <a16:creationId xmlns:a16="http://schemas.microsoft.com/office/drawing/2014/main" id="{CD88075D-6C7A-6196-07E6-671517687F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CAF803-C672-1DBA-9AC8-FD51D16EA781}"/>
              </a:ext>
            </a:extLst>
          </p:cNvPr>
          <p:cNvSpPr>
            <a:spLocks noGrp="1"/>
          </p:cNvSpPr>
          <p:nvPr>
            <p:ph type="sldNum" sz="quarter" idx="12"/>
          </p:nvPr>
        </p:nvSpPr>
        <p:spPr/>
        <p:txBody>
          <a:bodyPr/>
          <a:lstStyle/>
          <a:p>
            <a:fld id="{DCCB98FB-5BAC-48E5-9413-36482A3578BA}" type="slidenum">
              <a:rPr lang="en-GB" smtClean="0"/>
              <a:t>‹#›</a:t>
            </a:fld>
            <a:endParaRPr lang="en-GB"/>
          </a:p>
        </p:txBody>
      </p:sp>
    </p:spTree>
    <p:extLst>
      <p:ext uri="{BB962C8B-B14F-4D97-AF65-F5344CB8AC3E}">
        <p14:creationId xmlns:p14="http://schemas.microsoft.com/office/powerpoint/2010/main" val="50393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BEEF45-68D7-86E8-B18E-F2E7A3751E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735EB7-2FF3-578F-2C70-B1E1343A64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259EB1-ACD9-2AED-6029-48B53D29201C}"/>
              </a:ext>
            </a:extLst>
          </p:cNvPr>
          <p:cNvSpPr>
            <a:spLocks noGrp="1"/>
          </p:cNvSpPr>
          <p:nvPr>
            <p:ph type="dt" sz="half" idx="10"/>
          </p:nvPr>
        </p:nvSpPr>
        <p:spPr/>
        <p:txBody>
          <a:bodyPr/>
          <a:lstStyle/>
          <a:p>
            <a:fld id="{F75B0E6F-5F6E-4DA6-8080-3AFD293E300B}" type="datetimeFigureOut">
              <a:rPr lang="en-GB" smtClean="0"/>
              <a:t>26/04/2023</a:t>
            </a:fld>
            <a:endParaRPr lang="en-GB"/>
          </a:p>
        </p:txBody>
      </p:sp>
      <p:sp>
        <p:nvSpPr>
          <p:cNvPr id="5" name="Footer Placeholder 4">
            <a:extLst>
              <a:ext uri="{FF2B5EF4-FFF2-40B4-BE49-F238E27FC236}">
                <a16:creationId xmlns:a16="http://schemas.microsoft.com/office/drawing/2014/main" id="{91E0223C-E196-3595-8CAD-E1571AAE4B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131C73-F56E-B1A9-1DB0-2A0F5A899015}"/>
              </a:ext>
            </a:extLst>
          </p:cNvPr>
          <p:cNvSpPr>
            <a:spLocks noGrp="1"/>
          </p:cNvSpPr>
          <p:nvPr>
            <p:ph type="sldNum" sz="quarter" idx="12"/>
          </p:nvPr>
        </p:nvSpPr>
        <p:spPr/>
        <p:txBody>
          <a:bodyPr/>
          <a:lstStyle/>
          <a:p>
            <a:fld id="{DCCB98FB-5BAC-48E5-9413-36482A3578BA}" type="slidenum">
              <a:rPr lang="en-GB" smtClean="0"/>
              <a:t>‹#›</a:t>
            </a:fld>
            <a:endParaRPr lang="en-GB"/>
          </a:p>
        </p:txBody>
      </p:sp>
    </p:spTree>
    <p:extLst>
      <p:ext uri="{BB962C8B-B14F-4D97-AF65-F5344CB8AC3E}">
        <p14:creationId xmlns:p14="http://schemas.microsoft.com/office/powerpoint/2010/main" val="31264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1907-772B-E761-686A-87C2F1EF1F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E376F1-ADBF-6BC4-4889-642788E1A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34870F-BC9B-A09E-E470-618E377582D6}"/>
              </a:ext>
            </a:extLst>
          </p:cNvPr>
          <p:cNvSpPr>
            <a:spLocks noGrp="1"/>
          </p:cNvSpPr>
          <p:nvPr>
            <p:ph type="dt" sz="half" idx="10"/>
          </p:nvPr>
        </p:nvSpPr>
        <p:spPr/>
        <p:txBody>
          <a:bodyPr/>
          <a:lstStyle/>
          <a:p>
            <a:fld id="{F75B0E6F-5F6E-4DA6-8080-3AFD293E300B}" type="datetimeFigureOut">
              <a:rPr lang="en-GB" smtClean="0"/>
              <a:t>26/04/2023</a:t>
            </a:fld>
            <a:endParaRPr lang="en-GB"/>
          </a:p>
        </p:txBody>
      </p:sp>
      <p:sp>
        <p:nvSpPr>
          <p:cNvPr id="5" name="Footer Placeholder 4">
            <a:extLst>
              <a:ext uri="{FF2B5EF4-FFF2-40B4-BE49-F238E27FC236}">
                <a16:creationId xmlns:a16="http://schemas.microsoft.com/office/drawing/2014/main" id="{BED887FE-DAA0-AD7B-FB96-1556EDDDF6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CEB57C-C717-2D9E-3596-63FC0949ADD0}"/>
              </a:ext>
            </a:extLst>
          </p:cNvPr>
          <p:cNvSpPr>
            <a:spLocks noGrp="1"/>
          </p:cNvSpPr>
          <p:nvPr>
            <p:ph type="sldNum" sz="quarter" idx="12"/>
          </p:nvPr>
        </p:nvSpPr>
        <p:spPr/>
        <p:txBody>
          <a:bodyPr/>
          <a:lstStyle/>
          <a:p>
            <a:fld id="{DCCB98FB-5BAC-48E5-9413-36482A3578BA}" type="slidenum">
              <a:rPr lang="en-GB" smtClean="0"/>
              <a:t>‹#›</a:t>
            </a:fld>
            <a:endParaRPr lang="en-GB"/>
          </a:p>
        </p:txBody>
      </p:sp>
    </p:spTree>
    <p:extLst>
      <p:ext uri="{BB962C8B-B14F-4D97-AF65-F5344CB8AC3E}">
        <p14:creationId xmlns:p14="http://schemas.microsoft.com/office/powerpoint/2010/main" val="331878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0DAA-13C6-9703-B94D-9D381695C8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7776CCF-3811-832D-216F-9928F25EA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B9FF9-79BF-60D5-0544-132DD4FB9842}"/>
              </a:ext>
            </a:extLst>
          </p:cNvPr>
          <p:cNvSpPr>
            <a:spLocks noGrp="1"/>
          </p:cNvSpPr>
          <p:nvPr>
            <p:ph type="dt" sz="half" idx="10"/>
          </p:nvPr>
        </p:nvSpPr>
        <p:spPr/>
        <p:txBody>
          <a:bodyPr/>
          <a:lstStyle/>
          <a:p>
            <a:fld id="{F75B0E6F-5F6E-4DA6-8080-3AFD293E300B}" type="datetimeFigureOut">
              <a:rPr lang="en-GB" smtClean="0"/>
              <a:t>26/04/2023</a:t>
            </a:fld>
            <a:endParaRPr lang="en-GB"/>
          </a:p>
        </p:txBody>
      </p:sp>
      <p:sp>
        <p:nvSpPr>
          <p:cNvPr id="5" name="Footer Placeholder 4">
            <a:extLst>
              <a:ext uri="{FF2B5EF4-FFF2-40B4-BE49-F238E27FC236}">
                <a16:creationId xmlns:a16="http://schemas.microsoft.com/office/drawing/2014/main" id="{8E089062-FB63-B430-346D-336C77CED6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32CCAF-0358-707E-16CE-6B868218E3D9}"/>
              </a:ext>
            </a:extLst>
          </p:cNvPr>
          <p:cNvSpPr>
            <a:spLocks noGrp="1"/>
          </p:cNvSpPr>
          <p:nvPr>
            <p:ph type="sldNum" sz="quarter" idx="12"/>
          </p:nvPr>
        </p:nvSpPr>
        <p:spPr/>
        <p:txBody>
          <a:bodyPr/>
          <a:lstStyle/>
          <a:p>
            <a:fld id="{DCCB98FB-5BAC-48E5-9413-36482A3578BA}" type="slidenum">
              <a:rPr lang="en-GB" smtClean="0"/>
              <a:t>‹#›</a:t>
            </a:fld>
            <a:endParaRPr lang="en-GB"/>
          </a:p>
        </p:txBody>
      </p:sp>
    </p:spTree>
    <p:extLst>
      <p:ext uri="{BB962C8B-B14F-4D97-AF65-F5344CB8AC3E}">
        <p14:creationId xmlns:p14="http://schemas.microsoft.com/office/powerpoint/2010/main" val="4044388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552C-7F64-221C-8955-E3A52DAD3F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E41EF0-D1FA-D572-BD80-87C3BB7C8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91B8174-F2F6-A015-CD84-E4339EC3D4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9FC673F-6750-3E42-1194-823B0BC796C7}"/>
              </a:ext>
            </a:extLst>
          </p:cNvPr>
          <p:cNvSpPr>
            <a:spLocks noGrp="1"/>
          </p:cNvSpPr>
          <p:nvPr>
            <p:ph type="dt" sz="half" idx="10"/>
          </p:nvPr>
        </p:nvSpPr>
        <p:spPr/>
        <p:txBody>
          <a:bodyPr/>
          <a:lstStyle/>
          <a:p>
            <a:fld id="{F75B0E6F-5F6E-4DA6-8080-3AFD293E300B}" type="datetimeFigureOut">
              <a:rPr lang="en-GB" smtClean="0"/>
              <a:t>26/04/2023</a:t>
            </a:fld>
            <a:endParaRPr lang="en-GB"/>
          </a:p>
        </p:txBody>
      </p:sp>
      <p:sp>
        <p:nvSpPr>
          <p:cNvPr id="6" name="Footer Placeholder 5">
            <a:extLst>
              <a:ext uri="{FF2B5EF4-FFF2-40B4-BE49-F238E27FC236}">
                <a16:creationId xmlns:a16="http://schemas.microsoft.com/office/drawing/2014/main" id="{79989248-6100-65A2-8586-7F2566D46C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6F30FF-990D-809A-C6BE-48E18E1CA332}"/>
              </a:ext>
            </a:extLst>
          </p:cNvPr>
          <p:cNvSpPr>
            <a:spLocks noGrp="1"/>
          </p:cNvSpPr>
          <p:nvPr>
            <p:ph type="sldNum" sz="quarter" idx="12"/>
          </p:nvPr>
        </p:nvSpPr>
        <p:spPr/>
        <p:txBody>
          <a:bodyPr/>
          <a:lstStyle/>
          <a:p>
            <a:fld id="{DCCB98FB-5BAC-48E5-9413-36482A3578BA}" type="slidenum">
              <a:rPr lang="en-GB" smtClean="0"/>
              <a:t>‹#›</a:t>
            </a:fld>
            <a:endParaRPr lang="en-GB"/>
          </a:p>
        </p:txBody>
      </p:sp>
    </p:spTree>
    <p:extLst>
      <p:ext uri="{BB962C8B-B14F-4D97-AF65-F5344CB8AC3E}">
        <p14:creationId xmlns:p14="http://schemas.microsoft.com/office/powerpoint/2010/main" val="717324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DE4C-46D0-FAC7-6933-8F0FF4635AA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61270E-ACE0-D8D4-F1FA-A2559AB0B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3F0073-7904-F4CD-C251-893D0B3BA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1CAD828-C980-599F-2415-B40CC63A1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9BDE9-2ABA-4B1A-E807-9D838E02DB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1035EE7-8C23-CE6C-ADEB-85B95C7D51D2}"/>
              </a:ext>
            </a:extLst>
          </p:cNvPr>
          <p:cNvSpPr>
            <a:spLocks noGrp="1"/>
          </p:cNvSpPr>
          <p:nvPr>
            <p:ph type="dt" sz="half" idx="10"/>
          </p:nvPr>
        </p:nvSpPr>
        <p:spPr/>
        <p:txBody>
          <a:bodyPr/>
          <a:lstStyle/>
          <a:p>
            <a:fld id="{F75B0E6F-5F6E-4DA6-8080-3AFD293E300B}" type="datetimeFigureOut">
              <a:rPr lang="en-GB" smtClean="0"/>
              <a:t>26/04/2023</a:t>
            </a:fld>
            <a:endParaRPr lang="en-GB"/>
          </a:p>
        </p:txBody>
      </p:sp>
      <p:sp>
        <p:nvSpPr>
          <p:cNvPr id="8" name="Footer Placeholder 7">
            <a:extLst>
              <a:ext uri="{FF2B5EF4-FFF2-40B4-BE49-F238E27FC236}">
                <a16:creationId xmlns:a16="http://schemas.microsoft.com/office/drawing/2014/main" id="{C1256C28-B1D4-CE71-671F-23957F1BCF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253A55C-6367-BA8A-4439-DC7CB9ADFA65}"/>
              </a:ext>
            </a:extLst>
          </p:cNvPr>
          <p:cNvSpPr>
            <a:spLocks noGrp="1"/>
          </p:cNvSpPr>
          <p:nvPr>
            <p:ph type="sldNum" sz="quarter" idx="12"/>
          </p:nvPr>
        </p:nvSpPr>
        <p:spPr/>
        <p:txBody>
          <a:bodyPr/>
          <a:lstStyle/>
          <a:p>
            <a:fld id="{DCCB98FB-5BAC-48E5-9413-36482A3578BA}" type="slidenum">
              <a:rPr lang="en-GB" smtClean="0"/>
              <a:t>‹#›</a:t>
            </a:fld>
            <a:endParaRPr lang="en-GB"/>
          </a:p>
        </p:txBody>
      </p:sp>
    </p:spTree>
    <p:extLst>
      <p:ext uri="{BB962C8B-B14F-4D97-AF65-F5344CB8AC3E}">
        <p14:creationId xmlns:p14="http://schemas.microsoft.com/office/powerpoint/2010/main" val="65929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24A1-AEF9-1BCA-6CB9-90BFB9D9D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E09BB3B-4ACF-51CF-E6C7-5B6F0CD2E229}"/>
              </a:ext>
            </a:extLst>
          </p:cNvPr>
          <p:cNvSpPr>
            <a:spLocks noGrp="1"/>
          </p:cNvSpPr>
          <p:nvPr>
            <p:ph type="dt" sz="half" idx="10"/>
          </p:nvPr>
        </p:nvSpPr>
        <p:spPr/>
        <p:txBody>
          <a:bodyPr/>
          <a:lstStyle/>
          <a:p>
            <a:fld id="{F75B0E6F-5F6E-4DA6-8080-3AFD293E300B}" type="datetimeFigureOut">
              <a:rPr lang="en-GB" smtClean="0"/>
              <a:t>26/04/2023</a:t>
            </a:fld>
            <a:endParaRPr lang="en-GB"/>
          </a:p>
        </p:txBody>
      </p:sp>
      <p:sp>
        <p:nvSpPr>
          <p:cNvPr id="4" name="Footer Placeholder 3">
            <a:extLst>
              <a:ext uri="{FF2B5EF4-FFF2-40B4-BE49-F238E27FC236}">
                <a16:creationId xmlns:a16="http://schemas.microsoft.com/office/drawing/2014/main" id="{8DB51C44-031D-4303-FBA3-CAE9AA3230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1936A4-D4BA-9A35-3BB7-69EB95BF2910}"/>
              </a:ext>
            </a:extLst>
          </p:cNvPr>
          <p:cNvSpPr>
            <a:spLocks noGrp="1"/>
          </p:cNvSpPr>
          <p:nvPr>
            <p:ph type="sldNum" sz="quarter" idx="12"/>
          </p:nvPr>
        </p:nvSpPr>
        <p:spPr/>
        <p:txBody>
          <a:bodyPr/>
          <a:lstStyle/>
          <a:p>
            <a:fld id="{DCCB98FB-5BAC-48E5-9413-36482A3578BA}" type="slidenum">
              <a:rPr lang="en-GB" smtClean="0"/>
              <a:t>‹#›</a:t>
            </a:fld>
            <a:endParaRPr lang="en-GB"/>
          </a:p>
        </p:txBody>
      </p:sp>
    </p:spTree>
    <p:extLst>
      <p:ext uri="{BB962C8B-B14F-4D97-AF65-F5344CB8AC3E}">
        <p14:creationId xmlns:p14="http://schemas.microsoft.com/office/powerpoint/2010/main" val="339502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44F04-6A0C-4FDB-23F8-D5C69C88E4AE}"/>
              </a:ext>
            </a:extLst>
          </p:cNvPr>
          <p:cNvSpPr>
            <a:spLocks noGrp="1"/>
          </p:cNvSpPr>
          <p:nvPr>
            <p:ph type="dt" sz="half" idx="10"/>
          </p:nvPr>
        </p:nvSpPr>
        <p:spPr/>
        <p:txBody>
          <a:bodyPr/>
          <a:lstStyle/>
          <a:p>
            <a:fld id="{F75B0E6F-5F6E-4DA6-8080-3AFD293E300B}" type="datetimeFigureOut">
              <a:rPr lang="en-GB" smtClean="0"/>
              <a:t>26/04/2023</a:t>
            </a:fld>
            <a:endParaRPr lang="en-GB"/>
          </a:p>
        </p:txBody>
      </p:sp>
      <p:sp>
        <p:nvSpPr>
          <p:cNvPr id="3" name="Footer Placeholder 2">
            <a:extLst>
              <a:ext uri="{FF2B5EF4-FFF2-40B4-BE49-F238E27FC236}">
                <a16:creationId xmlns:a16="http://schemas.microsoft.com/office/drawing/2014/main" id="{72F99B2F-A07E-22DD-27BB-E96DB96399E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6F6E25-5F38-89F3-6851-CEE336500D22}"/>
              </a:ext>
            </a:extLst>
          </p:cNvPr>
          <p:cNvSpPr>
            <a:spLocks noGrp="1"/>
          </p:cNvSpPr>
          <p:nvPr>
            <p:ph type="sldNum" sz="quarter" idx="12"/>
          </p:nvPr>
        </p:nvSpPr>
        <p:spPr/>
        <p:txBody>
          <a:bodyPr/>
          <a:lstStyle/>
          <a:p>
            <a:fld id="{DCCB98FB-5BAC-48E5-9413-36482A3578BA}" type="slidenum">
              <a:rPr lang="en-GB" smtClean="0"/>
              <a:t>‹#›</a:t>
            </a:fld>
            <a:endParaRPr lang="en-GB"/>
          </a:p>
        </p:txBody>
      </p:sp>
    </p:spTree>
    <p:extLst>
      <p:ext uri="{BB962C8B-B14F-4D97-AF65-F5344CB8AC3E}">
        <p14:creationId xmlns:p14="http://schemas.microsoft.com/office/powerpoint/2010/main" val="170254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8D43-966A-DF10-6CF8-E18CB651B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211BBB-44CA-DA24-655F-64A998D219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1B343CD-8A76-430E-47F1-1D464BF88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DB9C7-8290-BB26-6527-53F4765A93C5}"/>
              </a:ext>
            </a:extLst>
          </p:cNvPr>
          <p:cNvSpPr>
            <a:spLocks noGrp="1"/>
          </p:cNvSpPr>
          <p:nvPr>
            <p:ph type="dt" sz="half" idx="10"/>
          </p:nvPr>
        </p:nvSpPr>
        <p:spPr/>
        <p:txBody>
          <a:bodyPr/>
          <a:lstStyle/>
          <a:p>
            <a:fld id="{F75B0E6F-5F6E-4DA6-8080-3AFD293E300B}" type="datetimeFigureOut">
              <a:rPr lang="en-GB" smtClean="0"/>
              <a:t>26/04/2023</a:t>
            </a:fld>
            <a:endParaRPr lang="en-GB"/>
          </a:p>
        </p:txBody>
      </p:sp>
      <p:sp>
        <p:nvSpPr>
          <p:cNvPr id="6" name="Footer Placeholder 5">
            <a:extLst>
              <a:ext uri="{FF2B5EF4-FFF2-40B4-BE49-F238E27FC236}">
                <a16:creationId xmlns:a16="http://schemas.microsoft.com/office/drawing/2014/main" id="{D2F136DC-A4C4-5507-9151-805D13F8BC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A8B5F1-C2C8-33D4-F81A-0AF7D63F0987}"/>
              </a:ext>
            </a:extLst>
          </p:cNvPr>
          <p:cNvSpPr>
            <a:spLocks noGrp="1"/>
          </p:cNvSpPr>
          <p:nvPr>
            <p:ph type="sldNum" sz="quarter" idx="12"/>
          </p:nvPr>
        </p:nvSpPr>
        <p:spPr/>
        <p:txBody>
          <a:bodyPr/>
          <a:lstStyle/>
          <a:p>
            <a:fld id="{DCCB98FB-5BAC-48E5-9413-36482A3578BA}" type="slidenum">
              <a:rPr lang="en-GB" smtClean="0"/>
              <a:t>‹#›</a:t>
            </a:fld>
            <a:endParaRPr lang="en-GB"/>
          </a:p>
        </p:txBody>
      </p:sp>
    </p:spTree>
    <p:extLst>
      <p:ext uri="{BB962C8B-B14F-4D97-AF65-F5344CB8AC3E}">
        <p14:creationId xmlns:p14="http://schemas.microsoft.com/office/powerpoint/2010/main" val="258992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1617-26AE-C3D1-57CE-B843EB766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3D21B71-2EA5-42A6-17ED-7F8AF0D82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7FF4F20-0DE3-D690-85A6-318A4BEE8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41F41-1271-F9DB-C064-A9E8CAAF966F}"/>
              </a:ext>
            </a:extLst>
          </p:cNvPr>
          <p:cNvSpPr>
            <a:spLocks noGrp="1"/>
          </p:cNvSpPr>
          <p:nvPr>
            <p:ph type="dt" sz="half" idx="10"/>
          </p:nvPr>
        </p:nvSpPr>
        <p:spPr/>
        <p:txBody>
          <a:bodyPr/>
          <a:lstStyle/>
          <a:p>
            <a:fld id="{F75B0E6F-5F6E-4DA6-8080-3AFD293E300B}" type="datetimeFigureOut">
              <a:rPr lang="en-GB" smtClean="0"/>
              <a:t>26/04/2023</a:t>
            </a:fld>
            <a:endParaRPr lang="en-GB"/>
          </a:p>
        </p:txBody>
      </p:sp>
      <p:sp>
        <p:nvSpPr>
          <p:cNvPr id="6" name="Footer Placeholder 5">
            <a:extLst>
              <a:ext uri="{FF2B5EF4-FFF2-40B4-BE49-F238E27FC236}">
                <a16:creationId xmlns:a16="http://schemas.microsoft.com/office/drawing/2014/main" id="{B151C917-C5C0-8110-A184-EAB1D26C6A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D53E37-B46D-BA56-535D-2FF4E66A2504}"/>
              </a:ext>
            </a:extLst>
          </p:cNvPr>
          <p:cNvSpPr>
            <a:spLocks noGrp="1"/>
          </p:cNvSpPr>
          <p:nvPr>
            <p:ph type="sldNum" sz="quarter" idx="12"/>
          </p:nvPr>
        </p:nvSpPr>
        <p:spPr/>
        <p:txBody>
          <a:bodyPr/>
          <a:lstStyle/>
          <a:p>
            <a:fld id="{DCCB98FB-5BAC-48E5-9413-36482A3578BA}" type="slidenum">
              <a:rPr lang="en-GB" smtClean="0"/>
              <a:t>‹#›</a:t>
            </a:fld>
            <a:endParaRPr lang="en-GB"/>
          </a:p>
        </p:txBody>
      </p:sp>
    </p:spTree>
    <p:extLst>
      <p:ext uri="{BB962C8B-B14F-4D97-AF65-F5344CB8AC3E}">
        <p14:creationId xmlns:p14="http://schemas.microsoft.com/office/powerpoint/2010/main" val="241832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FC953-539D-6809-F478-DE44ADCA1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C738A4-DA4B-8CEA-CCF1-D73C14C9C6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DF35A3-BE5D-4F5B-3365-61192B430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B0E6F-5F6E-4DA6-8080-3AFD293E300B}" type="datetimeFigureOut">
              <a:rPr lang="en-GB" smtClean="0"/>
              <a:t>26/04/2023</a:t>
            </a:fld>
            <a:endParaRPr lang="en-GB"/>
          </a:p>
        </p:txBody>
      </p:sp>
      <p:sp>
        <p:nvSpPr>
          <p:cNvPr id="5" name="Footer Placeholder 4">
            <a:extLst>
              <a:ext uri="{FF2B5EF4-FFF2-40B4-BE49-F238E27FC236}">
                <a16:creationId xmlns:a16="http://schemas.microsoft.com/office/drawing/2014/main" id="{9F18F1BC-6804-0F58-781A-092514196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42DE14A-ECDB-26ED-A9D8-E088AB02F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B98FB-5BAC-48E5-9413-36482A3578BA}" type="slidenum">
              <a:rPr lang="en-GB" smtClean="0"/>
              <a:t>‹#›</a:t>
            </a:fld>
            <a:endParaRPr lang="en-GB"/>
          </a:p>
        </p:txBody>
      </p:sp>
    </p:spTree>
    <p:extLst>
      <p:ext uri="{BB962C8B-B14F-4D97-AF65-F5344CB8AC3E}">
        <p14:creationId xmlns:p14="http://schemas.microsoft.com/office/powerpoint/2010/main" val="15791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857222-D391-12EF-E141-42A47D70ABB2}"/>
              </a:ext>
            </a:extLst>
          </p:cNvPr>
          <p:cNvSpPr txBox="1"/>
          <p:nvPr/>
        </p:nvSpPr>
        <p:spPr>
          <a:xfrm>
            <a:off x="84148" y="0"/>
            <a:ext cx="12023704" cy="6924973"/>
          </a:xfrm>
          <a:prstGeom prst="rect">
            <a:avLst/>
          </a:prstGeom>
          <a:noFill/>
        </p:spPr>
        <p:txBody>
          <a:bodyPr wrap="square">
            <a:spAutoFit/>
          </a:bodyPr>
          <a:lstStyle/>
          <a:p>
            <a:pPr algn="l">
              <a:buFont typeface="+mj-lt"/>
              <a:buAutoNum type="arabicPeriod"/>
            </a:pPr>
            <a:r>
              <a:rPr lang="en-GB" b="1" i="1" dirty="0">
                <a:solidFill>
                  <a:schemeClr val="accent1"/>
                </a:solidFill>
                <a:effectLst/>
                <a:latin typeface="arial" panose="020B0604020202020204" pitchFamily="34" charset="0"/>
              </a:rPr>
              <a:t>How do </a:t>
            </a:r>
            <a:r>
              <a:rPr lang="en-GB" b="1" i="1" dirty="0" err="1">
                <a:solidFill>
                  <a:schemeClr val="accent1"/>
                </a:solidFill>
                <a:effectLst/>
                <a:latin typeface="arial" panose="020B0604020202020204" pitchFamily="34" charset="0"/>
              </a:rPr>
              <a:t>Goerlandt</a:t>
            </a:r>
            <a:r>
              <a:rPr lang="en-GB" b="1" i="1" dirty="0">
                <a:solidFill>
                  <a:schemeClr val="accent1"/>
                </a:solidFill>
                <a:effectLst/>
                <a:latin typeface="arial" panose="020B0604020202020204" pitchFamily="34" charset="0"/>
              </a:rPr>
              <a:t> et al (2017) suggest that the validity of QRA approaches can be validated? </a:t>
            </a:r>
          </a:p>
          <a:p>
            <a:pPr algn="l"/>
            <a:endParaRPr lang="en-GB" b="0" i="0" dirty="0">
              <a:solidFill>
                <a:srgbClr val="373A3C"/>
              </a:solidFill>
              <a:effectLst/>
              <a:latin typeface="arial" panose="020B0604020202020204" pitchFamily="34" charset="0"/>
            </a:endParaRPr>
          </a:p>
          <a:p>
            <a:pPr algn="l">
              <a:buFont typeface="Arial" panose="020B0604020202020204" pitchFamily="34" charset="0"/>
              <a:buChar char="•"/>
            </a:pPr>
            <a:r>
              <a:rPr lang="en-GB" sz="2800" b="0" i="0" dirty="0">
                <a:solidFill>
                  <a:srgbClr val="2E2E2E"/>
                </a:solidFill>
                <a:effectLst/>
                <a:latin typeface="Arial" panose="020B0604020202020204" pitchFamily="34" charset="0"/>
                <a:cs typeface="Arial" panose="020B0604020202020204" pitchFamily="34" charset="0"/>
              </a:rPr>
              <a:t>1.</a:t>
            </a:r>
            <a:r>
              <a:rPr lang="en-GB" sz="2800" b="1" i="0" dirty="0">
                <a:solidFill>
                  <a:srgbClr val="2E2E2E"/>
                </a:solidFill>
                <a:effectLst/>
                <a:latin typeface="Arial" panose="020B0604020202020204" pitchFamily="34" charset="0"/>
                <a:cs typeface="Arial" panose="020B0604020202020204" pitchFamily="34" charset="0"/>
              </a:rPr>
              <a:t>Complete Benchmark exercise:</a:t>
            </a:r>
            <a:r>
              <a:rPr lang="en-GB" sz="2800" b="0" i="0" dirty="0">
                <a:solidFill>
                  <a:srgbClr val="2E2E2E"/>
                </a:solidFill>
                <a:effectLst/>
                <a:latin typeface="Arial" panose="020B0604020202020204" pitchFamily="34" charset="0"/>
                <a:cs typeface="Arial" panose="020B0604020202020204" pitchFamily="34" charset="0"/>
              </a:rPr>
              <a:t> comparison with a complete parallel analysis of the same system or activity</a:t>
            </a:r>
          </a:p>
          <a:p>
            <a:pPr algn="l">
              <a:buFont typeface="Arial" panose="020B0604020202020204" pitchFamily="34" charset="0"/>
              <a:buChar char="•"/>
            </a:pPr>
            <a:r>
              <a:rPr lang="en-GB" sz="2800" b="0" i="0" dirty="0">
                <a:solidFill>
                  <a:srgbClr val="2E2E2E"/>
                </a:solidFill>
                <a:effectLst/>
                <a:latin typeface="Arial" panose="020B0604020202020204" pitchFamily="34" charset="0"/>
                <a:cs typeface="Arial" panose="020B0604020202020204" pitchFamily="34" charset="0"/>
              </a:rPr>
              <a:t>2.</a:t>
            </a:r>
            <a:r>
              <a:rPr lang="en-GB" sz="2800" b="1" i="0" dirty="0">
                <a:solidFill>
                  <a:srgbClr val="2E2E2E"/>
                </a:solidFill>
                <a:effectLst/>
                <a:latin typeface="Arial" panose="020B0604020202020204" pitchFamily="34" charset="0"/>
                <a:cs typeface="Arial" panose="020B0604020202020204" pitchFamily="34" charset="0"/>
              </a:rPr>
              <a:t>Partial benchmark exercise:</a:t>
            </a:r>
            <a:r>
              <a:rPr lang="en-GB" sz="2800" b="0" i="0" dirty="0">
                <a:solidFill>
                  <a:srgbClr val="2E2E2E"/>
                </a:solidFill>
                <a:effectLst/>
                <a:latin typeface="Arial" panose="020B0604020202020204" pitchFamily="34" charset="0"/>
                <a:cs typeface="Arial" panose="020B0604020202020204" pitchFamily="34" charset="0"/>
              </a:rPr>
              <a:t> comparison with a parallel analysis on some parts of the same system or activity</a:t>
            </a:r>
          </a:p>
          <a:p>
            <a:pPr algn="l">
              <a:buFont typeface="Arial" panose="020B0604020202020204" pitchFamily="34" charset="0"/>
              <a:buChar char="•"/>
            </a:pPr>
            <a:r>
              <a:rPr lang="en-GB" sz="2800" b="0" i="0" dirty="0">
                <a:solidFill>
                  <a:srgbClr val="2E2E2E"/>
                </a:solidFill>
                <a:effectLst/>
                <a:latin typeface="Arial" panose="020B0604020202020204" pitchFamily="34" charset="0"/>
                <a:cs typeface="Arial" panose="020B0604020202020204" pitchFamily="34" charset="0"/>
              </a:rPr>
              <a:t>3.</a:t>
            </a:r>
            <a:r>
              <a:rPr lang="en-GB" sz="2800" b="1" i="0" dirty="0">
                <a:solidFill>
                  <a:srgbClr val="2E2E2E"/>
                </a:solidFill>
                <a:effectLst/>
                <a:latin typeface="Arial" panose="020B0604020202020204" pitchFamily="34" charset="0"/>
                <a:cs typeface="Arial" panose="020B0604020202020204" pitchFamily="34" charset="0"/>
              </a:rPr>
              <a:t>Reality check:</a:t>
            </a:r>
            <a:r>
              <a:rPr lang="en-GB" sz="2800" b="0" i="0" dirty="0">
                <a:solidFill>
                  <a:srgbClr val="2E2E2E"/>
                </a:solidFill>
                <a:effectLst/>
                <a:latin typeface="Arial" panose="020B0604020202020204" pitchFamily="34" charset="0"/>
                <a:cs typeface="Arial" panose="020B0604020202020204" pitchFamily="34" charset="0"/>
              </a:rPr>
              <a:t> comparison with operating experience of corresponding systems</a:t>
            </a:r>
          </a:p>
          <a:p>
            <a:pPr algn="l">
              <a:buFont typeface="Arial" panose="020B0604020202020204" pitchFamily="34" charset="0"/>
              <a:buChar char="•"/>
            </a:pPr>
            <a:r>
              <a:rPr lang="en-GB" sz="2800" b="0" i="0" dirty="0">
                <a:solidFill>
                  <a:srgbClr val="2E2E2E"/>
                </a:solidFill>
                <a:effectLst/>
                <a:latin typeface="Arial" panose="020B0604020202020204" pitchFamily="34" charset="0"/>
                <a:cs typeface="Arial" panose="020B0604020202020204" pitchFamily="34" charset="0"/>
              </a:rPr>
              <a:t>4.</a:t>
            </a:r>
            <a:r>
              <a:rPr lang="en-GB" sz="2800" b="1" i="0" dirty="0">
                <a:solidFill>
                  <a:srgbClr val="2E2E2E"/>
                </a:solidFill>
                <a:effectLst/>
                <a:latin typeface="Arial" panose="020B0604020202020204" pitchFamily="34" charset="0"/>
                <a:cs typeface="Arial" panose="020B0604020202020204" pitchFamily="34" charset="0"/>
              </a:rPr>
              <a:t>Independent peer review:</a:t>
            </a:r>
            <a:r>
              <a:rPr lang="en-GB" sz="2800" b="0" i="0" dirty="0">
                <a:solidFill>
                  <a:srgbClr val="2E2E2E"/>
                </a:solidFill>
                <a:effectLst/>
                <a:latin typeface="Arial" panose="020B0604020202020204" pitchFamily="34" charset="0"/>
                <a:cs typeface="Arial" panose="020B0604020202020204" pitchFamily="34" charset="0"/>
              </a:rPr>
              <a:t> examination of the output of the risk analysis by a (range of) technical expert(s)</a:t>
            </a:r>
          </a:p>
          <a:p>
            <a:pPr algn="l">
              <a:buFont typeface="Arial" panose="020B0604020202020204" pitchFamily="34" charset="0"/>
              <a:buChar char="•"/>
            </a:pPr>
            <a:r>
              <a:rPr lang="en-GB" sz="2800" b="0" i="0" dirty="0">
                <a:solidFill>
                  <a:srgbClr val="2E2E2E"/>
                </a:solidFill>
                <a:effectLst/>
                <a:latin typeface="Arial" panose="020B0604020202020204" pitchFamily="34" charset="0"/>
                <a:cs typeface="Arial" panose="020B0604020202020204" pitchFamily="34" charset="0"/>
              </a:rPr>
              <a:t>5.</a:t>
            </a:r>
            <a:r>
              <a:rPr lang="en-GB" sz="2800" b="1" i="0" dirty="0">
                <a:solidFill>
                  <a:srgbClr val="2E2E2E"/>
                </a:solidFill>
                <a:effectLst/>
                <a:latin typeface="Arial" panose="020B0604020202020204" pitchFamily="34" charset="0"/>
                <a:cs typeface="Arial" panose="020B0604020202020204" pitchFamily="34" charset="0"/>
              </a:rPr>
              <a:t>Quality assurance:</a:t>
            </a:r>
            <a:r>
              <a:rPr lang="en-GB" sz="2800" b="0" i="0" dirty="0">
                <a:solidFill>
                  <a:srgbClr val="2E2E2E"/>
                </a:solidFill>
                <a:effectLst/>
                <a:latin typeface="Arial" panose="020B0604020202020204" pitchFamily="34" charset="0"/>
                <a:cs typeface="Arial" panose="020B0604020202020204" pitchFamily="34" charset="0"/>
              </a:rPr>
              <a:t> examination of the process behind the analysis.</a:t>
            </a:r>
          </a:p>
          <a:p>
            <a:endParaRPr lang="en-GB" dirty="0">
              <a:solidFill>
                <a:srgbClr val="373A3C"/>
              </a:solidFill>
              <a:latin typeface="arial" panose="020B0604020202020204" pitchFamily="34" charset="0"/>
            </a:endParaRPr>
          </a:p>
          <a:p>
            <a:pPr algn="l">
              <a:buFont typeface="+mj-lt"/>
              <a:buAutoNum type="arabicPeriod"/>
            </a:pPr>
            <a:endParaRPr lang="en-GB" b="0" i="0" dirty="0">
              <a:solidFill>
                <a:srgbClr val="373A3C"/>
              </a:solidFill>
              <a:effectLst/>
              <a:latin typeface="arial" panose="020B0604020202020204" pitchFamily="34" charset="0"/>
            </a:endParaRPr>
          </a:p>
          <a:p>
            <a:pPr algn="l"/>
            <a:r>
              <a:rPr lang="en-GB" b="1" i="1" dirty="0">
                <a:solidFill>
                  <a:schemeClr val="accent1"/>
                </a:solidFill>
                <a:effectLst/>
                <a:latin typeface="arial" panose="020B0604020202020204" pitchFamily="34" charset="0"/>
              </a:rPr>
              <a:t>2. What did they posit was the most effective approach? </a:t>
            </a:r>
          </a:p>
          <a:p>
            <a:pPr algn="l">
              <a:buFont typeface="+mj-lt"/>
              <a:buAutoNum type="arabicPeriod"/>
            </a:pPr>
            <a:endParaRPr lang="en-GB" dirty="0">
              <a:solidFill>
                <a:srgbClr val="373A3C"/>
              </a:solidFill>
              <a:latin typeface="arial" panose="020B0604020202020204" pitchFamily="34" charset="0"/>
            </a:endParaRPr>
          </a:p>
          <a:p>
            <a:pPr algn="l"/>
            <a:r>
              <a:rPr lang="en-GB" sz="2800" dirty="0">
                <a:solidFill>
                  <a:srgbClr val="373A3C"/>
                </a:solidFill>
                <a:latin typeface="arial" panose="020B0604020202020204" pitchFamily="34" charset="0"/>
              </a:rPr>
              <a:t>Quality assurance, since studies have shown that it identifies the most serious deficiencies in quantitative risk analysis approaches and that reducing deficiencies leads to better models.</a:t>
            </a:r>
            <a:endParaRPr lang="en-GB" sz="2800" b="0" i="0" dirty="0">
              <a:solidFill>
                <a:srgbClr val="373A3C"/>
              </a:solidFill>
              <a:effectLst/>
              <a:latin typeface="arial" panose="020B0604020202020204" pitchFamily="34" charset="0"/>
            </a:endParaRPr>
          </a:p>
        </p:txBody>
      </p:sp>
    </p:spTree>
    <p:extLst>
      <p:ext uri="{BB962C8B-B14F-4D97-AF65-F5344CB8AC3E}">
        <p14:creationId xmlns:p14="http://schemas.microsoft.com/office/powerpoint/2010/main" val="315731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CF93B-B84F-3942-3525-461BE731C3F2}"/>
              </a:ext>
            </a:extLst>
          </p:cNvPr>
          <p:cNvSpPr txBox="1"/>
          <p:nvPr/>
        </p:nvSpPr>
        <p:spPr>
          <a:xfrm flipH="1">
            <a:off x="129396" y="207034"/>
            <a:ext cx="11815313" cy="2308324"/>
          </a:xfrm>
          <a:prstGeom prst="rect">
            <a:avLst/>
          </a:prstGeom>
          <a:noFill/>
        </p:spPr>
        <p:txBody>
          <a:bodyPr wrap="square" rtlCol="0">
            <a:spAutoFit/>
          </a:bodyPr>
          <a:lstStyle/>
          <a:p>
            <a:r>
              <a:rPr lang="en-GB" b="1" u="sng" dirty="0"/>
              <a:t>Further observations:</a:t>
            </a:r>
          </a:p>
          <a:p>
            <a:endParaRPr lang="en-GB" dirty="0"/>
          </a:p>
          <a:p>
            <a:r>
              <a:rPr lang="en-GB" dirty="0"/>
              <a:t>I found the discussion around the realist-constructivist schism interesting.</a:t>
            </a:r>
          </a:p>
          <a:p>
            <a:endParaRPr lang="en-GB" dirty="0"/>
          </a:p>
          <a:p>
            <a:r>
              <a:rPr lang="en-GB" b="1" i="1" dirty="0">
                <a:solidFill>
                  <a:srgbClr val="FF0000"/>
                </a:solidFill>
              </a:rPr>
              <a:t>Risk realist </a:t>
            </a:r>
            <a:r>
              <a:rPr lang="en-GB" dirty="0"/>
              <a:t>– Risk is a physical property. QRA is a measure of true risk and the numbers don’t lie!</a:t>
            </a:r>
          </a:p>
          <a:p>
            <a:endParaRPr lang="en-GB" dirty="0"/>
          </a:p>
          <a:p>
            <a:r>
              <a:rPr lang="en-GB" b="1" i="1" dirty="0">
                <a:solidFill>
                  <a:srgbClr val="FF0000"/>
                </a:solidFill>
              </a:rPr>
              <a:t>Risk constructivist </a:t>
            </a:r>
            <a:r>
              <a:rPr lang="en-GB" dirty="0"/>
              <a:t>– Risk does not exist separately from those assessing it. QRA is a tool to inform discussion about risk judgements.</a:t>
            </a:r>
          </a:p>
        </p:txBody>
      </p:sp>
    </p:spTree>
    <p:extLst>
      <p:ext uri="{BB962C8B-B14F-4D97-AF65-F5344CB8AC3E}">
        <p14:creationId xmlns:p14="http://schemas.microsoft.com/office/powerpoint/2010/main" val="417342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1D893B-239C-6345-EA73-F8759D687A74}"/>
              </a:ext>
            </a:extLst>
          </p:cNvPr>
          <p:cNvSpPr txBox="1"/>
          <p:nvPr/>
        </p:nvSpPr>
        <p:spPr>
          <a:xfrm>
            <a:off x="241540" y="395710"/>
            <a:ext cx="12120113" cy="4247317"/>
          </a:xfrm>
          <a:prstGeom prst="rect">
            <a:avLst/>
          </a:prstGeom>
          <a:noFill/>
        </p:spPr>
        <p:txBody>
          <a:bodyPr wrap="square">
            <a:spAutoFit/>
          </a:bodyPr>
          <a:lstStyle/>
          <a:p>
            <a:pPr algn="l"/>
            <a:r>
              <a:rPr lang="en-GB" b="1" i="1" dirty="0">
                <a:solidFill>
                  <a:schemeClr val="accent1"/>
                </a:solidFill>
                <a:effectLst/>
                <a:latin typeface="arial" panose="020B0604020202020204" pitchFamily="34" charset="0"/>
              </a:rPr>
              <a:t>Which techniques did Hugo et al (2018) [say] should be applied to project management? </a:t>
            </a:r>
          </a:p>
          <a:p>
            <a:pPr algn="l"/>
            <a:endParaRPr lang="en-GB" dirty="0">
              <a:solidFill>
                <a:srgbClr val="373A3C"/>
              </a:solidFill>
              <a:latin typeface="arial" panose="020B0604020202020204" pitchFamily="34" charset="0"/>
            </a:endParaRPr>
          </a:p>
          <a:p>
            <a:pPr algn="l"/>
            <a:r>
              <a:rPr lang="en-GB" dirty="0">
                <a:solidFill>
                  <a:srgbClr val="373A3C"/>
                </a:solidFill>
                <a:latin typeface="arial" panose="020B0604020202020204" pitchFamily="34" charset="0"/>
              </a:rPr>
              <a:t>Struggled here!!!</a:t>
            </a:r>
          </a:p>
          <a:p>
            <a:pPr algn="l"/>
            <a:endParaRPr lang="en-GB" b="0" i="0" dirty="0">
              <a:solidFill>
                <a:srgbClr val="373A3C"/>
              </a:solidFill>
              <a:effectLst/>
              <a:latin typeface="arial" panose="020B0604020202020204" pitchFamily="34" charset="0"/>
            </a:endParaRPr>
          </a:p>
          <a:p>
            <a:pPr algn="l"/>
            <a:r>
              <a:rPr lang="en-GB" b="1" i="1" dirty="0">
                <a:solidFill>
                  <a:schemeClr val="accent1"/>
                </a:solidFill>
                <a:effectLst/>
                <a:latin typeface="arial" panose="020B0604020202020204" pitchFamily="34" charset="0"/>
              </a:rPr>
              <a:t>What were their recommendations to increase the use of QR analysis in Projects?</a:t>
            </a:r>
          </a:p>
          <a:p>
            <a:pPr algn="l"/>
            <a:endParaRPr lang="en-GB" dirty="0">
              <a:solidFill>
                <a:srgbClr val="373A3C"/>
              </a:solidFill>
              <a:latin typeface="arial" panose="020B0604020202020204" pitchFamily="34" charset="0"/>
            </a:endParaRPr>
          </a:p>
          <a:p>
            <a:pPr algn="l"/>
            <a:r>
              <a:rPr lang="en-GB" b="0" i="0" dirty="0">
                <a:effectLst/>
                <a:latin typeface="Arial" panose="020B0604020202020204" pitchFamily="34" charset="0"/>
              </a:rPr>
              <a:t>Focus on the factors that were identified as significant in affecting tool use:</a:t>
            </a:r>
            <a:br>
              <a:rPr lang="en-GB" b="0" i="0" dirty="0">
                <a:effectLst/>
                <a:latin typeface="Arial" panose="020B0604020202020204" pitchFamily="34" charset="0"/>
              </a:rPr>
            </a:br>
            <a:endParaRPr lang="en-GB" dirty="0">
              <a:latin typeface="Courier New" panose="02070309020205020404" pitchFamily="49" charset="0"/>
            </a:endParaRPr>
          </a:p>
          <a:p>
            <a:pPr marL="285750" indent="-285750" algn="l">
              <a:buFont typeface="Arial" panose="020B0604020202020204" pitchFamily="34" charset="0"/>
              <a:buChar char="•"/>
            </a:pPr>
            <a:r>
              <a:rPr lang="en-GB" b="0" i="0" dirty="0">
                <a:effectLst/>
                <a:latin typeface="Arial" panose="020B0604020202020204" pitchFamily="34" charset="0"/>
              </a:rPr>
              <a:t>Improve individuals’ risk management competence via training, exposure, etc.</a:t>
            </a:r>
            <a:endParaRPr lang="en-GB" dirty="0">
              <a:latin typeface="Courier New" panose="02070309020205020404" pitchFamily="49" charset="0"/>
            </a:endParaRPr>
          </a:p>
          <a:p>
            <a:pPr marL="285750" indent="-285750" algn="l">
              <a:buFont typeface="Arial" panose="020B0604020202020204" pitchFamily="34" charset="0"/>
              <a:buChar char="•"/>
            </a:pPr>
            <a:r>
              <a:rPr lang="en-GB" b="0" i="0" dirty="0">
                <a:effectLst/>
                <a:latin typeface="Arial" panose="020B0604020202020204" pitchFamily="34" charset="0"/>
              </a:rPr>
              <a:t>Align the parent organisation’s approach to risk management with projects, and strive to improve the organisation’s maturity levels in project and risk management processes.</a:t>
            </a:r>
            <a:endParaRPr lang="en-GB" dirty="0">
              <a:latin typeface="Courier New" panose="02070309020205020404" pitchFamily="49" charset="0"/>
            </a:endParaRPr>
          </a:p>
          <a:p>
            <a:pPr marL="285750" indent="-285750" algn="l">
              <a:buFont typeface="Arial" panose="020B0604020202020204" pitchFamily="34" charset="0"/>
              <a:buChar char="•"/>
            </a:pPr>
            <a:r>
              <a:rPr lang="en-GB" b="0" i="0" dirty="0">
                <a:effectLst/>
                <a:latin typeface="Arial" panose="020B0604020202020204" pitchFamily="34" charset="0"/>
              </a:rPr>
              <a:t>Make available the required resources, both human and software, to carry out risk management, both for qualitative and quantitative risk management. </a:t>
            </a:r>
          </a:p>
          <a:p>
            <a:pPr marL="285750" indent="-285750" algn="l">
              <a:buFont typeface="Arial" panose="020B0604020202020204" pitchFamily="34" charset="0"/>
              <a:buChar char="•"/>
            </a:pPr>
            <a:r>
              <a:rPr lang="en-GB" b="0" i="0" dirty="0">
                <a:effectLst/>
                <a:latin typeface="Arial" panose="020B0604020202020204" pitchFamily="34" charset="0"/>
              </a:rPr>
              <a:t>More effort needs to be spent on the quantitative aspect of risk management, as it seems from the research that there are misconceptions in practice in terms of certain aspects of quantitative risk analysis models</a:t>
            </a:r>
            <a:endParaRPr lang="en-GB" b="0" i="0" dirty="0">
              <a:solidFill>
                <a:srgbClr val="373A3C"/>
              </a:solidFill>
              <a:effectLst/>
              <a:latin typeface="arial" panose="020B0604020202020204" pitchFamily="34" charset="0"/>
            </a:endParaRPr>
          </a:p>
        </p:txBody>
      </p:sp>
    </p:spTree>
    <p:extLst>
      <p:ext uri="{BB962C8B-B14F-4D97-AF65-F5344CB8AC3E}">
        <p14:creationId xmlns:p14="http://schemas.microsoft.com/office/powerpoint/2010/main" val="250619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DCEAE4-5339-2291-D0FE-F9277A63E031}"/>
              </a:ext>
            </a:extLst>
          </p:cNvPr>
          <p:cNvSpPr txBox="1"/>
          <p:nvPr/>
        </p:nvSpPr>
        <p:spPr>
          <a:xfrm>
            <a:off x="501769" y="378457"/>
            <a:ext cx="11188461" cy="3139321"/>
          </a:xfrm>
          <a:prstGeom prst="rect">
            <a:avLst/>
          </a:prstGeom>
          <a:noFill/>
        </p:spPr>
        <p:txBody>
          <a:bodyPr wrap="square">
            <a:spAutoFit/>
          </a:bodyPr>
          <a:lstStyle/>
          <a:p>
            <a:pPr algn="l"/>
            <a:r>
              <a:rPr lang="en-GB" b="1" i="0" dirty="0">
                <a:solidFill>
                  <a:schemeClr val="accent1"/>
                </a:solidFill>
                <a:effectLst/>
                <a:latin typeface="arial" panose="020B0604020202020204" pitchFamily="34" charset="0"/>
              </a:rPr>
              <a:t>The last paper reviews various Multi-criteria decision methods (MCDMs) and considered the relative accuracy and validity of the techniques. Which did they find was the most accurate of the methods compared? </a:t>
            </a:r>
          </a:p>
          <a:p>
            <a:pPr algn="l"/>
            <a:endParaRPr lang="en-GB" dirty="0">
              <a:solidFill>
                <a:srgbClr val="373A3C"/>
              </a:solidFill>
              <a:latin typeface="arial" panose="020B0604020202020204" pitchFamily="34" charset="0"/>
            </a:endParaRPr>
          </a:p>
          <a:p>
            <a:pPr algn="l"/>
            <a:r>
              <a:rPr lang="en-GB" b="1" i="0" dirty="0">
                <a:solidFill>
                  <a:srgbClr val="373A3C"/>
                </a:solidFill>
                <a:effectLst/>
                <a:latin typeface="arial" panose="020B0604020202020204" pitchFamily="34" charset="0"/>
              </a:rPr>
              <a:t>AHP, VIKOR &amp; MOORA consistently performed better than TOPSIS with AHP performing the best.</a:t>
            </a:r>
          </a:p>
          <a:p>
            <a:pPr algn="l">
              <a:buFont typeface="+mj-lt"/>
              <a:buAutoNum type="arabicPeriod"/>
            </a:pPr>
            <a:endParaRPr lang="en-GB" b="1" dirty="0">
              <a:solidFill>
                <a:srgbClr val="373A3C"/>
              </a:solidFill>
              <a:latin typeface="arial" panose="020B0604020202020204" pitchFamily="34" charset="0"/>
            </a:endParaRPr>
          </a:p>
          <a:p>
            <a:pPr algn="l"/>
            <a:r>
              <a:rPr lang="en-GB" b="1" i="0" dirty="0">
                <a:solidFill>
                  <a:schemeClr val="accent1"/>
                </a:solidFill>
                <a:effectLst/>
                <a:latin typeface="arial" panose="020B0604020202020204" pitchFamily="34" charset="0"/>
              </a:rPr>
              <a:t>What were the failings of the general TOPSIS approach?</a:t>
            </a:r>
          </a:p>
          <a:p>
            <a:pPr algn="l"/>
            <a:endParaRPr lang="en-GB" dirty="0">
              <a:solidFill>
                <a:srgbClr val="373A3C"/>
              </a:solidFill>
              <a:latin typeface="arial" panose="020B0604020202020204" pitchFamily="34" charset="0"/>
            </a:endParaRPr>
          </a:p>
          <a:p>
            <a:pPr marL="285750" indent="-285750" algn="l">
              <a:buFont typeface="Arial" panose="020B0604020202020204" pitchFamily="34" charset="0"/>
              <a:buChar char="•"/>
            </a:pPr>
            <a:r>
              <a:rPr lang="en-GB" b="1" i="0" dirty="0">
                <a:effectLst/>
                <a:latin typeface="Arial" panose="020B0604020202020204" pitchFamily="34" charset="0"/>
                <a:cs typeface="Arial" panose="020B0604020202020204" pitchFamily="34" charset="0"/>
              </a:rPr>
              <a:t>Euclidean space assumptions</a:t>
            </a:r>
          </a:p>
          <a:p>
            <a:pPr marL="285750" indent="-285750" algn="l">
              <a:buFont typeface="Arial" panose="020B0604020202020204" pitchFamily="34" charset="0"/>
              <a:buChar char="•"/>
            </a:pPr>
            <a:r>
              <a:rPr lang="en-GB" b="1" i="0" dirty="0">
                <a:effectLst/>
                <a:latin typeface="Arial" panose="020B0604020202020204" pitchFamily="34" charset="0"/>
                <a:cs typeface="Arial" panose="020B0604020202020204" pitchFamily="34" charset="0"/>
              </a:rPr>
              <a:t>Euclidean distance calculations</a:t>
            </a:r>
          </a:p>
          <a:p>
            <a:pPr marL="285750" indent="-285750" algn="l">
              <a:buFont typeface="Arial" panose="020B0604020202020204" pitchFamily="34" charset="0"/>
              <a:buChar char="•"/>
            </a:pPr>
            <a:r>
              <a:rPr lang="en-GB" b="1" i="0" dirty="0">
                <a:effectLst/>
                <a:latin typeface="Arial" panose="020B0604020202020204" pitchFamily="34" charset="0"/>
                <a:cs typeface="Arial" panose="020B0604020202020204" pitchFamily="34" charset="0"/>
              </a:rPr>
              <a:t>Ranking index</a:t>
            </a:r>
            <a:endParaRPr lang="en-GB" b="1" i="0" dirty="0">
              <a:solidFill>
                <a:srgbClr val="373A3C"/>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056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426</Words>
  <Application>Microsoft Office PowerPoint</Application>
  <PresentationFormat>Widescreen</PresentationFormat>
  <Paragraphs>39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Fisher</dc:creator>
  <cp:lastModifiedBy>Steve Fisher</cp:lastModifiedBy>
  <cp:revision>1</cp:revision>
  <dcterms:created xsi:type="dcterms:W3CDTF">2023-04-25T17:25:29Z</dcterms:created>
  <dcterms:modified xsi:type="dcterms:W3CDTF">2023-04-26T13:40:49Z</dcterms:modified>
</cp:coreProperties>
</file>