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07c915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07c915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207c91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207c91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46a5f0a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46a5f0a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46a5f0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46a5f0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46a5f0a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46a5f0a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рабочего пространства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C:\Users\usr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4" y="337725"/>
            <a:ext cx="2726375" cy="48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538" y="2571750"/>
            <a:ext cx="49625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99925" y="7750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highlight>
                  <a:schemeClr val="lt1"/>
                </a:highlight>
              </a:rPr>
              <a:t>Pip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highlight>
                  <a:schemeClr val="lt1"/>
                </a:highlight>
              </a:rPr>
              <a:t>Система управления пакетами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75" y="587125"/>
            <a:ext cx="8100226" cy="4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Запустите командную строку, чтобы посмотреть где node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2736" l="13153" r="35161" t="18844"/>
          <a:stretch/>
        </p:blipFill>
        <p:spPr>
          <a:xfrm>
            <a:off x="905600" y="1528175"/>
            <a:ext cx="4726075" cy="2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6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еще одной рабочей области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94" y="834125"/>
            <a:ext cx="709515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8969" l="0" r="49243" t="0"/>
          <a:stretch/>
        </p:blipFill>
        <p:spPr>
          <a:xfrm>
            <a:off x="912675" y="1634300"/>
            <a:ext cx="4641173" cy="26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