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Q7ryIKe6k328wxmrQGNlRL11D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1e8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2f421e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f54e1a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f54e1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3f54e1a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e3f54e1aec_0_1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77a1671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c77a1671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f1c5dbefc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ff1c5dbef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f1c5dbef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ff1c5dbe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2725523df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2725523d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3f54e1aec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3f54e1ae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ythonru.com/uroki/chtenie-i-zapis-fajlov-excel-xlsx-v-python?ysclid=lwaiivx6a5905175534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CGL7jWt3Ni0?si=PXeCsyN-dNnN8g21" TargetMode="External"/><Relationship Id="rId4" Type="http://schemas.openxmlformats.org/officeDocument/2006/relationships/hyperlink" Target="https://www.codecamp.ru/blog/python-excel-tutorial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vk.com/@python_macros-utilit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 Работа с файлами в 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Закрытие файла</a:t>
            </a:r>
            <a:br>
              <a:rPr lang="ru-RU"/>
            </a:br>
            <a:r>
              <a:rPr lang="ru-RU"/>
              <a:t> с помощью файлового метода close()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После того как работа с файлом закончена, важно не забывать его закрыть, чтобы освободить место в памяти.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3441398"/>
            <a:ext cx="2160240" cy="16631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/>
          <p:nvPr/>
        </p:nvSpPr>
        <p:spPr>
          <a:xfrm>
            <a:off x="4222367" y="4272995"/>
            <a:ext cx="4572000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 файлового объекта closed позволяет проверить закрыт ли файл.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Запись в файл</a:t>
            </a:r>
            <a:br>
              <a:rPr lang="ru-RU"/>
            </a:b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ru-RU"/>
              <a:t>с помощью метода write()</a:t>
            </a:r>
            <a:endParaRPr/>
          </a:p>
        </p:txBody>
      </p:sp>
      <p:sp>
        <p:nvSpPr>
          <p:cNvPr id="168" name="Google Shape;16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ru-RU"/>
              <a:t>с помощью метода writelines()</a:t>
            </a:r>
            <a:endParaRPr b="0"/>
          </a:p>
        </p:txBody>
      </p:sp>
      <p:sp>
        <p:nvSpPr>
          <p:cNvPr id="170" name="Google Shape;17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79527"/>
          <a:stretch/>
        </p:blipFill>
        <p:spPr>
          <a:xfrm>
            <a:off x="4463116" y="3399035"/>
            <a:ext cx="3850531" cy="397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780928"/>
            <a:ext cx="3974224" cy="200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/>
          <p:nvPr/>
        </p:nvSpPr>
        <p:spPr>
          <a:xfrm>
            <a:off x="288032" y="5085184"/>
            <a:ext cx="3923928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write() возвращает количество записанных символов.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68750" l="0" r="0" t="0"/>
          <a:stretch/>
        </p:blipFill>
        <p:spPr>
          <a:xfrm>
            <a:off x="4426247" y="2699108"/>
            <a:ext cx="3974224" cy="62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2f421e86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Запись в файл Excel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Работа с excel на python — Как создать таблицу, загрузить или сохранить в файл (pythonru.com)</a:t>
            </a:r>
            <a:endParaRPr/>
          </a:p>
        </p:txBody>
      </p:sp>
      <p:sp>
        <p:nvSpPr>
          <p:cNvPr id="180" name="Google Shape;180;g202f421e86c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202f421e86c_0_0"/>
          <p:cNvPicPr preferRelativeResize="0"/>
          <p:nvPr/>
        </p:nvPicPr>
        <p:blipFill rotWithShape="1">
          <a:blip r:embed="rId4">
            <a:alphaModFix/>
          </a:blip>
          <a:srcRect b="13588" l="16792" r="40682" t="16691"/>
          <a:stretch/>
        </p:blipFill>
        <p:spPr>
          <a:xfrm>
            <a:off x="1246048" y="1600200"/>
            <a:ext cx="5477477" cy="505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3f54e1ae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e3f54e1aec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2e3f54e1a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50" y="1812775"/>
            <a:ext cx="7668475" cy="43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3f54e1aec_0_11"/>
          <p:cNvSpPr txBox="1"/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0909"/>
              <a:buFont typeface="Corbel"/>
              <a:buNone/>
            </a:pPr>
            <a:r>
              <a:rPr baseline="-25000" lang="ru-RU"/>
              <a:t>Практическая работа</a:t>
            </a:r>
            <a:br>
              <a:rPr baseline="-25000" lang="ru-RU"/>
            </a:br>
            <a:endParaRPr/>
          </a:p>
        </p:txBody>
      </p:sp>
      <p:sp>
        <p:nvSpPr>
          <p:cNvPr id="194" name="Google Shape;194;g2e3f54e1aec_0_11"/>
          <p:cNvSpPr txBox="1"/>
          <p:nvPr>
            <p:ph idx="1" type="body"/>
          </p:nvPr>
        </p:nvSpPr>
        <p:spPr>
          <a:xfrm>
            <a:off x="342900" y="1600200"/>
            <a:ext cx="6172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4152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8750"/>
              <a:buFont typeface="Corbel"/>
              <a:buAutoNum type="arabicPeriod"/>
            </a:pPr>
            <a:r>
              <a:rPr lang="ru-RU"/>
              <a:t>Скопируйте  один из списков или словарей, предыдущего задания. </a:t>
            </a:r>
            <a:endParaRPr/>
          </a:p>
          <a:p>
            <a:pPr indent="-4152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8750"/>
              <a:buFont typeface="Corbel"/>
              <a:buAutoNum type="arabicPeriod"/>
            </a:pPr>
            <a:r>
              <a:rPr lang="ru-RU"/>
              <a:t>Создайте текстовый файл с одной колонкой данных	</a:t>
            </a:r>
            <a:endParaRPr/>
          </a:p>
          <a:p>
            <a:pPr indent="-4013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ru-RU"/>
              <a:t>Прочитайте один элемент из  файла и отобразите его содержимое в </a:t>
            </a:r>
            <a:r>
              <a:rPr lang="ru-RU"/>
              <a:t>консоли</a:t>
            </a:r>
            <a:endParaRPr/>
          </a:p>
          <a:p>
            <a:pPr indent="-2914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ru-RU"/>
              <a:t>Прочитайте  файл и отобразите его содержимое в консоли (используйте команду read())</a:t>
            </a:r>
            <a:endParaRPr/>
          </a:p>
          <a:p>
            <a:pPr indent="-2914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ru-RU"/>
              <a:t>Присвойте некоторой переменной одно из значений списка(словаря)</a:t>
            </a:r>
            <a:endParaRPr/>
          </a:p>
          <a:p>
            <a:pPr indent="-41529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68750"/>
              <a:buFont typeface="Corbel"/>
              <a:buAutoNum type="arabicPeriod"/>
            </a:pPr>
            <a:r>
              <a:rPr lang="ru-RU"/>
              <a:t>Напишите программный код,  который добавляет в текстовый файл этот элемент (используйте команду write()). </a:t>
            </a:r>
            <a:endParaRPr/>
          </a:p>
          <a:p>
            <a:pPr indent="-305435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68750"/>
              <a:buFont typeface="Corbel"/>
              <a:buAutoNum type="arabicPeriod"/>
            </a:pPr>
            <a:r>
              <a:rPr lang="ru-RU"/>
              <a:t>Напишите программный код,  который добавляет  весь ваш список в файл (используйте команду write()). </a:t>
            </a:r>
            <a:endParaRPr/>
          </a:p>
          <a:p>
            <a:pPr indent="-291465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56250"/>
              <a:buAutoNum type="arabicPeriod"/>
            </a:pPr>
            <a:r>
              <a:rPr lang="ru-RU"/>
              <a:t>прочитайте файл с добавленными в него элементами вашего списка</a:t>
            </a:r>
            <a:endParaRPr/>
          </a:p>
          <a:p>
            <a:pPr indent="-401319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56250"/>
              <a:buAutoNum type="arabicPeriod"/>
            </a:pPr>
            <a:r>
              <a:rPr lang="ru-RU"/>
              <a:t>считанные элементы файла всегда выводить на консоль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77a1671d5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Чтение файла excel</a:t>
            </a:r>
            <a:endParaRPr/>
          </a:p>
        </p:txBody>
      </p:sp>
      <p:sp>
        <p:nvSpPr>
          <p:cNvPr id="200" name="Google Shape;200;g2c77a1671d5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https://youtu.be/CGL7jWt3Ni0?si=PXeCsyN-dNnN8g21</a:t>
            </a:r>
            <a:r>
              <a:rPr lang="ru-RU"/>
              <a:t> видео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https://www.codecamp.ru/blog/python-excel-tutorial/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/>
              <a:t>справка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xlrd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loc=</a:t>
            </a:r>
            <a:r>
              <a:rPr lang="ru-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'Sample.xls'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wb=xlrd.open_workbook(loc)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sheet=wb.sheet_by_index(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range(sheet. ncols):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print(sheet.cell(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j).value)</a:t>
            </a:r>
            <a:r>
              <a:rPr lang="ru-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#3я строка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range(sheet.nrows):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print(sheet.cell(i,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).value)</a:t>
            </a:r>
            <a:r>
              <a:rPr lang="ru-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#1й столбец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1" name="Google Shape;201;g2c77a1671d5_0_0"/>
          <p:cNvSpPr txBox="1"/>
          <p:nvPr/>
        </p:nvSpPr>
        <p:spPr>
          <a:xfrm>
            <a:off x="4145175" y="3110100"/>
            <a:ext cx="2929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xlrd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loc=</a:t>
            </a:r>
            <a:r>
              <a:rPr b="0" i="0" lang="ru-RU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'Sample.xls'</a:t>
            </a:r>
            <a:endParaRPr b="0" i="0" sz="105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wb=xlrd.open_workbook(loc)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sheet=wb.sheet_by_index(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M=[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range(sheet. ncols):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print(sheet.cell(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j).value)</a:t>
            </a:r>
            <a:r>
              <a:rPr b="0" i="0" lang="ru-RU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#3я строка</a:t>
            </a:r>
            <a:endParaRPr b="0" i="0" sz="10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W=sheet.cell(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j).value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range(sheet.nrows):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print(sheet.cell(i, 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).value)</a:t>
            </a:r>
            <a:r>
              <a:rPr b="0" i="0" lang="ru-RU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#1й столбец</a:t>
            </a:r>
            <a:endParaRPr b="0" i="0" sz="10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]=W      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c77a1671d5_0_0"/>
          <p:cNvSpPr txBox="1"/>
          <p:nvPr/>
        </p:nvSpPr>
        <p:spPr>
          <a:xfrm>
            <a:off x="6749500" y="3110100"/>
            <a:ext cx="2235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xlrd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loc=</a:t>
            </a:r>
            <a:r>
              <a:rPr b="0" i="0" lang="ru-RU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'Sample.xls'</a:t>
            </a:r>
            <a:endParaRPr b="0" i="0" sz="105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wb=xlrd.open_workbook(loc)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sheet=wb.sheet_by_index(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M=[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range(sheet. ncols):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print(sheet.cell(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j).value)</a:t>
            </a:r>
            <a:r>
              <a:rPr b="0" i="0" lang="ru-RU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#3я строка</a:t>
            </a:r>
            <a:endParaRPr b="0" i="0" sz="10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W=sheet.cell(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j).value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M[j]=W      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print(M)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ru-RU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range(sheet.nrows):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print(sheet.cell(i, </a:t>
            </a:r>
            <a:r>
              <a:rPr b="0" i="0" lang="ru-RU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-RU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).value)</a:t>
            </a:r>
            <a:r>
              <a:rPr b="0" i="0" lang="ru-RU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#1й столбец</a:t>
            </a:r>
            <a:endParaRPr b="0" i="0" sz="10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f1c5dbefc_1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Утилиты Python</a:t>
            </a:r>
            <a:endParaRPr/>
          </a:p>
        </p:txBody>
      </p:sp>
      <p:sp>
        <p:nvSpPr>
          <p:cNvPr id="208" name="Google Shape;208;g1ff1c5dbefc_1_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sz="13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 вы не установили Anaconda, просто выполните pip install pandas, чтобы установить библиотеку Pandas в вашей среде, а затем выполните команды, которые включены в фрагмент кода выше.</a:t>
            </a:r>
            <a:endParaRPr sz="13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Список утилит, доступных для скачивания спонсорам сообщества (vk.com)</a:t>
            </a:r>
            <a:endParaRPr sz="13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f1c5dbefc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g1ff1c5dbefc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5" name="Google Shape;215;g1ff1c5dbefc_1_0"/>
          <p:cNvSpPr txBox="1"/>
          <p:nvPr/>
        </p:nvSpPr>
        <p:spPr>
          <a:xfrm>
            <a:off x="342350" y="645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https://yandex.ru/video/preview/12721478792844271110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ff1c5dbef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750" y="1888925"/>
            <a:ext cx="5897551" cy="39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457200" y="274638"/>
            <a:ext cx="8229600" cy="272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Tkinter. Программирование графического интерфейса</a:t>
            </a:r>
            <a:br>
              <a:rPr lang="ru-RU"/>
            </a:br>
            <a:r>
              <a:rPr lang="ru-RU" sz="2000"/>
              <a:t>http://www.myshared.ru/slide/543458/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Предпосылки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Выделяют приложения с графическим пользовательским интерфейсом (GUI).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При создании таких программ становятся важными не только алгоритмы обработки данных, но и разработка для пользователя программы удобного интерфейса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Взаимодействуя с элементами интерфейса пользователь определяет поведение приложения.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Предпосылки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5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Большие объемы данных имеет смысл хранить не в списках или словарях, а в файлах.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файлы делят на текстовые и байтовые (бинарные).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текстовые содержат символьные данные, строки.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байтовые –  поток байтов. Побайтово считываются, например, файлы изображений.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текстовый (байтовый)файл – это тип данных наряду с типами списка, словаря, целого числа и др.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 работы с ними служат встроенные функции Python для чтения и записи информации из файла. 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Виджеты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539552" y="230941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Пользователь в основном взаимодействует с программой с помощью различных кнопок, меню, значков, вводя информацию в специальные поля, выбирая определенные значения в списках и т. д.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Эти "изображения" в определенном смысле и формируют GUI, в дальнейшем мы их будем называть виджетами (от англ. widget - "штучка").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0"/>
            <a:ext cx="2627783" cy="23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Виджеты</a:t>
            </a:r>
            <a:endParaRPr/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 В Python  виджеты включены в специальную библиотеку — tkinter.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Импортировав в программу (скрипт) tkinter, можно пользоваться ее компонентами, создавая графический интерфейс.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Этапы при программировании, чтобы получить программу с GUI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Импорт библиотеки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Создание главного окна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Создание виджет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Установка их свойств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Определение событий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Определение обработчиков событий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Расположение виджет на главном окне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Отображение главного окна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3" name="Google Shape;2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003"/>
            <a:ext cx="9036496" cy="61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6"/>
          <p:cNvSpPr/>
          <p:nvPr/>
        </p:nvSpPr>
        <p:spPr>
          <a:xfrm>
            <a:off x="6948264" y="5661248"/>
            <a:ext cx="2088232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Загрузка среды программирования с нужными модулями </a:t>
            </a:r>
            <a:endParaRPr/>
          </a:p>
        </p:txBody>
      </p:sp>
      <p:pic>
        <p:nvPicPr>
          <p:cNvPr id="260" name="Google Shape;26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024" y="5394791"/>
            <a:ext cx="1419048" cy="1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538726"/>
            <a:ext cx="2756225" cy="26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9491" y="3148895"/>
            <a:ext cx="6466667" cy="1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786" y="4219073"/>
            <a:ext cx="1895238" cy="29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/>
        </p:nvSpPr>
        <p:spPr>
          <a:xfrm>
            <a:off x="3213425" y="1772816"/>
            <a:ext cx="42247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6588224" y="3817477"/>
            <a:ext cx="42247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1547664" y="5025459"/>
            <a:ext cx="42247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295601" y="5665984"/>
            <a:ext cx="42247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Первый скрипт интерфейса</a:t>
            </a:r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50" y="1600200"/>
            <a:ext cx="6865902" cy="3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2767" y="3575228"/>
            <a:ext cx="2066667" cy="1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3398" y="5536990"/>
            <a:ext cx="3190476" cy="3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" y="1112243"/>
            <a:ext cx="9113849" cy="508150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2716702" y="2096502"/>
            <a:ext cx="3974400" cy="523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 Импорт модуля tkinter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 2. Создание главного окна</a:t>
            </a:r>
            <a:br>
              <a:rPr lang="ru-RU"/>
            </a:br>
            <a:endParaRPr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Любое пользовательское приложение заключено в окно, которое называют главным, т.к. в нем располагаются все остальные виджеты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Переменную связанную с объектом-окном принято называть root (хотя понятно, что можно назвать как угодно, но так уж принято)      </a:t>
            </a:r>
            <a:r>
              <a:rPr b="1" lang="ru-RU"/>
              <a:t>root = Tk()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Отображение главного окна</a:t>
            </a:r>
            <a:br>
              <a:rPr lang="ru-RU"/>
            </a:b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Окно  не появится, пока не будет вызван специальный метод mainloop: </a:t>
            </a:r>
            <a:r>
              <a:rPr b="1" lang="ru-RU"/>
              <a:t>root.mainloop()</a:t>
            </a:r>
            <a:endParaRPr b="1"/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3471628"/>
            <a:ext cx="2952328" cy="2625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21"/>
          <p:cNvCxnSpPr/>
          <p:nvPr/>
        </p:nvCxnSpPr>
        <p:spPr>
          <a:xfrm flipH="1" rot="10800000">
            <a:off x="3491880" y="4149080"/>
            <a:ext cx="2088232" cy="100811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9" name="Google Shape;299;p21"/>
          <p:cNvSpPr txBox="1"/>
          <p:nvPr/>
        </p:nvSpPr>
        <p:spPr>
          <a:xfrm>
            <a:off x="2555776" y="5085184"/>
            <a:ext cx="936104" cy="369332"/>
          </a:xfrm>
          <a:prstGeom prst="rect">
            <a:avLst/>
          </a:prstGeom>
          <a:solidFill>
            <a:srgbClr val="37D5D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Виджет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Разбор программы</a:t>
            </a:r>
            <a:endParaRPr/>
          </a:p>
        </p:txBody>
      </p:sp>
      <p:sp>
        <p:nvSpPr>
          <p:cNvPr id="305" name="Google Shape;305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 b="16208" l="3593" r="6901" t="0"/>
          <a:stretch/>
        </p:blipFill>
        <p:spPr>
          <a:xfrm>
            <a:off x="3347864" y="1340768"/>
            <a:ext cx="5777346" cy="310107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0" y="1628800"/>
            <a:ext cx="4495800" cy="44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/>
              <a:t>Импорт библиотеки</a:t>
            </a:r>
            <a:endParaRPr sz="2400"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/>
              <a:t>Создание главного окна</a:t>
            </a:r>
            <a:endParaRPr sz="2400"/>
          </a:p>
          <a:p>
            <a:pPr indent="-3619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619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/>
              <a:t>Отображение главного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окна</a:t>
            </a:r>
            <a:endParaRPr/>
          </a:p>
          <a:p>
            <a:pPr indent="-3619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3779912" y="1772816"/>
            <a:ext cx="2592288" cy="288032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3779912" y="2564904"/>
            <a:ext cx="2184470" cy="288032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3932312" y="4077072"/>
            <a:ext cx="2184470" cy="288032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Функция open()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Функция open() используется для открытия файла.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Имеет один или два аргумента.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Первый – имя файла или имя с адресом, если файл находится не в том каталоге, где находится скрипт.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Второй аргумент – режим, в котором открывается файл.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Файл можно открыть в режиме чтения (используя «r» в качестве второго аргумента)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или в режиме записи (используя «w» в качестве второго аргумента).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Разбор программы</a:t>
            </a:r>
            <a:endParaRPr/>
          </a:p>
        </p:txBody>
      </p:sp>
      <p:sp>
        <p:nvSpPr>
          <p:cNvPr id="316" name="Google Shape;31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7" name="Google Shape;317;p23"/>
          <p:cNvPicPr preferRelativeResize="0"/>
          <p:nvPr/>
        </p:nvPicPr>
        <p:blipFill rotWithShape="1">
          <a:blip r:embed="rId3">
            <a:alphaModFix/>
          </a:blip>
          <a:srcRect b="16208" l="3593" r="6901" t="0"/>
          <a:stretch/>
        </p:blipFill>
        <p:spPr>
          <a:xfrm>
            <a:off x="3372125" y="1370290"/>
            <a:ext cx="5777346" cy="3101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0" y="1370290"/>
            <a:ext cx="3779912" cy="4755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ru-RU" sz="2000"/>
              <a:t>Определение  обработчиков событий</a:t>
            </a:r>
            <a:endParaRPr b="1" sz="2000"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ru-RU" sz="2000"/>
              <a:t>Создание виджет</a:t>
            </a:r>
            <a:endParaRPr b="1" sz="2000"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ru-RU" sz="2000"/>
              <a:t>Установка свойств виджет</a:t>
            </a:r>
            <a:endParaRPr b="1" sz="2000"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ru-RU" sz="2000"/>
              <a:t>Определение событий</a:t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ru-RU" sz="2000"/>
              <a:t>Размещение виджета</a:t>
            </a:r>
            <a:endParaRPr b="1" sz="2400"/>
          </a:p>
          <a:p>
            <a:pPr indent="-3619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4115722" y="2060848"/>
            <a:ext cx="5028278" cy="463879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3779912" y="2780928"/>
            <a:ext cx="2184470" cy="288032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3932312" y="3789040"/>
            <a:ext cx="2184470" cy="348519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3932312" y="3068960"/>
            <a:ext cx="2439888" cy="288032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084712" y="3356992"/>
            <a:ext cx="3079576" cy="288032"/>
          </a:xfrm>
          <a:prstGeom prst="rect">
            <a:avLst/>
          </a:prstGeom>
          <a:solidFill>
            <a:srgbClr val="37D5D1">
              <a:alpha val="43529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3.Создание виджет</a:t>
            </a:r>
            <a:br>
              <a:rPr lang="ru-RU"/>
            </a:br>
            <a:endParaRPr/>
          </a:p>
        </p:txBody>
      </p:sp>
      <p:sp>
        <p:nvSpPr>
          <p:cNvPr id="329" name="Google Shape;329;p24"/>
          <p:cNvSpPr txBox="1"/>
          <p:nvPr>
            <p:ph idx="1" type="body"/>
          </p:nvPr>
        </p:nvSpPr>
        <p:spPr>
          <a:xfrm>
            <a:off x="251520" y="908720"/>
            <a:ext cx="843528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Пусть в окне будет располагаться всего одна кнопка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Кнопка создается при обращении к классу Button модуля tkinter - Button()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 Объект кнопка связывается с какой-нибудь переменной - but = Button(root)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Обязательный параметр — объект, которому кнопка принадлежит, есть окно (root), оно и будет аргументом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296" y="5154464"/>
            <a:ext cx="1915375" cy="170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4. Установка свойств виджет</a:t>
            </a:r>
            <a:br>
              <a:rPr lang="ru-RU"/>
            </a:br>
            <a:endParaRPr/>
          </a:p>
        </p:txBody>
      </p:sp>
      <p:sp>
        <p:nvSpPr>
          <p:cNvPr id="336" name="Google Shape;33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 кнопки много свойств: размер, цвет фона и надписи и др.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Пока установим всего одно свойство — текст надписи (text):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but["text"] = "Печать"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События</a:t>
            </a:r>
            <a:endParaRPr/>
          </a:p>
        </p:txBody>
      </p:sp>
      <p:sp>
        <p:nvSpPr>
          <p:cNvPr id="342" name="Google Shape;34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Предположим, что задача кнопки вывести какое-нибудь сообщение на консоли, используя функцию print.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Делать это кнопка будет при нажатии на нее левой кнопкой мыши.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Событие нажатия левой кнопкой мыши выглядит так: &lt;Button-1&gt;.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данном случае нажатие на левую кнопку мыши –событие которое необходимо инициировать и обработать - вывести текст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Определение событий и их обработчиков</a:t>
            </a:r>
            <a:br>
              <a:rPr lang="ru-RU"/>
            </a:br>
            <a:endParaRPr/>
          </a:p>
        </p:txBody>
      </p:sp>
      <p:sp>
        <p:nvSpPr>
          <p:cNvPr id="348" name="Google Shape;348;p27"/>
          <p:cNvSpPr txBox="1"/>
          <p:nvPr>
            <p:ph idx="1" type="body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Действия (алгоритм), которые происходят при том или ином событии, могут быть достаточно сложным.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Поэтому часто их оформляют в виде функции, а затем вызывают, когда они понадобятся. Такие функции являются обработчиками событий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5. Определение обработчиков событий </a:t>
            </a:r>
            <a:br>
              <a:rPr lang="ru-RU"/>
            </a:b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печать на экран будет оформлена в виде функции printer: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/>
              <a:t>def</a:t>
            </a:r>
            <a:r>
              <a:rPr lang="ru-RU"/>
              <a:t> printer(event):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/>
              <a:t>   print</a:t>
            </a:r>
            <a:r>
              <a:rPr lang="ru-RU"/>
              <a:t> ("Как всегда очередной 'Hello World!'")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 Параметр event – это какое-либо событие.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6. Определение событий</a:t>
            </a:r>
            <a:endParaRPr/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Событие нажатия левой кнопкой мыши  &lt;Button-1&gt;.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Требуется связать это событие с обработчиком (функцией printer).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Для связи предназначен метод bind.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Синтаксис связывания события с обработчиком выглядит так: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but.bind("&lt;Button-1&gt;",printer)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7. Размещение виджет</a:t>
            </a:r>
            <a:br>
              <a:rPr lang="ru-RU"/>
            </a:b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любом приложении виджеты не разбросаны по окну как попало, а хорошо организованы, интерфейс продуман до мелочей и обычно подчинен определенным стандартам.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 стандартов нам далеко, нужно просто кнопку как-то отобразить в окне.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Самый простой способ — это использование метода pack.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but.pack()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2725523df_5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Свойства кнопок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44"/>
              <a:t>https://www.delftstack.com/howto/python-tkinter/how-to-change-the-tkinter-button-size/</a:t>
            </a:r>
            <a:endParaRPr sz="2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42725523df_5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https://metanit.com/python/tkinter/2.5.php</a:t>
            </a:r>
            <a:endParaRPr/>
          </a:p>
        </p:txBody>
      </p:sp>
      <p:pic>
        <p:nvPicPr>
          <p:cNvPr id="373" name="Google Shape;373;g342725523df_5_0"/>
          <p:cNvPicPr preferRelativeResize="0"/>
          <p:nvPr/>
        </p:nvPicPr>
        <p:blipFill rotWithShape="1">
          <a:blip r:embed="rId3">
            <a:alphaModFix/>
          </a:blip>
          <a:srcRect b="16555" l="46714" r="9999" t="3193"/>
          <a:stretch/>
        </p:blipFill>
        <p:spPr>
          <a:xfrm>
            <a:off x="4846300" y="2536825"/>
            <a:ext cx="3958051" cy="412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Практическая работа</a:t>
            </a:r>
            <a:br>
              <a:rPr lang="ru-RU"/>
            </a:b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Импортируйте модуль tkinter, создайте объект главного окна, примените к нему метод mainloop.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кнопку на главное окно с помощью такой команды:</a:t>
            </a:r>
            <a:br>
              <a:rPr lang="ru-RU"/>
            </a:br>
            <a:r>
              <a:rPr lang="ru-RU"/>
              <a:t>but = Button(root, text="Печать")</a:t>
            </a:r>
            <a:br>
              <a:rPr lang="ru-RU"/>
            </a:br>
            <a:r>
              <a:rPr lang="ru-RU"/>
              <a:t>В данном случае, при создании кнопки, в класс сразу передается и значение свойства text. Это наиболее часто используемый способ установки свойств (по-сравнению с: but["text"] = "Печать").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Расположите виджет на главном окне с помощью метода pack.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Подключите в качестве модуля файл предыдущего задания.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Вызовите функцию из этого модуля и свяжите ее с событием нажатия кнопки.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Снова запустите скрипт и нажмите кнопку. По идее, должно что-то произойти.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Режимы функции open() 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Если открывается файл, используя «w» (write) в качестве второго аргумента, будет создан новый пустой файл.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Если существует другой файл с тем же именем, он будет удален.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Если желательно добавить некоторый контент в существующий файл, вы должны использовать модификатор «a» (добавление- append).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Режимы функции open() 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Если при вызове open() второй аргумент не указан, то файл открывается в режиме чтения как текстовый файл.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Чтобы открыть файл как байтовый, дополнительно к букве режима чтения/записи добавляется символ 'b'. Буква 't' обозначает текстовый файл.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Пример open("имя_файла", 'rb')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Что делать с открытым файлом?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Функция open() возвращает объект файлового типа.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Этот объект надо либо сразу связать с переменной, чтобы не потерять,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либо сразу прочитать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3f54e1aec_0_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e3f54e1aec_0_1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2e3f54e1aec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26" y="970550"/>
            <a:ext cx="5210000" cy="21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e3f54e1aec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100" y="3428996"/>
            <a:ext cx="5700676" cy="25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e3f54e1aec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921" y="1067125"/>
            <a:ext cx="5342551" cy="21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Чтение файла read()</a:t>
            </a:r>
            <a:br>
              <a:rPr lang="ru-RU"/>
            </a:b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195950" y="1048400"/>
            <a:ext cx="8948100" cy="5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 помощью файлового метода read() можно прочитать файл целиком или только определенное количество байт.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файл data.txt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one - 1 - I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two - 2 - II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three - 3 - III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four - 4 – IV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five - 5 - V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3212976"/>
            <a:ext cx="7269125" cy="247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4932040" y="2996952"/>
            <a:ext cx="2520280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считываются первые десять байтов, которые равны десяти символам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7"/>
          <p:cNvCxnSpPr>
            <a:stCxn id="132" idx="1"/>
          </p:cNvCxnSpPr>
          <p:nvPr/>
        </p:nvCxnSpPr>
        <p:spPr>
          <a:xfrm flipH="1">
            <a:off x="3636040" y="3597117"/>
            <a:ext cx="1296000" cy="12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" name="Google Shape;134;p7"/>
          <p:cNvSpPr txBox="1"/>
          <p:nvPr/>
        </p:nvSpPr>
        <p:spPr>
          <a:xfrm>
            <a:off x="4119373" y="4581128"/>
            <a:ext cx="3428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считывает весь оставшийся текст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349896" y="5877272"/>
            <a:ext cx="58143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read() возвращает строку, и что конец строки считывается как '\n'.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Чтение строк файла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Чтение файла построчно - метод readline():</a:t>
            </a:r>
            <a:endParaRPr/>
          </a:p>
        </p:txBody>
      </p:sp>
      <p:sp>
        <p:nvSpPr>
          <p:cNvPr id="142" name="Google Shape;14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Чтение сразу всех строк и создание списка- метод readlines() :</a:t>
            </a:r>
            <a:endParaRPr/>
          </a:p>
        </p:txBody>
      </p:sp>
      <p:sp>
        <p:nvSpPr>
          <p:cNvPr id="144" name="Google Shape;14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840181"/>
            <a:ext cx="2736304" cy="1833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38550" t="0"/>
          <a:stretch/>
        </p:blipFill>
        <p:spPr>
          <a:xfrm>
            <a:off x="4572000" y="2636911"/>
            <a:ext cx="4571999" cy="93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61172" r="0" t="50000"/>
          <a:stretch/>
        </p:blipFill>
        <p:spPr>
          <a:xfrm>
            <a:off x="4579315" y="3757057"/>
            <a:ext cx="3089029" cy="48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591" y="4869160"/>
            <a:ext cx="3240360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187624" y="5877272"/>
            <a:ext cx="2923493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Печать прочитанной строки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8"/>
          <p:cNvCxnSpPr>
            <a:stCxn id="149" idx="0"/>
          </p:cNvCxnSpPr>
          <p:nvPr/>
        </p:nvCxnSpPr>
        <p:spPr>
          <a:xfrm rot="10800000">
            <a:off x="2411771" y="5373272"/>
            <a:ext cx="237600" cy="50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51" name="Google Shape;15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10149" y="4509121"/>
            <a:ext cx="3106278" cy="7525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4662082" y="5703052"/>
            <a:ext cx="3726342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Печать всех строк списка прочитанного файла построчно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8"/>
          <p:cNvCxnSpPr>
            <a:stCxn id="152" idx="0"/>
          </p:cNvCxnSpPr>
          <p:nvPr/>
        </p:nvCxnSpPr>
        <p:spPr>
          <a:xfrm rot="10800000">
            <a:off x="6525253" y="5229052"/>
            <a:ext cx="0" cy="47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2018-04-16T16:08:46Z</dcterms:created>
  <dc:creator>Elena</dc:creator>
</cp:coreProperties>
</file>