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1" roundtripDataSignature="AMtx7mgVL9A8YKYjpH0t4OU1wJGp233G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4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4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Создание оконного интерфейса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Добавление кнопок</a:t>
            </a:r>
            <a:endParaRPr/>
          </a:p>
        </p:txBody>
      </p: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46" name="Google Shape;146;p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73689" l="0" r="0" t="-73688"/>
          <a:stretch/>
        </p:blipFill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Для кнопок необходимо создать функции, которыми они будут реагировать на нажатия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53" name="Google Shape;153;p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66235" l="0" r="0" t="-166235"/>
          <a:stretch/>
        </p:blipFill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Кнопки надо создать, указав при этом их названия (точнее текст на кнопках) и обработчики нажатий кнопок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На этом этапе кнопки не связаны ни с каким окном и, естественно, не видны на экране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60" name="Google Shape;160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31898" l="0" r="0" t="-131898"/>
          <a:stretch/>
        </p:blipFill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Созданные кнопки надо разместить в том окне, которое мы указали в качестве их «хозяина»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Окно-хозяина надо отобразить на экране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Полный текст программы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05583"/>
            <a:ext cx="12192000" cy="3646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2489"/>
            <a:ext cx="12191999" cy="4073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Окно и результаты нажатий кнопок</a:t>
            </a:r>
            <a:endParaRPr/>
          </a:p>
        </p:txBody>
      </p:sp>
      <p:pic>
        <p:nvPicPr>
          <p:cNvPr id="183" name="Google Shape;18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7"/>
            <a:ext cx="10515600" cy="2984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Модель игрового автомата</a:t>
            </a:r>
            <a:endParaRPr/>
          </a:p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Модель автомата игры в кости</a:t>
            </a:r>
            <a:endParaRPr/>
          </a:p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Смоделируем случайные результаты броска костей и отобразим их на экране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Необходимо подключить модуль генератора случайных чисел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Необходимо бросить кости по нажатию кнопки на форме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Необходимо показать результаты в окне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Предварительные замечания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Существует библиотека TCL, которая позволяет создавать оконный интерфейс в той операционной системе, в которой она установлена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 Python сразу в комплекте поставки есть модуль tkinter для работы с этой библиотекой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 Windows версии Python tkinter есть, но TCL надо доустанавливать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Поэтому проще всего использовать сконфигурированную версию Python, например - Anaconda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Строки 1-18</a:t>
            </a:r>
            <a:endParaRPr/>
          </a:p>
        </p:txBody>
      </p:sp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1-2 импорт модулей, включая генератор целых случайных чисел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6-8 бросок кости (генерация случайного числа от 1-6)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11-13 обработчик нажатия кнопки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14-17 имитация броска костей № 1,2 и 3, а также расчет суммы броска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17 вывод результатов на консоль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5434"/>
            <a:ext cx="12192000" cy="5747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19-34</a:t>
            </a:r>
            <a:endParaRPr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Создание кнопки, окна, размещение кнопки на окне и запуск окна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5548"/>
            <a:ext cx="12191999" cy="4926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9453"/>
            <a:ext cx="12192001" cy="4019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Модель игрового автомата (часть 2)</a:t>
            </a:r>
            <a:endParaRPr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Для вывода в окне мы создадим 4 элемента типа «текст»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Они имеют способность отображать на экране строки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Чтобы текст отображался правильно после нового броска, надо сначала удалить старый, а новый добавить к «хвосту» текста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Обратите внимание: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Текст выводится в обработчике нажатия мыши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Сами текстовые элементы создаются ПОЗДНЕЕ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Выводим результаты броска</a:t>
            </a:r>
            <a:endParaRPr/>
          </a:p>
        </p:txBody>
      </p:sp>
      <p:pic>
        <p:nvPicPr>
          <p:cNvPr id="240" name="Google Shape;240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10515600" cy="425273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 txBox="1"/>
          <p:nvPr/>
        </p:nvSpPr>
        <p:spPr>
          <a:xfrm>
            <a:off x="7019636" y="1856509"/>
            <a:ext cx="3241964" cy="92333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Обратите внимание: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delete не 0, а 0.0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ВАЖНО!!!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Создаем и размещаем элементы текста</a:t>
            </a:r>
            <a:endParaRPr/>
          </a:p>
        </p:txBody>
      </p:sp>
      <p:pic>
        <p:nvPicPr>
          <p:cNvPr id="247" name="Google Shape;247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690688"/>
            <a:ext cx="10434961" cy="516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Полный текст</a:t>
            </a:r>
            <a:endParaRPr/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/>
              <a:t>Предварительные замечания</a:t>
            </a:r>
            <a:endParaRPr/>
          </a:p>
        </p:txBody>
      </p:sp>
      <p:pic>
        <p:nvPicPr>
          <p:cNvPr id="97" name="Google Shape;97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3245" l="0" r="0" t="-13245"/>
          <a:stretch/>
        </p:blipFill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Для начала работы надо начать новый проект на «чистом» Python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В свойствах проекта надо выбрать «правильный» интерпретатор с нужным набором библиотек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Если проект уже создан, то выбрать интерпретатор можно через меню: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/>
              <a:t>File \ Settings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В разделе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4001" y="4734403"/>
            <a:ext cx="2323809" cy="7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7608"/>
            <a:ext cx="12192000" cy="4462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72275"/>
            <a:ext cx="12191999" cy="411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30881"/>
            <a:ext cx="12192000" cy="5396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42718"/>
            <a:ext cx="12191999" cy="1172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Результаты нескольких бросков</a:t>
            </a:r>
            <a:endParaRPr/>
          </a:p>
        </p:txBody>
      </p:sp>
      <p:sp>
        <p:nvSpPr>
          <p:cNvPr id="279" name="Google Shape;279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4101"/>
            <a:ext cx="12192000" cy="370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810" y="124238"/>
            <a:ext cx="9752381" cy="660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Особенности графического интерфейса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 программе создается окно (одно или несколько), но сначала только как объект в программе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Создаются графические объекты для размещения на окне (например, кнопки)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У таких объектов можно задать размеры, подписи, цвета и т.п.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Объекты размещаются внутри окна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Окно отображается на экране и начинает «слушать» такие события, как щелчок мышью, пока не будет закрыто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Если, например, щелчок происходит над кнопкой то вызывается обработчик нажатия кнопки, который регистрируется при создании этой кнопки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Обработчик выполняет какое-то полезное действие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Создание окна</a:t>
            </a:r>
            <a:endParaRPr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Основные этапы</a:t>
            </a:r>
            <a:endParaRPr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Для создания пустого окна надо: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/>
              <a:t>Импортировать модуль для работы с TCL под названием tkinter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/>
              <a:t>Создать графическое окно (как объект в программе), как объект программы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/>
              <a:t>Запустить окно в работу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4251"/>
            <a:ext cx="12191999" cy="5789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/>
              <a:t>Окно</a:t>
            </a:r>
            <a:endParaRPr/>
          </a:p>
        </p:txBody>
      </p:sp>
      <p:pic>
        <p:nvPicPr>
          <p:cNvPr id="133" name="Google Shape;133;p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-22727" r="-22727" t="0"/>
          <a:stretch/>
        </p:blipFill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2017-03-26T12:35:15Z</dcterms:created>
  <dc:creator>Alex Samarkin</dc:creator>
</cp:coreProperties>
</file>