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g33opQX8L3vjVSG17MMVtmBE3k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d24a3ac2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2d24a3ac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198c7c86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c198c7c8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" name="Google Shape;20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" name="Google Shape;22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Строки как последовательности символов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Практическая работа 1</a:t>
            </a:r>
            <a:endParaRPr/>
          </a:p>
        </p:txBody>
      </p:sp>
      <p:sp>
        <p:nvSpPr>
          <p:cNvPr id="143" name="Google Shape;14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Свяжите переменную с любой строкой, состоящей не менее чем из 8 символов.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Извлеките из строки первый символ, затем последний, третий с начала и третий с конца.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 Измерьте длину вашей строки.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 Присвойте переменной произвольную строку длиной 10-15 символов и извлеките из нее следующие срезы: ▪ первые восемь символов; ▪ четыре символа из центра строки; ▪ символы с индексами кратными трем.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d24a3ac2c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Исполнение кода на пайтоне в Visual studio code</a:t>
            </a:r>
            <a:endParaRPr/>
          </a:p>
        </p:txBody>
      </p:sp>
      <p:sp>
        <p:nvSpPr>
          <p:cNvPr id="149" name="Google Shape;149;g32d24a3ac2c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g32d24a3ac2c_0_0"/>
          <p:cNvPicPr preferRelativeResize="0"/>
          <p:nvPr/>
        </p:nvPicPr>
        <p:blipFill rotWithShape="1">
          <a:blip r:embed="rId3">
            <a:alphaModFix/>
          </a:blip>
          <a:srcRect b="14140" l="0" r="30333" t="0"/>
          <a:stretch/>
        </p:blipFill>
        <p:spPr>
          <a:xfrm>
            <a:off x="3701800" y="1794728"/>
            <a:ext cx="6604502" cy="457827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32d24a3ac2c_0_0"/>
          <p:cNvSpPr txBox="1"/>
          <p:nvPr/>
        </p:nvSpPr>
        <p:spPr>
          <a:xfrm>
            <a:off x="5598600" y="1456825"/>
            <a:ext cx="4423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открыть папку проекта, задать имя файла. py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32d24a3ac2c_0_0"/>
          <p:cNvSpPr/>
          <p:nvPr/>
        </p:nvSpPr>
        <p:spPr>
          <a:xfrm>
            <a:off x="3663300" y="1341725"/>
            <a:ext cx="583800" cy="483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32d24a3ac2c_0_0"/>
          <p:cNvSpPr txBox="1"/>
          <p:nvPr/>
        </p:nvSpPr>
        <p:spPr>
          <a:xfrm>
            <a:off x="8294200" y="4567125"/>
            <a:ext cx="3916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поле по правой кнопке выбрать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Пример выполнения задания</a:t>
            </a:r>
            <a:endParaRPr/>
          </a:p>
        </p:txBody>
      </p:sp>
      <p:sp>
        <p:nvSpPr>
          <p:cNvPr id="159" name="Google Shape;15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0" name="Google Shape;16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1576" y="-2"/>
            <a:ext cx="623617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748151" y="2787213"/>
            <a:ext cx="4383009" cy="290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5248" y="5848356"/>
            <a:ext cx="1476190" cy="15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81449" y="1215996"/>
            <a:ext cx="1790476" cy="1419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198c7c86b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Для продвинутых:</a:t>
            </a:r>
            <a:endParaRPr/>
          </a:p>
        </p:txBody>
      </p:sp>
      <p:sp>
        <p:nvSpPr>
          <p:cNvPr id="169" name="Google Shape;169;gc198c7c86b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/>
              <a:t>Зашифровать и дешифровать свое имя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5" name="Google Shape;175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https://github.com/JetBrains/pycharm-courses/blob/master/introduction_course/lesson3/task8/character_escaping.py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Расширенные операторы присваивания</a:t>
            </a:r>
            <a:endParaRPr/>
          </a:p>
        </p:txBody>
      </p:sp>
      <p:sp>
        <p:nvSpPr>
          <p:cNvPr id="92" name="Google Shape;92;p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3" name="Google Shape;93;p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4" name="Google Shape;94;p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220" y="209725"/>
            <a:ext cx="7365780" cy="66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Синтаксис строки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ru-RU"/>
              <a:t>Строка</a:t>
            </a:r>
            <a:r>
              <a:rPr lang="ru-RU"/>
              <a:t> — это сложный тип данных, представляющий собой последовательность символов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Строки в Python могут заключаться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в одиночные,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и двойные кавычки.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Начало и конец строки должны обрамляться одинаковым типом кавычек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 Например, '!!! Hello World !!!'.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Действия со строками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838200" y="1409350"/>
            <a:ext cx="10515600" cy="4767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для строк существуют операции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конкатенации (+)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дублирования (*).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 Например,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&gt;&gt;&gt; '!!!' + ' Hello World ' + '!!!’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'!!! Hello World !!!' &gt;&gt;&gt;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'-' * 20 '--------------------' &gt;&gt;&gt;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измерить длину строки можно с помощью специальной функции len(), Результатом выполнения данной функции является число, показывающее количество символов в строке.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&gt;&gt;&gt; len('It is a long string’)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19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Оператор индексирования []</a:t>
            </a:r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У каждого символа в строке есть уникальный порядковый номер — </a:t>
            </a:r>
            <a:r>
              <a:rPr b="1" i="1" lang="ru-RU"/>
              <a:t>индекс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индексация начинается не с единицы, а с нуля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 помощью оператора индексирования можно обращаться к конкретному символу в строке и извлекать его.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Оператор индексирования представляет собой квадратные скобки с номером символа в них.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 Например: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&gt;&gt;&gt; 'morning, afternoon, night’[1]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 'o’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&gt;&gt;&gt; tday = 'morning, afternoon, night’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&gt;&gt;&gt; tday[4] 'i’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Оператор индексирования []</a:t>
            </a:r>
            <a:endParaRPr/>
          </a:p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 Можно извлекать символы, начиная отсчет с конца.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 В этом случае отсчет начинается с -1 (последний символ).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 &gt;&gt;&gt; tday_ru = 'утро, день, ночь’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&gt;&gt;&gt; tday_ru[0]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 'у’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&gt;&gt;&gt; tday_ru[-1]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 'ь’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&gt;&gt;&gt; tday_ru[-3]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'о'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Присваивание результатов индексирования</a:t>
            </a:r>
            <a:endParaRPr/>
          </a:p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Результат выполнения выражения индексирования можно присвоить другой переменной.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&gt;&gt;&gt; a = "very big string"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&gt;&gt;&gt; a[6]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 'i’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 &gt;&gt;&gt; b = a[0]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&gt;&gt;&gt; b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'v'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838200" y="9667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Оператор извлечения подстроки из строки  [X:Y]. </a:t>
            </a:r>
            <a:endParaRPr/>
          </a:p>
        </p:txBody>
      </p:sp>
      <p:sp>
        <p:nvSpPr>
          <p:cNvPr id="131" name="Google Shape;131;p8"/>
          <p:cNvSpPr txBox="1"/>
          <p:nvPr>
            <p:ph idx="1" type="body"/>
          </p:nvPr>
        </p:nvSpPr>
        <p:spPr>
          <a:xfrm>
            <a:off x="838200" y="1422239"/>
            <a:ext cx="10515600" cy="5339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X –индекс начала подстроки,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Y – ее окончания;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причем символ с номером Y в срез уже не входит.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Если отсутствует первый индекс, то срез берется от начала до второго индекса;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при отсутствии второго индекса, срез берется от первого индекса до конца строки.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000"/>
              <a:t>&gt;&gt;&gt; tday = 'morning, afternoon, night’ 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000"/>
              <a:t>&gt;&gt;&gt; tday[0:7] 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000"/>
              <a:t>'morning’ 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000"/>
              <a:t>&gt;&gt;&gt; tday[9:-7]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000"/>
              <a:t> 'afternoon’ 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000"/>
              <a:t>&gt;&gt;&gt; tday[-5:] 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000"/>
              <a:t>'night’ 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000"/>
              <a:t>&gt;&gt;&gt;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 Извлечение символов не подряд, а через определенное количество символов [X:Y:Z] </a:t>
            </a:r>
            <a:endParaRPr/>
          </a:p>
        </p:txBody>
      </p:sp>
      <p:sp>
        <p:nvSpPr>
          <p:cNvPr id="137" name="Google Shape;13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Z – это шаг, через который осуществляется выбор элементов.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&gt;&gt;&gt; str4 = "Full Ball Fill Pack Ring"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&gt;&gt;&gt; str4[::5]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'FBFPR’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 &gt;&gt;&gt; str4[0:15:2]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'Fl alFl ‘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2018-02-13T15:19:17Z</dcterms:created>
  <dc:creator>Elena</dc:creator>
</cp:coreProperties>
</file>