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E588_Project\Documentation\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vs</a:t>
            </a:r>
            <a:r>
              <a:rPr lang="en-US" baseline="0"/>
              <a:t> Number of Threads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output_clean!$C$1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output_clean!$A$2:$A$33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output_clean!$C$2:$C$33</c:f>
              <c:numCache>
                <c:formatCode>General</c:formatCode>
                <c:ptCount val="32"/>
                <c:pt idx="0">
                  <c:v>1</c:v>
                </c:pt>
                <c:pt idx="1">
                  <c:v>1.4179668748600001</c:v>
                </c:pt>
                <c:pt idx="2">
                  <c:v>1.43132237271</c:v>
                </c:pt>
                <c:pt idx="3">
                  <c:v>1.3374761368600001</c:v>
                </c:pt>
                <c:pt idx="4">
                  <c:v>1.1725731696899999</c:v>
                </c:pt>
                <c:pt idx="5">
                  <c:v>1.09989654492</c:v>
                </c:pt>
                <c:pt idx="6">
                  <c:v>1.16081408613</c:v>
                </c:pt>
                <c:pt idx="7">
                  <c:v>1.1043175135600001</c:v>
                </c:pt>
                <c:pt idx="8">
                  <c:v>1.1494166321399999</c:v>
                </c:pt>
                <c:pt idx="9">
                  <c:v>1.22800244492</c:v>
                </c:pt>
                <c:pt idx="10">
                  <c:v>1.2850162253699999</c:v>
                </c:pt>
                <c:pt idx="11">
                  <c:v>1.38375950207</c:v>
                </c:pt>
                <c:pt idx="12">
                  <c:v>1.41886151673</c:v>
                </c:pt>
                <c:pt idx="13">
                  <c:v>1.48358319171</c:v>
                </c:pt>
                <c:pt idx="14">
                  <c:v>1.5794636715199999</c:v>
                </c:pt>
                <c:pt idx="15">
                  <c:v>1.60008549937</c:v>
                </c:pt>
                <c:pt idx="16">
                  <c:v>1.76396573207</c:v>
                </c:pt>
                <c:pt idx="17">
                  <c:v>1.91446889013</c:v>
                </c:pt>
                <c:pt idx="18">
                  <c:v>1.9223078979599999</c:v>
                </c:pt>
                <c:pt idx="19">
                  <c:v>2.0788134239199998</c:v>
                </c:pt>
                <c:pt idx="20">
                  <c:v>2.2506095351100002</c:v>
                </c:pt>
                <c:pt idx="21">
                  <c:v>2.2684727019099999</c:v>
                </c:pt>
                <c:pt idx="22">
                  <c:v>2.4634782961499999</c:v>
                </c:pt>
                <c:pt idx="23">
                  <c:v>2.5338885205200001</c:v>
                </c:pt>
                <c:pt idx="24">
                  <c:v>2.6312885208000001</c:v>
                </c:pt>
                <c:pt idx="25">
                  <c:v>2.7321387502899999</c:v>
                </c:pt>
                <c:pt idx="26">
                  <c:v>2.8045326942100002</c:v>
                </c:pt>
                <c:pt idx="27">
                  <c:v>2.8862386774800002</c:v>
                </c:pt>
                <c:pt idx="28">
                  <c:v>2.9955324595600001</c:v>
                </c:pt>
                <c:pt idx="29">
                  <c:v>3.0827457042000002</c:v>
                </c:pt>
                <c:pt idx="30">
                  <c:v>3.1781626576100002</c:v>
                </c:pt>
                <c:pt idx="31">
                  <c:v>3.26677427068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C5-41DB-8FDC-BEED45552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287224"/>
        <c:axId val="317287616"/>
      </c:barChart>
      <c:catAx>
        <c:axId val="317287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287616"/>
        <c:crosses val="autoZero"/>
        <c:auto val="1"/>
        <c:lblAlgn val="ctr"/>
        <c:lblOffset val="100"/>
        <c:noMultiLvlLbl val="0"/>
      </c:catAx>
      <c:valAx>
        <c:axId val="3172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287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vs Number of Threads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output_clean!$B$1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output_clean!$A$2:$A$33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output_clean!$B$2:$B$33</c:f>
              <c:numCache>
                <c:formatCode>General</c:formatCode>
                <c:ptCount val="32"/>
                <c:pt idx="0">
                  <c:v>5.4646599999999997E-3</c:v>
                </c:pt>
                <c:pt idx="1">
                  <c:v>3.8538700000000001E-3</c:v>
                </c:pt>
                <c:pt idx="2">
                  <c:v>3.8179099999999999E-3</c:v>
                </c:pt>
                <c:pt idx="3">
                  <c:v>4.0857999999999997E-3</c:v>
                </c:pt>
                <c:pt idx="4">
                  <c:v>4.6604000000000003E-3</c:v>
                </c:pt>
                <c:pt idx="5">
                  <c:v>4.9683399999999999E-3</c:v>
                </c:pt>
                <c:pt idx="6">
                  <c:v>4.7076100000000001E-3</c:v>
                </c:pt>
                <c:pt idx="7">
                  <c:v>4.9484500000000001E-3</c:v>
                </c:pt>
                <c:pt idx="8">
                  <c:v>4.7542900000000004E-3</c:v>
                </c:pt>
                <c:pt idx="9">
                  <c:v>4.4500399999999997E-3</c:v>
                </c:pt>
                <c:pt idx="10">
                  <c:v>4.2525999999999996E-3</c:v>
                </c:pt>
                <c:pt idx="11">
                  <c:v>3.9491400000000003E-3</c:v>
                </c:pt>
                <c:pt idx="12">
                  <c:v>3.8514399999999998E-3</c:v>
                </c:pt>
                <c:pt idx="13">
                  <c:v>3.6834200000000002E-3</c:v>
                </c:pt>
                <c:pt idx="14">
                  <c:v>3.4598200000000002E-3</c:v>
                </c:pt>
                <c:pt idx="15">
                  <c:v>3.41523E-3</c:v>
                </c:pt>
                <c:pt idx="16">
                  <c:v>3.09794E-3</c:v>
                </c:pt>
                <c:pt idx="17">
                  <c:v>2.8544E-3</c:v>
                </c:pt>
                <c:pt idx="18">
                  <c:v>2.8427600000000002E-3</c:v>
                </c:pt>
                <c:pt idx="19">
                  <c:v>2.6287400000000001E-3</c:v>
                </c:pt>
                <c:pt idx="20">
                  <c:v>2.42808E-3</c:v>
                </c:pt>
                <c:pt idx="21">
                  <c:v>2.4089599999999999E-3</c:v>
                </c:pt>
                <c:pt idx="22">
                  <c:v>2.2182700000000001E-3</c:v>
                </c:pt>
                <c:pt idx="23">
                  <c:v>2.1566300000000001E-3</c:v>
                </c:pt>
                <c:pt idx="24">
                  <c:v>2.0768000000000002E-3</c:v>
                </c:pt>
                <c:pt idx="25">
                  <c:v>2.0001400000000001E-3</c:v>
                </c:pt>
                <c:pt idx="26">
                  <c:v>1.9485100000000001E-3</c:v>
                </c:pt>
                <c:pt idx="27">
                  <c:v>1.89335E-3</c:v>
                </c:pt>
                <c:pt idx="28">
                  <c:v>1.82427E-3</c:v>
                </c:pt>
                <c:pt idx="29">
                  <c:v>1.7726599999999999E-3</c:v>
                </c:pt>
                <c:pt idx="30">
                  <c:v>1.71944E-3</c:v>
                </c:pt>
                <c:pt idx="31">
                  <c:v>1.6727999999999999E-3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14744"/>
        <c:axId val="316715136"/>
      </c:barChart>
      <c:catAx>
        <c:axId val="316714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Number of Treads</a:t>
                </a:r>
                <a:endParaRPr lang="en-US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15136"/>
        <c:crosses val="autoZero"/>
        <c:auto val="1"/>
        <c:lblAlgn val="ctr"/>
        <c:lblOffset val="100"/>
        <c:noMultiLvlLbl val="0"/>
      </c:catAx>
      <c:valAx>
        <c:axId val="3167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1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94F-FD0C-4E5B-BF40-6F4A702FFFD0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4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Sean Koppenhafer</a:t>
            </a:r>
          </a:p>
          <a:p>
            <a:r>
              <a:rPr lang="en-US" dirty="0" smtClean="0"/>
              <a:t> Luis Santiago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8566" y="2229634"/>
            <a:ext cx="576198" cy="282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4943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 smtClean="0"/>
              <a:t>Trips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9937074" y="1348012"/>
            <a:ext cx="576198" cy="514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/>
              <a:t>Joined DB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3988" y="1454506"/>
            <a:ext cx="2869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start with Two or more </a:t>
            </a:r>
          </a:p>
          <a:p>
            <a:pPr algn="ctr"/>
            <a:r>
              <a:rPr lang="en-US" dirty="0" smtClean="0"/>
              <a:t>Databases with a</a:t>
            </a:r>
          </a:p>
          <a:p>
            <a:pPr algn="ctr"/>
            <a:r>
              <a:rPr lang="en-US" dirty="0" smtClean="0"/>
              <a:t>Common key item (ID for us)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39338" y="3031684"/>
            <a:ext cx="307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Join operation compares </a:t>
            </a:r>
          </a:p>
          <a:p>
            <a:pPr algn="ctr"/>
            <a:r>
              <a:rPr lang="en-US" dirty="0" smtClean="0"/>
              <a:t>the elements of each database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90447" y="2510987"/>
            <a:ext cx="2627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 is a new database </a:t>
            </a:r>
          </a:p>
          <a:p>
            <a:pPr algn="ctr"/>
            <a:r>
              <a:rPr lang="en-US" dirty="0" smtClean="0"/>
              <a:t>With only the elements </a:t>
            </a:r>
          </a:p>
          <a:p>
            <a:pPr algn="ctr"/>
            <a:r>
              <a:rPr lang="en-US" dirty="0" smtClean="0"/>
              <a:t> common on the input </a:t>
            </a:r>
          </a:p>
          <a:p>
            <a:pPr algn="ctr"/>
            <a:r>
              <a:rPr lang="en-US" dirty="0" smtClean="0"/>
              <a:t>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/>
      <p:bldP spid="22" grpId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8566" y="2229634"/>
            <a:ext cx="576198" cy="282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4943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 smtClean="0"/>
              <a:t>Trips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6777"/>
              </p:ext>
            </p:extLst>
          </p:nvPr>
        </p:nvGraphicFramePr>
        <p:xfrm>
          <a:off x="2039813" y="2229634"/>
          <a:ext cx="1213339" cy="457200"/>
        </p:xfrm>
        <a:graphic>
          <a:graphicData uri="http://schemas.openxmlformats.org/drawingml/2006/table">
            <a:tbl>
              <a:tblPr/>
              <a:tblGrid>
                <a:gridCol w="430823"/>
                <a:gridCol w="78251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2878"/>
              </p:ext>
            </p:extLst>
          </p:nvPr>
        </p:nvGraphicFramePr>
        <p:xfrm>
          <a:off x="6096000" y="2229634"/>
          <a:ext cx="1749668" cy="457200"/>
        </p:xfrm>
        <a:graphic>
          <a:graphicData uri="http://schemas.openxmlformats.org/drawingml/2006/table">
            <a:tbl>
              <a:tblPr/>
              <a:tblGrid>
                <a:gridCol w="677007"/>
                <a:gridCol w="439616"/>
                <a:gridCol w="63304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4074"/>
              </p:ext>
            </p:extLst>
          </p:nvPr>
        </p:nvGraphicFramePr>
        <p:xfrm>
          <a:off x="2039814" y="4598377"/>
          <a:ext cx="1213339" cy="457200"/>
        </p:xfrm>
        <a:graphic>
          <a:graphicData uri="http://schemas.openxmlformats.org/drawingml/2006/table">
            <a:tbl>
              <a:tblPr/>
              <a:tblGrid>
                <a:gridCol w="430823"/>
                <a:gridCol w="78251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9778" y="3191607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4129" y="3335214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5626"/>
              </p:ext>
            </p:extLst>
          </p:nvPr>
        </p:nvGraphicFramePr>
        <p:xfrm>
          <a:off x="6068157" y="5373861"/>
          <a:ext cx="1749668" cy="457200"/>
        </p:xfrm>
        <a:graphic>
          <a:graphicData uri="http://schemas.openxmlformats.org/drawingml/2006/table">
            <a:tbl>
              <a:tblPr/>
              <a:tblGrid>
                <a:gridCol w="677007"/>
                <a:gridCol w="439616"/>
                <a:gridCol w="63304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654588" y="2458234"/>
            <a:ext cx="38522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654588" y="4721469"/>
            <a:ext cx="385226" cy="1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5517667" y="2458234"/>
            <a:ext cx="578333" cy="1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5499404" y="5451231"/>
            <a:ext cx="568753" cy="15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50813" y="1477419"/>
            <a:ext cx="576198" cy="514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/>
              <a:t>Joined DB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9263" y="3384644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Thousand </a:t>
            </a:r>
          </a:p>
          <a:p>
            <a:r>
              <a:rPr lang="en-US" dirty="0" smtClean="0"/>
              <a:t>Employees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5028" y="3226776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Thousand trips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67380"/>
              </p:ext>
            </p:extLst>
          </p:nvPr>
        </p:nvGraphicFramePr>
        <p:xfrm>
          <a:off x="9837350" y="1660699"/>
          <a:ext cx="2168390" cy="366136"/>
        </p:xfrm>
        <a:graphic>
          <a:graphicData uri="http://schemas.openxmlformats.org/drawingml/2006/table">
            <a:tbl>
              <a:tblPr/>
              <a:tblGrid>
                <a:gridCol w="406997"/>
                <a:gridCol w="677007"/>
                <a:gridCol w="580293"/>
                <a:gridCol w="504093"/>
              </a:tblGrid>
              <a:tr h="3661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75451" y="2923144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4646"/>
              </p:ext>
            </p:extLst>
          </p:nvPr>
        </p:nvGraphicFramePr>
        <p:xfrm>
          <a:off x="9747961" y="5190793"/>
          <a:ext cx="2168390" cy="366136"/>
        </p:xfrm>
        <a:graphic>
          <a:graphicData uri="http://schemas.openxmlformats.org/drawingml/2006/table">
            <a:tbl>
              <a:tblPr/>
              <a:tblGrid>
                <a:gridCol w="406997"/>
                <a:gridCol w="677007"/>
                <a:gridCol w="580293"/>
                <a:gridCol w="504093"/>
              </a:tblGrid>
              <a:tr h="3661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9" grpId="0"/>
      <p:bldP spid="10" grpId="0"/>
      <p:bldP spid="21" grpId="0" animBg="1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90597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 smtClean="0"/>
              <a:t>Trips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999983" y="3644303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sz="12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9983" y="5015904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999984" y="2272703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2192055" y="2641388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92054" y="3894794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01449" y="5309463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93707" y="2588568"/>
            <a:ext cx="2849031" cy="2825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5167" y="283049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0,0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946451" y="283049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/>
              <a:t>t</a:t>
            </a:r>
            <a:r>
              <a:rPr lang="en-US" sz="1200" dirty="0" smtClean="0"/>
              <a:t>,0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06911" y="366543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070808" y="3657213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946452" y="366543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/>
              <a:t>t</a:t>
            </a:r>
            <a:r>
              <a:rPr lang="en-US" sz="1200" dirty="0" smtClean="0"/>
              <a:t>,1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206911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076682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946453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sz="1200" dirty="0" err="1"/>
              <a:t>t</a:t>
            </a:r>
            <a:r>
              <a:rPr lang="en-US" sz="1200" dirty="0" err="1" smtClean="0"/>
              <a:t>,n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70809" y="283152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1,0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00816" y="2723639"/>
            <a:ext cx="1794351" cy="45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8" idx="1"/>
          </p:cNvCxnSpPr>
          <p:nvPr/>
        </p:nvCxnSpPr>
        <p:spPr>
          <a:xfrm>
            <a:off x="3400817" y="2723640"/>
            <a:ext cx="1806094" cy="128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3400817" y="2723640"/>
            <a:ext cx="1794350" cy="217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1"/>
          </p:cNvCxnSpPr>
          <p:nvPr/>
        </p:nvCxnSpPr>
        <p:spPr>
          <a:xfrm flipV="1">
            <a:off x="3400816" y="3175609"/>
            <a:ext cx="2669993" cy="91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9" idx="1"/>
          </p:cNvCxnSpPr>
          <p:nvPr/>
        </p:nvCxnSpPr>
        <p:spPr>
          <a:xfrm flipV="1">
            <a:off x="3400816" y="4001294"/>
            <a:ext cx="2669992" cy="93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2" idx="1"/>
          </p:cNvCxnSpPr>
          <p:nvPr/>
        </p:nvCxnSpPr>
        <p:spPr>
          <a:xfrm>
            <a:off x="3400816" y="4095240"/>
            <a:ext cx="2675866" cy="74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3380" y="1397255"/>
            <a:ext cx="275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 :</a:t>
            </a:r>
          </a:p>
          <a:p>
            <a:r>
              <a:rPr lang="en-US" dirty="0" smtClean="0"/>
              <a:t>Create a 2D array </a:t>
            </a:r>
          </a:p>
          <a:p>
            <a:r>
              <a:rPr lang="en-US" dirty="0" smtClean="0"/>
              <a:t>To store the hashed results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68595" y="1280882"/>
            <a:ext cx="280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Split database </a:t>
            </a:r>
          </a:p>
          <a:p>
            <a:r>
              <a:rPr lang="en-US" dirty="0" smtClean="0"/>
              <a:t>Into portion for each thread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17" idx="1"/>
          </p:cNvCxnSpPr>
          <p:nvPr/>
        </p:nvCxnSpPr>
        <p:spPr>
          <a:xfrm flipV="1">
            <a:off x="3400815" y="3174576"/>
            <a:ext cx="3545636" cy="2260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0" idx="1"/>
          </p:cNvCxnSpPr>
          <p:nvPr/>
        </p:nvCxnSpPr>
        <p:spPr>
          <a:xfrm flipV="1">
            <a:off x="3399839" y="4009519"/>
            <a:ext cx="3546613" cy="142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23" idx="1"/>
          </p:cNvCxnSpPr>
          <p:nvPr/>
        </p:nvCxnSpPr>
        <p:spPr>
          <a:xfrm flipV="1">
            <a:off x="3400816" y="4838996"/>
            <a:ext cx="3545637" cy="62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80471" y="316278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 length of Hash</a:t>
            </a:r>
          </a:p>
          <a:p>
            <a:r>
              <a:rPr lang="en-US" dirty="0" smtClean="0"/>
              <a:t>t= number of threads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673" y="4143952"/>
            <a:ext cx="2416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Dimensional array. </a:t>
            </a:r>
            <a:endParaRPr lang="en-US" dirty="0"/>
          </a:p>
          <a:p>
            <a:r>
              <a:rPr lang="en-US" dirty="0" smtClean="0"/>
              <a:t>For a linked-list of trips. </a:t>
            </a:r>
          </a:p>
        </p:txBody>
      </p:sp>
    </p:spTree>
    <p:extLst>
      <p:ext uri="{BB962C8B-B14F-4D97-AF65-F5344CB8AC3E}">
        <p14:creationId xmlns:p14="http://schemas.microsoft.com/office/powerpoint/2010/main" val="40027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3" grpId="1"/>
      <p:bldP spid="45" grpId="0"/>
      <p:bldP spid="55" grpId="0"/>
      <p:bldP spid="55" grpId="1"/>
      <p:bldP spid="56" grpId="0"/>
      <p:bldP spid="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96030" y="1823637"/>
            <a:ext cx="2849031" cy="2825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97490" y="206556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0,0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948774" y="206556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2,0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09234" y="2900507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073131" y="2892282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948775" y="2900507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2,1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209234" y="372998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0,2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079005" y="372998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948776" y="372998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2,2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73132" y="2066597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sz="1200" dirty="0" smtClean="0"/>
              <a:t>1,0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296100" y="1353362"/>
            <a:ext cx="576198" cy="425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600" dirty="0" smtClean="0"/>
              <a:t>Employee list </a:t>
            </a:r>
            <a:endParaRPr lang="en-US" sz="1600" dirty="0"/>
          </a:p>
        </p:txBody>
      </p:sp>
      <p:sp>
        <p:nvSpPr>
          <p:cNvPr id="15" name="Down Arrow 14"/>
          <p:cNvSpPr/>
          <p:nvPr/>
        </p:nvSpPr>
        <p:spPr>
          <a:xfrm>
            <a:off x="2104153" y="1644162"/>
            <a:ext cx="465993" cy="3538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71972" y="2895041"/>
            <a:ext cx="1493459" cy="8349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Function 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479431" y="3209192"/>
            <a:ext cx="792541" cy="1033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1"/>
          </p:cNvCxnSpPr>
          <p:nvPr/>
        </p:nvCxnSpPr>
        <p:spPr>
          <a:xfrm flipV="1">
            <a:off x="4835769" y="3236363"/>
            <a:ext cx="1160261" cy="607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" idx="3"/>
          </p:cNvCxnSpPr>
          <p:nvPr/>
        </p:nvCxnSpPr>
        <p:spPr>
          <a:xfrm>
            <a:off x="6012576" y="3236362"/>
            <a:ext cx="283248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4199" y="562813"/>
            <a:ext cx="255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3: </a:t>
            </a:r>
          </a:p>
          <a:p>
            <a:pPr algn="ctr"/>
            <a:r>
              <a:rPr lang="en-US" dirty="0" smtClean="0"/>
              <a:t>Read </a:t>
            </a:r>
            <a:r>
              <a:rPr lang="en-US" dirty="0"/>
              <a:t>E</a:t>
            </a:r>
            <a:r>
              <a:rPr lang="en-US" dirty="0" smtClean="0"/>
              <a:t>mployee Database</a:t>
            </a:r>
          </a:p>
          <a:p>
            <a:pPr algn="ctr"/>
            <a:r>
              <a:rPr lang="en-US" dirty="0" smtClean="0"/>
              <a:t>Sequentially 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2898" y="1831239"/>
            <a:ext cx="279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4:</a:t>
            </a:r>
          </a:p>
          <a:p>
            <a:pPr algn="ctr"/>
            <a:r>
              <a:rPr lang="en-US" dirty="0" smtClean="0"/>
              <a:t>Run each employee ID thru </a:t>
            </a:r>
          </a:p>
          <a:p>
            <a:pPr algn="ctr"/>
            <a:r>
              <a:rPr lang="en-US" dirty="0" smtClean="0"/>
              <a:t>the hash Function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1972" y="3982747"/>
            <a:ext cx="2805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5:</a:t>
            </a:r>
          </a:p>
          <a:p>
            <a:pPr algn="ctr"/>
            <a:r>
              <a:rPr lang="en-US" dirty="0" smtClean="0"/>
              <a:t>Use the output to have </a:t>
            </a:r>
          </a:p>
          <a:p>
            <a:pPr algn="ctr"/>
            <a:r>
              <a:rPr lang="en-US" dirty="0" smtClean="0"/>
              <a:t>Direct access to the hashed </a:t>
            </a:r>
          </a:p>
          <a:p>
            <a:pPr algn="ctr"/>
            <a:r>
              <a:rPr lang="en-US" dirty="0" smtClean="0"/>
              <a:t>array of trips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8932" y="4993168"/>
            <a:ext cx="25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</a:t>
            </a:r>
            <a:r>
              <a:rPr lang="en-US" smtClean="0"/>
              <a:t>linked-list  and </a:t>
            </a:r>
            <a:endParaRPr lang="en-US" dirty="0" smtClean="0"/>
          </a:p>
          <a:p>
            <a:pPr algn="ctr"/>
            <a:r>
              <a:rPr lang="en-US" dirty="0" smtClean="0"/>
              <a:t>each column for matches </a:t>
            </a:r>
          </a:p>
        </p:txBody>
      </p:sp>
      <p:sp>
        <p:nvSpPr>
          <p:cNvPr id="28" name="Oval 27"/>
          <p:cNvSpPr/>
          <p:nvPr/>
        </p:nvSpPr>
        <p:spPr>
          <a:xfrm>
            <a:off x="10508266" y="2954209"/>
            <a:ext cx="905607" cy="58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 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508266" y="3839740"/>
            <a:ext cx="905607" cy="578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 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508267" y="2065564"/>
            <a:ext cx="905607" cy="578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 1</a:t>
            </a:r>
            <a:endParaRPr lang="en-US" dirty="0"/>
          </a:p>
        </p:txBody>
      </p:sp>
      <p:cxnSp>
        <p:nvCxnSpPr>
          <p:cNvPr id="32" name="Straight Connector 31"/>
          <p:cNvCxnSpPr>
            <a:stCxn id="30" idx="4"/>
            <a:endCxn id="28" idx="0"/>
          </p:cNvCxnSpPr>
          <p:nvPr/>
        </p:nvCxnSpPr>
        <p:spPr>
          <a:xfrm flipH="1">
            <a:off x="10961070" y="2643969"/>
            <a:ext cx="1" cy="31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29" idx="0"/>
          </p:cNvCxnSpPr>
          <p:nvPr/>
        </p:nvCxnSpPr>
        <p:spPr>
          <a:xfrm>
            <a:off x="10961070" y="3534965"/>
            <a:ext cx="0" cy="3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8845061" y="2954209"/>
            <a:ext cx="1283677" cy="77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60149" y="971778"/>
            <a:ext cx="221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6: </a:t>
            </a:r>
          </a:p>
          <a:p>
            <a:pPr algn="ctr"/>
            <a:r>
              <a:rPr lang="en-US" dirty="0" smtClean="0"/>
              <a:t>Output is a linked-list of trips that matched employee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7A207961-B4DB-4DC3-990E-E3EF2070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4075"/>
              </p:ext>
            </p:extLst>
          </p:nvPr>
        </p:nvGraphicFramePr>
        <p:xfrm>
          <a:off x="838200" y="1825625"/>
          <a:ext cx="10515600" cy="436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7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0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7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Conclusion/Observations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are Slow</a:t>
            </a:r>
          </a:p>
          <a:p>
            <a:r>
              <a:rPr lang="en-US" dirty="0" smtClean="0"/>
              <a:t>More threads not always means speed up</a:t>
            </a:r>
            <a:endParaRPr lang="en-US" dirty="0"/>
          </a:p>
          <a:p>
            <a:r>
              <a:rPr lang="en-US" dirty="0" smtClean="0"/>
              <a:t>Algorith</a:t>
            </a:r>
            <a:r>
              <a:rPr lang="en-US" dirty="0" smtClean="0"/>
              <a:t>m should be selected by size of data</a:t>
            </a:r>
          </a:p>
          <a:p>
            <a:r>
              <a:rPr lang="en-US" dirty="0" smtClean="0"/>
              <a:t>3X speed up was </a:t>
            </a:r>
            <a:r>
              <a:rPr lang="en-US" smtClean="0"/>
              <a:t>only 3ms </a:t>
            </a:r>
            <a:r>
              <a:rPr lang="en-US" dirty="0" smtClean="0"/>
              <a:t>improvement form single thread and 1.5ms from 3 thread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6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273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Join</vt:lpstr>
      <vt:lpstr>Join operation </vt:lpstr>
      <vt:lpstr>Join operation </vt:lpstr>
      <vt:lpstr>Our Implementation </vt:lpstr>
      <vt:lpstr>PowerPoint Presentation</vt:lpstr>
      <vt:lpstr>Results</vt:lpstr>
      <vt:lpstr>Results</vt:lpstr>
      <vt:lpstr>Conclusion/Observations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</dc:title>
  <dc:creator>Santiago, Luis D</dc:creator>
  <cp:lastModifiedBy>Santiago, Luis D</cp:lastModifiedBy>
  <cp:revision>38</cp:revision>
  <dcterms:created xsi:type="dcterms:W3CDTF">2017-03-09T03:44:04Z</dcterms:created>
  <dcterms:modified xsi:type="dcterms:W3CDTF">2017-03-10T02:27:58Z</dcterms:modified>
</cp:coreProperties>
</file>