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89F51-4331-4735-9DBA-DEFB4A5B612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26D30-FB5B-444C-9B8A-F93B58696F1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BC14-622A-46DC-B6CD-8627C449834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3930-A726-4DB6-847C-6F25864CCF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BC14-622A-46DC-B6CD-8627C449834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3930-A726-4DB6-847C-6F25864CCF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BC14-622A-46DC-B6CD-8627C449834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3930-A726-4DB6-847C-6F25864CCF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BC14-622A-46DC-B6CD-8627C449834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3930-A726-4DB6-847C-6F25864CCF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BC14-622A-46DC-B6CD-8627C449834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3930-A726-4DB6-847C-6F25864CCF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BC14-622A-46DC-B6CD-8627C449834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3930-A726-4DB6-847C-6F25864CCF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BC14-622A-46DC-B6CD-8627C449834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3930-A726-4DB6-847C-6F25864CCF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BC14-622A-46DC-B6CD-8627C449834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3930-A726-4DB6-847C-6F25864CCF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BC14-622A-46DC-B6CD-8627C449834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3930-A726-4DB6-847C-6F25864CCF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BC14-622A-46DC-B6CD-8627C449834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3930-A726-4DB6-847C-6F25864CCF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BC14-622A-46DC-B6CD-8627C449834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3930-A726-4DB6-847C-6F25864CCF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3BC14-622A-46DC-B6CD-8627C449834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73930-A726-4DB6-847C-6F25864CCFC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1600" y="249570"/>
            <a:ext cx="654660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" panose="02070603080606020203" pitchFamily="18" charset="0"/>
              </a:rPr>
              <a:t>0 level Data Flow Diagram</a:t>
            </a:r>
            <a:endParaRPr lang="en-US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doni MT" panose="02070603080606020203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276600" y="2639993"/>
            <a:ext cx="1981200" cy="1981200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99022" y="1267691"/>
            <a:ext cx="2334768" cy="685800"/>
          </a:xfrm>
          <a:prstGeom prst="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Prediction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Straight Connector 8"/>
          <p:cNvCxnSpPr>
            <a:stCxn id="7" idx="2"/>
            <a:endCxn id="5" idx="0"/>
          </p:cNvCxnSpPr>
          <p:nvPr/>
        </p:nvCxnSpPr>
        <p:spPr>
          <a:xfrm>
            <a:off x="4266406" y="1953491"/>
            <a:ext cx="794" cy="686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0"/>
            <a:endCxn id="7" idx="2"/>
          </p:cNvCxnSpPr>
          <p:nvPr/>
        </p:nvCxnSpPr>
        <p:spPr>
          <a:xfrm flipH="1" flipV="1">
            <a:off x="4266406" y="1953491"/>
            <a:ext cx="794" cy="6865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124200" y="5555673"/>
            <a:ext cx="2286000" cy="685800"/>
          </a:xfrm>
          <a:prstGeom prst="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Prediction data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2" name="Straight Arrow Connector 31"/>
          <p:cNvCxnSpPr>
            <a:stCxn id="21" idx="0"/>
            <a:endCxn id="5" idx="4"/>
          </p:cNvCxnSpPr>
          <p:nvPr/>
        </p:nvCxnSpPr>
        <p:spPr>
          <a:xfrm flipV="1">
            <a:off x="4267200" y="4621193"/>
            <a:ext cx="0" cy="9344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>
            <a:off x="5647813" y="3017068"/>
            <a:ext cx="1384824" cy="1318932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Pooling layer 2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Oval 3"/>
          <p:cNvSpPr/>
          <p:nvPr/>
        </p:nvSpPr>
        <p:spPr>
          <a:xfrm>
            <a:off x="7413637" y="2973561"/>
            <a:ext cx="1441704" cy="1371600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67248" y="1166038"/>
            <a:ext cx="1698993" cy="858000"/>
          </a:xfrm>
          <a:prstGeom prst="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rediction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8097918" y="2024038"/>
            <a:ext cx="17744" cy="9495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" name="Rectangle 9"/>
          <p:cNvSpPr/>
          <p:nvPr/>
        </p:nvSpPr>
        <p:spPr>
          <a:xfrm>
            <a:off x="7302736" y="5251965"/>
            <a:ext cx="1663505" cy="838199"/>
          </a:xfrm>
          <a:prstGeom prst="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Production Data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Straight Arrow Connector 11"/>
          <p:cNvCxnSpPr>
            <a:stCxn id="10" idx="0"/>
            <a:endCxn id="4" idx="4"/>
          </p:cNvCxnSpPr>
          <p:nvPr/>
        </p:nvCxnSpPr>
        <p:spPr>
          <a:xfrm flipV="1">
            <a:off x="8134489" y="4345161"/>
            <a:ext cx="0" cy="9068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2" name="Rounded Rectangle 21"/>
          <p:cNvSpPr/>
          <p:nvPr/>
        </p:nvSpPr>
        <p:spPr>
          <a:xfrm>
            <a:off x="167869" y="3148684"/>
            <a:ext cx="1115154" cy="1113529"/>
          </a:xfrm>
          <a:prstGeom prst="round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Oval 23"/>
          <p:cNvSpPr/>
          <p:nvPr/>
        </p:nvSpPr>
        <p:spPr>
          <a:xfrm>
            <a:off x="2716117" y="3017069"/>
            <a:ext cx="1354758" cy="1373060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Pooling layer 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Oval 25"/>
          <p:cNvSpPr/>
          <p:nvPr/>
        </p:nvSpPr>
        <p:spPr>
          <a:xfrm>
            <a:off x="4189022" y="3019481"/>
            <a:ext cx="1291754" cy="1371937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Convo Layer 2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Oval 28"/>
          <p:cNvSpPr/>
          <p:nvPr/>
        </p:nvSpPr>
        <p:spPr>
          <a:xfrm>
            <a:off x="1405715" y="3067564"/>
            <a:ext cx="1226640" cy="1322564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Convo Layer 1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Down Arrow 35"/>
          <p:cNvSpPr/>
          <p:nvPr/>
        </p:nvSpPr>
        <p:spPr>
          <a:xfrm rot="16200000">
            <a:off x="1250678" y="3501359"/>
            <a:ext cx="304799" cy="454972"/>
          </a:xfrm>
          <a:prstGeom prst="downArrow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2481428" y="3576446"/>
            <a:ext cx="381000" cy="304800"/>
          </a:xfrm>
          <a:prstGeom prst="rightArrow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3927712" y="3538140"/>
            <a:ext cx="457200" cy="320040"/>
          </a:xfrm>
          <a:prstGeom prst="rightArrow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5413146" y="3517820"/>
            <a:ext cx="438912" cy="304800"/>
          </a:xfrm>
          <a:prstGeom prst="rightArrow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ight Arrow 39"/>
          <p:cNvSpPr/>
          <p:nvPr/>
        </p:nvSpPr>
        <p:spPr>
          <a:xfrm>
            <a:off x="7256933" y="3493530"/>
            <a:ext cx="323741" cy="304801"/>
          </a:xfrm>
          <a:prstGeom prst="rightArrow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6869977" y="3493530"/>
            <a:ext cx="386956" cy="304801"/>
          </a:xfrm>
          <a:prstGeom prst="rightArrow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54446" y="171469"/>
            <a:ext cx="65466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" panose="02070603080606020203" pitchFamily="18" charset="0"/>
              </a:rPr>
              <a:t>1 level Data Flow Diagram</a:t>
            </a:r>
            <a:endParaRPr lang="en-IN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doni MT" panose="020706030806060202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" grpId="0" animBg="1"/>
      <p:bldP spid="6" grpId="0" animBg="1"/>
      <p:bldP spid="10" grpId="0" animBg="1"/>
      <p:bldP spid="22" grpId="0" animBg="1"/>
      <p:bldP spid="24" grpId="0" animBg="1"/>
      <p:bldP spid="26" grpId="0" animBg="1"/>
      <p:bldP spid="29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38508" y="4038994"/>
            <a:ext cx="1570062" cy="771299"/>
          </a:xfrm>
          <a:prstGeom prst="rect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5" name="Oval 4"/>
          <p:cNvSpPr/>
          <p:nvPr/>
        </p:nvSpPr>
        <p:spPr>
          <a:xfrm>
            <a:off x="6096488" y="2993823"/>
            <a:ext cx="1752416" cy="796471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2400" u="sng" dirty="0" smtClean="0">
                <a:solidFill>
                  <a:schemeClr val="tx1"/>
                </a:solidFill>
              </a:rPr>
              <a:t>Email</a:t>
            </a:r>
            <a:endParaRPr lang="en-IN" sz="2400" u="sng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026647" y="3087089"/>
            <a:ext cx="1730870" cy="723460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2800" dirty="0" smtClean="0">
                <a:solidFill>
                  <a:schemeClr val="tx1"/>
                </a:solidFill>
              </a:rPr>
              <a:t>Name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5" idx="4"/>
            <a:endCxn id="4" idx="3"/>
          </p:cNvCxnSpPr>
          <p:nvPr/>
        </p:nvCxnSpPr>
        <p:spPr>
          <a:xfrm flipH="1">
            <a:off x="5708570" y="3790294"/>
            <a:ext cx="1264126" cy="6343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" name="Straight Connector 10"/>
          <p:cNvCxnSpPr>
            <a:stCxn id="8" idx="4"/>
            <a:endCxn id="4" idx="1"/>
          </p:cNvCxnSpPr>
          <p:nvPr/>
        </p:nvCxnSpPr>
        <p:spPr>
          <a:xfrm>
            <a:off x="2892082" y="3810549"/>
            <a:ext cx="1246426" cy="6140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2" name="Straight Connector 11"/>
          <p:cNvCxnSpPr>
            <a:stCxn id="49" idx="0"/>
            <a:endCxn id="4" idx="2"/>
          </p:cNvCxnSpPr>
          <p:nvPr/>
        </p:nvCxnSpPr>
        <p:spPr>
          <a:xfrm flipV="1">
            <a:off x="4923539" y="4810293"/>
            <a:ext cx="0" cy="6841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4" name="Oval 13"/>
          <p:cNvSpPr/>
          <p:nvPr/>
        </p:nvSpPr>
        <p:spPr>
          <a:xfrm rot="21342726">
            <a:off x="682457" y="2110245"/>
            <a:ext cx="1834446" cy="857513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First Name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 rot="401549">
            <a:off x="3349243" y="1899872"/>
            <a:ext cx="1997783" cy="949692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Last Name</a:t>
            </a:r>
            <a:endParaRPr lang="en-IN" sz="20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8" idx="7"/>
            <a:endCxn id="15" idx="4"/>
          </p:cNvCxnSpPr>
          <p:nvPr/>
        </p:nvCxnSpPr>
        <p:spPr>
          <a:xfrm flipV="1">
            <a:off x="3504037" y="2846328"/>
            <a:ext cx="788759" cy="3467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7" name="Straight Connector 16"/>
          <p:cNvCxnSpPr>
            <a:stCxn id="8" idx="1"/>
            <a:endCxn id="14" idx="4"/>
          </p:cNvCxnSpPr>
          <p:nvPr/>
        </p:nvCxnSpPr>
        <p:spPr>
          <a:xfrm flipH="1" flipV="1">
            <a:off x="1631737" y="2966558"/>
            <a:ext cx="648390" cy="2264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Oval 48"/>
          <p:cNvSpPr/>
          <p:nvPr/>
        </p:nvSpPr>
        <p:spPr>
          <a:xfrm>
            <a:off x="3757517" y="5494416"/>
            <a:ext cx="2332044" cy="968701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Mobile Number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2546393" y="475138"/>
            <a:ext cx="3810000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" panose="02070603080606020203" pitchFamily="18" charset="0"/>
              </a:rPr>
              <a:t>E R Diagram</a:t>
            </a:r>
            <a:endParaRPr lang="en-IN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09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28575">
          <a:solidFill>
            <a:schemeClr val="accent1"/>
          </a:solidFill>
        </a:ln>
      </a:spPr>
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45</Words>
  <Application>Microsoft Office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Bodoni MT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Nisha Yadav</cp:lastModifiedBy>
  <cp:revision>37</cp:revision>
  <dcterms:created xsi:type="dcterms:W3CDTF">2019-11-12T15:04:13Z</dcterms:created>
  <dcterms:modified xsi:type="dcterms:W3CDTF">2019-11-13T03:57:36Z</dcterms:modified>
</cp:coreProperties>
</file>