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99"/>
    <a:srgbClr val="990000"/>
    <a:srgbClr val="663300"/>
    <a:srgbClr val="9350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8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30B19-46E9-4810-8795-49859F8D03F7}" type="datetimeFigureOut">
              <a:rPr lang="en-IN" smtClean="0"/>
              <a:t>13-07-2020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8A545-58DB-4631-8AD5-EF3EF0FADE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5990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30B19-46E9-4810-8795-49859F8D03F7}" type="datetimeFigureOut">
              <a:rPr lang="en-IN" smtClean="0"/>
              <a:t>13-07-2020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8A545-58DB-4631-8AD5-EF3EF0FADE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2598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30B19-46E9-4810-8795-49859F8D03F7}" type="datetimeFigureOut">
              <a:rPr lang="en-IN" smtClean="0"/>
              <a:t>13-07-2020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8A545-58DB-4631-8AD5-EF3EF0FADE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4184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30B19-46E9-4810-8795-49859F8D03F7}" type="datetimeFigureOut">
              <a:rPr lang="en-IN" smtClean="0"/>
              <a:t>13-07-2020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8A545-58DB-4631-8AD5-EF3EF0FADE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7348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30B19-46E9-4810-8795-49859F8D03F7}" type="datetimeFigureOut">
              <a:rPr lang="en-IN" smtClean="0"/>
              <a:t>13-07-2020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8A545-58DB-4631-8AD5-EF3EF0FADE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7242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30B19-46E9-4810-8795-49859F8D03F7}" type="datetimeFigureOut">
              <a:rPr lang="en-IN" smtClean="0"/>
              <a:t>13-07-2020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8A545-58DB-4631-8AD5-EF3EF0FADE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1961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30B19-46E9-4810-8795-49859F8D03F7}" type="datetimeFigureOut">
              <a:rPr lang="en-IN" smtClean="0"/>
              <a:t>13-07-2020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8A545-58DB-4631-8AD5-EF3EF0FADE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617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30B19-46E9-4810-8795-49859F8D03F7}" type="datetimeFigureOut">
              <a:rPr lang="en-IN" smtClean="0"/>
              <a:t>13-07-2020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8A545-58DB-4631-8AD5-EF3EF0FADE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0573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30B19-46E9-4810-8795-49859F8D03F7}" type="datetimeFigureOut">
              <a:rPr lang="en-IN" smtClean="0"/>
              <a:t>13-07-2020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8A545-58DB-4631-8AD5-EF3EF0FADE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6980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30B19-46E9-4810-8795-49859F8D03F7}" type="datetimeFigureOut">
              <a:rPr lang="en-IN" smtClean="0"/>
              <a:t>13-07-2020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8A545-58DB-4631-8AD5-EF3EF0FADE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3966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30B19-46E9-4810-8795-49859F8D03F7}" type="datetimeFigureOut">
              <a:rPr lang="en-IN" smtClean="0"/>
              <a:t>13-07-2020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8A545-58DB-4631-8AD5-EF3EF0FADE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2887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A30B19-46E9-4810-8795-49859F8D03F7}" type="datetimeFigureOut">
              <a:rPr lang="en-IN" smtClean="0"/>
              <a:t>13-07-2020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E8A545-58DB-4631-8AD5-EF3EF0FADE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6640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1999" cy="6857999"/>
          </a:xfrm>
          <a:prstGeom prst="rect">
            <a:avLst/>
          </a:prstGeom>
          <a:solidFill>
            <a:srgbClr val="FF0000">
              <a:alpha val="60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36353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Nisha Yadav</dc:creator>
  <cp:lastModifiedBy>Nisha Yadav</cp:lastModifiedBy>
  <cp:revision>3</cp:revision>
  <dcterms:created xsi:type="dcterms:W3CDTF">2020-07-12T07:11:16Z</dcterms:created>
  <dcterms:modified xsi:type="dcterms:W3CDTF">2020-07-13T06:38:44Z</dcterms:modified>
</cp:coreProperties>
</file>