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0" r:id="rId5"/>
    <p:sldId id="259" r:id="rId6"/>
    <p:sldId id="264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8296F">
                <a:alpha val="100000"/>
              </a:srgbClr>
            </a:gs>
            <a:gs pos="0">
              <a:srgbClr val="012D86"/>
            </a:gs>
            <a:gs pos="19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7980" y="0"/>
            <a:ext cx="64160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sz="half" idx="1"/>
          </p:nvPr>
        </p:nvPicPr>
        <p:blipFill>
          <a:blip r:embed="rId2"/>
          <a:srcRect l="1323" r="5711"/>
          <a:stretch>
            <a:fillRect/>
          </a:stretch>
        </p:blipFill>
        <p:spPr>
          <a:xfrm>
            <a:off x="4445" y="2533015"/>
            <a:ext cx="12187555" cy="117919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1385" y="3496310"/>
            <a:ext cx="7263765" cy="3776345"/>
          </a:xfrm>
        </p:spPr>
        <p:txBody>
          <a:bodyPr/>
          <a:p>
            <a:r>
              <a:rPr lang="zh-CN" altLang="en-US">
                <a:highlight>
                  <a:srgbClr val="C0C0C0"/>
                </a:highlight>
              </a:rPr>
              <a:t>主角</a:t>
            </a:r>
            <a:r>
              <a:rPr lang="en-US" altLang="zh-CN">
                <a:highlight>
                  <a:srgbClr val="C0C0C0"/>
                </a:highlight>
              </a:rPr>
              <a:t>-</a:t>
            </a:r>
            <a:r>
              <a:rPr lang="zh-CN" altLang="en-US">
                <a:highlight>
                  <a:srgbClr val="C0C0C0"/>
                </a:highlight>
              </a:rPr>
              <a:t>因爲父親一直以來的研究在加上幼年的遭遇知道了</a:t>
            </a:r>
            <a:r>
              <a:rPr lang="en-US" altLang="zh-CN">
                <a:highlight>
                  <a:srgbClr val="C0C0C0"/>
                </a:highlight>
              </a:rPr>
              <a:t>“</a:t>
            </a:r>
            <a:r>
              <a:rPr lang="zh-CN" altLang="en-US">
                <a:highlight>
                  <a:srgbClr val="C0C0C0"/>
                </a:highlight>
              </a:rPr>
              <a:t>鬼</a:t>
            </a:r>
            <a:r>
              <a:rPr lang="en-US" altLang="zh-CN">
                <a:highlight>
                  <a:srgbClr val="C0C0C0"/>
                </a:highlight>
              </a:rPr>
              <a:t>”</a:t>
            </a:r>
            <a:r>
              <a:rPr lang="zh-CN" altLang="en-US">
                <a:highlight>
                  <a:srgbClr val="C0C0C0"/>
                </a:highlight>
              </a:rPr>
              <a:t>的存在。</a:t>
            </a:r>
            <a:endParaRPr lang="zh-CN" altLang="en-US">
              <a:highlight>
                <a:srgbClr val="C0C0C0"/>
              </a:highlight>
            </a:endParaRPr>
          </a:p>
          <a:p>
            <a:r>
              <a:rPr lang="zh-CN" altLang="en-US">
                <a:highlight>
                  <a:srgbClr val="C0C0C0"/>
                </a:highlight>
              </a:rPr>
              <a:t>父親</a:t>
            </a:r>
            <a:r>
              <a:rPr lang="en-US" altLang="zh-CN">
                <a:highlight>
                  <a:srgbClr val="C0C0C0"/>
                </a:highlight>
              </a:rPr>
              <a:t>-</a:t>
            </a:r>
            <a:r>
              <a:rPr lang="zh-CN" altLang="en-US">
                <a:highlight>
                  <a:srgbClr val="C0C0C0"/>
                </a:highlight>
              </a:rPr>
              <a:t>在主角幼年時留下了一些意義不明的資料和一支口紅就此消失。</a:t>
            </a:r>
            <a:endParaRPr lang="zh-CN" altLang="en-US">
              <a:highlight>
                <a:srgbClr val="C0C0C0"/>
              </a:highlight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710" y="2313305"/>
            <a:ext cx="12011660" cy="330136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yo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9900" y="1328420"/>
            <a:ext cx="6172200" cy="506984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sz="half" idx="1"/>
          </p:nvPr>
        </p:nvPicPr>
        <p:blipFill>
          <a:blip r:embed="rId2"/>
          <a:srcRect l="25075" t="48043"/>
          <a:stretch>
            <a:fillRect/>
          </a:stretch>
        </p:blipFill>
        <p:spPr>
          <a:xfrm>
            <a:off x="1957705" y="1827530"/>
            <a:ext cx="8276590" cy="367474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red"/>
          <p:cNvPicPr>
            <a:picLocks noChangeAspect="1"/>
          </p:cNvPicPr>
          <p:nvPr>
            <p:ph sz="half" idx="1"/>
          </p:nvPr>
        </p:nvPicPr>
        <p:blipFill>
          <a:blip r:embed="rId2"/>
          <a:srcRect l="12051" t="18603" r="2226" b="18883"/>
          <a:stretch>
            <a:fillRect/>
          </a:stretch>
        </p:blipFill>
        <p:spPr>
          <a:xfrm>
            <a:off x="984250" y="1162050"/>
            <a:ext cx="10223500" cy="540258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sz="half" idx="1"/>
          </p:nvPr>
        </p:nvPicPr>
        <p:blipFill>
          <a:blip r:embed="rId2"/>
          <a:srcRect l="24646" t="8870"/>
          <a:stretch>
            <a:fillRect/>
          </a:stretch>
        </p:blipFill>
        <p:spPr>
          <a:xfrm>
            <a:off x="2582545" y="176530"/>
            <a:ext cx="7026910" cy="650557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2</cp:revision>
  <dcterms:created xsi:type="dcterms:W3CDTF">2022-01-14T06:29:00Z</dcterms:created>
  <dcterms:modified xsi:type="dcterms:W3CDTF">2022-01-14T06:48:13Z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78A8481DCB654C3A97E6EEDA4EF58549</vt:lpwstr>
  </property>
  <property fmtid="{D5CDD505-2E9C-101B-9397-08002B2CF9AE}" pid="3" name="KSOProductBuildVer">
    <vt:lpwstr>1033-11.2.0.10443</vt:lpwstr>
  </property>
</Properties>
</file>