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Lee" initials="JL" lastIdx="1" clrIdx="0">
    <p:extLst>
      <p:ext uri="{19B8F6BF-5375-455C-9EA6-DF929625EA0E}">
        <p15:presenceInfo xmlns:p15="http://schemas.microsoft.com/office/powerpoint/2012/main" userId="fe02ba9ea766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456BA-8518-49C2-A24C-EEEEEBFE6F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DB7F1-61AA-45C5-B8F1-D107CD97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Brave- 1500 curves, new software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B7F1-61AA-45C5-B8F1-D107CD977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Ragdoll – Character as it is</a:t>
            </a:r>
          </a:p>
          <a:p>
            <a:r>
              <a:rPr lang="en-US" dirty="0"/>
              <a:t>Target – Motion</a:t>
            </a:r>
          </a:p>
          <a:p>
            <a:r>
              <a:rPr lang="en-US" dirty="0"/>
              <a:t>Train the ragdoll to keep on the target, policy is created.</a:t>
            </a:r>
          </a:p>
          <a:p>
            <a:r>
              <a:rPr lang="en-US" dirty="0"/>
              <a:t>Talk about noise and adaptability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B7F1-61AA-45C5-B8F1-D107CD977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8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5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C7B9C4-5824-41A5-92C3-7F4119C38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70B0E8-CFE1-413B-BBD4-172EFACC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6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8909-6E7D-A1EB-3C05-B0282384F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Two Characters Using Reinforcement Learning With Physics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87C82-48B6-26B9-F36F-09188A95AB9B}"/>
              </a:ext>
            </a:extLst>
          </p:cNvPr>
          <p:cNvSpPr txBox="1"/>
          <p:nvPr/>
        </p:nvSpPr>
        <p:spPr>
          <a:xfrm>
            <a:off x="810001" y="5712031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Julian Lee, 2600433L</a:t>
            </a:r>
          </a:p>
        </p:txBody>
      </p:sp>
    </p:spTree>
    <p:extLst>
      <p:ext uri="{BB962C8B-B14F-4D97-AF65-F5344CB8AC3E}">
        <p14:creationId xmlns:p14="http://schemas.microsoft.com/office/powerpoint/2010/main" val="180903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E251-0F0E-78F9-7918-1F8849C6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Physics-Based Character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9C51-6D77-59C9-F418-93318F1C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Adaptable, accurate</a:t>
            </a:r>
          </a:p>
          <a:p>
            <a:r>
              <a:rPr lang="en-US" dirty="0"/>
              <a:t>Uses algorithms to simulate real life</a:t>
            </a:r>
          </a:p>
          <a:p>
            <a:r>
              <a:rPr lang="en-US" dirty="0"/>
              <a:t>Highly Engaging</a:t>
            </a:r>
          </a:p>
        </p:txBody>
      </p:sp>
      <p:pic>
        <p:nvPicPr>
          <p:cNvPr id="3074" name="Picture 2" descr="Pixar Created an Entire Software System for Princess Merida's Hair Alone |  Vanity Fair">
            <a:extLst>
              <a:ext uri="{FF2B5EF4-FFF2-40B4-BE49-F238E27FC236}">
                <a16:creationId xmlns:a16="http://schemas.microsoft.com/office/drawing/2014/main" id="{FFA85034-C03E-16D3-857C-2E0BCA21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51" y="2843846"/>
            <a:ext cx="2862652" cy="23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33188-9764-81F9-BBD5-E6BA3FD6D404}"/>
              </a:ext>
            </a:extLst>
          </p:cNvPr>
          <p:cNvSpPr txBox="1"/>
          <p:nvPr/>
        </p:nvSpPr>
        <p:spPr>
          <a:xfrm>
            <a:off x="7957782" y="523723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Merida from the film Brave</a:t>
            </a:r>
          </a:p>
        </p:txBody>
      </p:sp>
    </p:spTree>
    <p:extLst>
      <p:ext uri="{BB962C8B-B14F-4D97-AF65-F5344CB8AC3E}">
        <p14:creationId xmlns:p14="http://schemas.microsoft.com/office/powerpoint/2010/main" val="89761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00AB-B12B-0D64-0BF6-5E8D9034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Deep Reinforcement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DCE3D-6501-6B8D-1E4B-495212133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0887" y="2222500"/>
            <a:ext cx="6210225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72349-95BC-3145-C361-28EA08B45A61}"/>
              </a:ext>
            </a:extLst>
          </p:cNvPr>
          <p:cNvSpPr txBox="1"/>
          <p:nvPr/>
        </p:nvSpPr>
        <p:spPr>
          <a:xfrm>
            <a:off x="4085112" y="5859463"/>
            <a:ext cx="691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Sourced from Ubisoft </a:t>
            </a:r>
            <a:r>
              <a:rPr lang="en-US" dirty="0" err="1"/>
              <a:t>Supertrack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5396-B63C-4361-AFAF-4508939B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DeepMimic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4831-C76D-23B3-E27B-8A3EBCB7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implementations</a:t>
            </a:r>
          </a:p>
          <a:p>
            <a:r>
              <a:rPr lang="en-US" dirty="0"/>
              <a:t>Open-sourced, has wide user-base</a:t>
            </a:r>
          </a:p>
          <a:p>
            <a:r>
              <a:rPr lang="en-US" dirty="0"/>
              <a:t>Uses policies to learn movement</a:t>
            </a:r>
          </a:p>
          <a:p>
            <a:r>
              <a:rPr lang="en-US" dirty="0"/>
              <a:t>Not able to simulate and train multiple characters</a:t>
            </a:r>
          </a:p>
          <a:p>
            <a:r>
              <a:rPr lang="en-US" dirty="0"/>
              <a:t>A unique format for a humanoid</a:t>
            </a:r>
          </a:p>
        </p:txBody>
      </p:sp>
    </p:spTree>
    <p:extLst>
      <p:ext uri="{BB962C8B-B14F-4D97-AF65-F5344CB8AC3E}">
        <p14:creationId xmlns:p14="http://schemas.microsoft.com/office/powerpoint/2010/main" val="294383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5F73-524B-2AA3-F246-0E33A15F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8321-1742-4938-EB5A-DB45064D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Datasets means more reliable data</a:t>
            </a:r>
          </a:p>
          <a:p>
            <a:r>
              <a:rPr lang="en-US" dirty="0"/>
              <a:t>Conversion is hard</a:t>
            </a:r>
          </a:p>
          <a:p>
            <a:r>
              <a:rPr lang="en-US" dirty="0"/>
              <a:t>CHI3D – a dataset for multiple people interacting</a:t>
            </a:r>
          </a:p>
          <a:p>
            <a:r>
              <a:rPr lang="en-US" dirty="0"/>
              <a:t>Skeletons aren’t always compatible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FE927-3298-8E05-2E22-8CE0DEE7E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61" y="2542402"/>
            <a:ext cx="4275737" cy="299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536DC-ADF4-31FA-8ED6-9DAD0A174950}"/>
              </a:ext>
            </a:extLst>
          </p:cNvPr>
          <p:cNvSpPr txBox="1"/>
          <p:nvPr/>
        </p:nvSpPr>
        <p:spPr>
          <a:xfrm>
            <a:off x="6561933" y="5538682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Sourced from </a:t>
            </a:r>
            <a:r>
              <a:rPr lang="en-US" dirty="0" err="1"/>
              <a:t>Zju</a:t>
            </a:r>
            <a:r>
              <a:rPr lang="en-US" dirty="0"/>
              <a:t> George in a </a:t>
            </a:r>
            <a:r>
              <a:rPr lang="en-US" dirty="0" err="1"/>
              <a:t>DeepMimic</a:t>
            </a:r>
            <a:r>
              <a:rPr lang="en-US" dirty="0"/>
              <a:t> issue</a:t>
            </a:r>
          </a:p>
        </p:txBody>
      </p:sp>
    </p:spTree>
    <p:extLst>
      <p:ext uri="{BB962C8B-B14F-4D97-AF65-F5344CB8AC3E}">
        <p14:creationId xmlns:p14="http://schemas.microsoft.com/office/powerpoint/2010/main" val="266462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822F-6B63-F880-1CB2-105ADE14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7B55-A7FD-A524-D379-0A807C89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into the source code</a:t>
            </a:r>
          </a:p>
          <a:p>
            <a:r>
              <a:rPr lang="en-US" dirty="0"/>
              <a:t>Inheritance of classes</a:t>
            </a:r>
          </a:p>
          <a:p>
            <a:r>
              <a:rPr lang="en-US" dirty="0"/>
              <a:t>Relevant functions finally revealed</a:t>
            </a:r>
          </a:p>
          <a:p>
            <a:r>
              <a:rPr lang="en-US" dirty="0"/>
              <a:t>Argument files</a:t>
            </a:r>
          </a:p>
        </p:txBody>
      </p:sp>
    </p:spTree>
    <p:extLst>
      <p:ext uri="{BB962C8B-B14F-4D97-AF65-F5344CB8AC3E}">
        <p14:creationId xmlns:p14="http://schemas.microsoft.com/office/powerpoint/2010/main" val="422352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C83-95CC-907C-F491-2D0DA756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78D5-5E29-EF48-D57E-1A034A4E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source code such that multiple characters can interact</a:t>
            </a:r>
          </a:p>
          <a:p>
            <a:r>
              <a:rPr lang="en-US" dirty="0"/>
              <a:t>Train two policies on two characters performing actions individually</a:t>
            </a:r>
          </a:p>
          <a:p>
            <a:r>
              <a:rPr lang="en-US" dirty="0"/>
              <a:t>Train a policy with them interacting with each other</a:t>
            </a:r>
          </a:p>
          <a:p>
            <a:r>
              <a:rPr lang="en-US" dirty="0"/>
              <a:t>The Result?</a:t>
            </a:r>
          </a:p>
        </p:txBody>
      </p:sp>
    </p:spTree>
    <p:extLst>
      <p:ext uri="{BB962C8B-B14F-4D97-AF65-F5344CB8AC3E}">
        <p14:creationId xmlns:p14="http://schemas.microsoft.com/office/powerpoint/2010/main" val="317670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8436-4971-0B5D-23AF-2EEB809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Final Remarks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E3309-E725-6218-C6C4-0AC00C681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0" y="2399902"/>
            <a:ext cx="5222697" cy="2913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EA95A-2B33-E4F3-1690-FE6E2144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4" y="2399902"/>
            <a:ext cx="5222697" cy="2913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62D1CC-590F-F663-41A4-CD39B58A9ABA}"/>
              </a:ext>
            </a:extLst>
          </p:cNvPr>
          <p:cNvSpPr txBox="1"/>
          <p:nvPr/>
        </p:nvSpPr>
        <p:spPr>
          <a:xfrm>
            <a:off x="544429" y="540327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Characters Who Trained Separately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0CD59-DAB0-4F2C-2520-8FBAFFB64354}"/>
              </a:ext>
            </a:extLst>
          </p:cNvPr>
          <p:cNvSpPr txBox="1"/>
          <p:nvPr/>
        </p:nvSpPr>
        <p:spPr>
          <a:xfrm>
            <a:off x="7437764" y="5403273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Those That Trained Together</a:t>
            </a:r>
          </a:p>
        </p:txBody>
      </p:sp>
    </p:spTree>
    <p:extLst>
      <p:ext uri="{BB962C8B-B14F-4D97-AF65-F5344CB8AC3E}">
        <p14:creationId xmlns:p14="http://schemas.microsoft.com/office/powerpoint/2010/main" val="144207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</TotalTime>
  <Words>199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Controlling Two Characters Using Reinforcement Learning With Physics </vt:lpstr>
      <vt:lpstr>Physics-Based Character Animation</vt:lpstr>
      <vt:lpstr>Using Deep Reinforcement Learning</vt:lpstr>
      <vt:lpstr>DeepMimic</vt:lpstr>
      <vt:lpstr>Conversion of Datasets</vt:lpstr>
      <vt:lpstr>The bottleneck</vt:lpstr>
      <vt:lpstr>Solution</vt:lpstr>
      <vt:lpstr>Evaluation and 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Lee</dc:creator>
  <cp:lastModifiedBy>Julian Lee</cp:lastModifiedBy>
  <cp:revision>2</cp:revision>
  <dcterms:created xsi:type="dcterms:W3CDTF">2024-07-31T20:01:02Z</dcterms:created>
  <dcterms:modified xsi:type="dcterms:W3CDTF">2024-07-31T21:38:03Z</dcterms:modified>
</cp:coreProperties>
</file>