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4DA54E-6EB3-434A-AE0E-E7D412A4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3D0977-69DC-45E8-A48C-6D0365BD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11FDEE-05B2-41B8-9B0B-0F44B9D3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4D9E5-3887-4358-A414-A9421C7B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786533-DBB2-4E4F-A056-3C502EC0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2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8627A1-6DF6-4E98-9A1F-BCF83DC0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C0E658-7716-467B-B1E2-980ADE63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D5D9F3-C114-4D9F-8C82-B2D3EEE2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2FD392-7E01-40D9-82F4-5FA3FC1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6FCD80-DC7F-46CE-89EC-15C7A0A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231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24D664B-41A6-40EA-9BC0-83CC7C013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BD2F55-C2D8-4550-A005-521F5111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3BD5F9-A640-43ED-8E10-C3E41412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C84A5D-D13F-4BF9-829A-8B0DC249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C8D8D6-DE1D-4B86-93F5-289FDB93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90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CB259-3E46-4082-A325-F77EB7D3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BF7023-A1D1-4D8E-AE30-1986397C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C94A53-2ADE-413B-9564-BD934B18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45FB4F-A86D-4DC8-8A14-FE91C16D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1151D1-90B7-44F8-A2E3-DFF9BC9E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30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E341B5-873B-435A-B922-82EE40E4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A0006A-F002-4D6A-8CE8-CBE772FC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F20B16-E0D2-41EF-8304-FB18267B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C261D2-9184-4E11-A56E-BA5049D3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729CF3-EC5A-4F98-8E55-52D48D4E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06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268E9-2DC7-4012-A55B-615731FE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A0810F-18CD-4222-8D63-2CC65BBF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2C4795-2AF4-4FF4-92FA-CD49C537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34D952E-53E0-44A8-97C0-E4B9233E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B6C2FD-70AD-4E05-AEC7-6359ABD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776EDB-9AC1-40FF-897B-94DB909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8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4BB173-915F-4A93-9A20-7DD6FB8B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76C483-DD1C-44AA-8CBD-DA19FC46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57F070A-85AE-475F-BA81-54847C9D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69A60AB-DD92-44CE-A714-45460E46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F5FCF83-C4BC-4CA3-B8D3-3C04E976D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30D1D4-E3C9-4089-B32A-E42E184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A0604D-3180-4925-AA21-C17F6FC3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6FAF9B0-73B2-4A0F-A054-067E19F1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75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F15937-B3EC-4326-ABBD-E8A8AA8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988A3ED-3200-45AB-9378-3E9D71DA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919D9D7-4F09-4EC3-B570-36329BA5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A1415C-FAAB-417B-AC6C-3123C81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29FF5-CA88-4B4B-B89C-D7E1069F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3174B4-8D90-41D7-876C-E2EF4008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710BA0-6B1E-4183-8AA6-80E34C65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0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0F5C7C-23EA-44BB-B6A2-E5D90ECE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A14D70-1E2B-428F-A426-EECBD9C7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5074D6-CDC4-40FD-A93A-4E8E2844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C37687-DE75-428F-BD65-2B97EDA6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4082EA-9DF7-45CF-A53E-602C8BA1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99F0AC-0DE2-42D0-8B71-AF6A56C2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1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12FE3-7AFD-4DCC-BB02-1D2F574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737D2A8-BBB9-4FE5-80C6-EB9A5F8AD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69313C-06E1-4F8F-A39C-304447A0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1F15F6-6674-4F6E-AE68-B1A1FD5E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5390B7-7810-47A8-8DF0-42DCD778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BA4711-36A5-4D61-B1B3-47761895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45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180CFD1-8716-4E9C-9D48-B583DD1F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441A77-202F-45D5-9DE3-F6119BE2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F3B99E-4ED5-470E-9136-FE902164E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BDAF-B401-457B-9D43-DE561D4C39AB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3B3742-8364-4146-A05C-35085B9E9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02C412-CAA7-4066-BE7C-DB95E3C3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4B50-0F75-4AF8-B0AB-C620F9EBA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7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3D8B63B-87E2-4637-8796-3774752C5141}"/>
              </a:ext>
            </a:extLst>
          </p:cNvPr>
          <p:cNvSpPr/>
          <p:nvPr/>
        </p:nvSpPr>
        <p:spPr>
          <a:xfrm>
            <a:off x="647168" y="3686910"/>
            <a:ext cx="3671641" cy="2532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64B1D3E7-9CA9-4D1C-B2AC-D35686945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8544" y="67469"/>
            <a:ext cx="10515600" cy="1325563"/>
          </a:xfrm>
        </p:spPr>
        <p:txBody>
          <a:bodyPr/>
          <a:lstStyle/>
          <a:p>
            <a:pPr algn="ctr"/>
            <a:r>
              <a:rPr lang="en-US" altLang="he-IL" dirty="0"/>
              <a:t>Collaboration Diagram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48ACCF7C-6BAA-4F54-A0B3-B059A59F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318" y="1309688"/>
            <a:ext cx="3125365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he-IL" dirty="0"/>
              <a:t>user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29271F1C-3091-4ED9-848A-662AC783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589" y="2590800"/>
            <a:ext cx="23622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Import data</a:t>
            </a:r>
            <a:endParaRPr lang="en-US" altLang="he-IL" dirty="0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0E9958A-24D5-4CA8-B59A-931D6F2E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88" y="3965919"/>
            <a:ext cx="25908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From wiggle apps</a:t>
            </a:r>
          </a:p>
        </p:txBody>
      </p:sp>
      <p:sp>
        <p:nvSpPr>
          <p:cNvPr id="117775" name="Line 15">
            <a:extLst>
              <a:ext uri="{FF2B5EF4-FFF2-40B4-BE49-F238E27FC236}">
                <a16:creationId xmlns:a16="http://schemas.microsoft.com/office/drawing/2014/main" id="{5A2BB1B5-8620-4C85-BE34-CACB1E4D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507" y="18430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17776" name="Line 16">
            <a:extLst>
              <a:ext uri="{FF2B5EF4-FFF2-40B4-BE49-F238E27FC236}">
                <a16:creationId xmlns:a16="http://schemas.microsoft.com/office/drawing/2014/main" id="{3362EE59-EB18-4865-9B48-370330021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852" y="3145888"/>
            <a:ext cx="0" cy="490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0C74E43-F1B5-4F06-ACB9-AF887320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79" y="4698611"/>
            <a:ext cx="2956419" cy="5484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/>
              <a:t>From wifiList</a:t>
            </a:r>
            <a:r>
              <a:rPr lang="en-US" altLang="he-IL" dirty="0"/>
              <a:t> File (</a:t>
            </a:r>
            <a:r>
              <a:rPr lang="en-US" altLang="he-IL"/>
              <a:t>combo file)</a:t>
            </a:r>
            <a:endParaRPr lang="en-US" altLang="he-IL" dirty="0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CD09447-EE08-4E11-9E3D-7C1848C2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88" y="5530950"/>
            <a:ext cx="25908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From </a:t>
            </a:r>
            <a:r>
              <a:rPr lang="en-US" altLang="he-IL"/>
              <a:t>SQL table</a:t>
            </a:r>
            <a:endParaRPr lang="en-US" altLang="he-IL" dirty="0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6B7B9EBA-892B-41D2-B58B-2B75E491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407" y="2590800"/>
            <a:ext cx="23622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Export data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B8AF1C8F-FE76-439B-BC50-C6016EA5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590800"/>
            <a:ext cx="23622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 err="1"/>
              <a:t>Algoritems</a:t>
            </a:r>
            <a:endParaRPr lang="en-US" alt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74E7B573-2CDC-423E-9368-B4AD36026FC2}"/>
              </a:ext>
            </a:extLst>
          </p:cNvPr>
          <p:cNvGrpSpPr/>
          <p:nvPr/>
        </p:nvGrpSpPr>
        <p:grpSpPr>
          <a:xfrm>
            <a:off x="4668742" y="3686910"/>
            <a:ext cx="3371530" cy="1560121"/>
            <a:chOff x="4668742" y="3686910"/>
            <a:chExt cx="3371530" cy="1560121"/>
          </a:xfrm>
        </p:grpSpPr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0F7A9796-33E3-47B6-81BF-E98ADCBCB5FF}"/>
                </a:ext>
              </a:extLst>
            </p:cNvPr>
            <p:cNvSpPr/>
            <p:nvPr/>
          </p:nvSpPr>
          <p:spPr>
            <a:xfrm>
              <a:off x="4668742" y="3686910"/>
              <a:ext cx="3371530" cy="15601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A97E8B0D-4149-4E80-9C34-2B73F52D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107" y="3965919"/>
              <a:ext cx="25908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e-IL" dirty="0"/>
                <a:t>SCV format</a:t>
              </a: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13BD5265-E905-4807-9AD5-068BA084C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107" y="4630618"/>
              <a:ext cx="2590800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e-IL" dirty="0"/>
                <a:t>KML format</a:t>
              </a:r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53BEF1B6-04E3-467D-A40C-5E2E0A9ED7FE}"/>
              </a:ext>
            </a:extLst>
          </p:cNvPr>
          <p:cNvGrpSpPr/>
          <p:nvPr/>
        </p:nvGrpSpPr>
        <p:grpSpPr>
          <a:xfrm>
            <a:off x="8452952" y="3686910"/>
            <a:ext cx="3371530" cy="1560121"/>
            <a:chOff x="4668742" y="3686910"/>
            <a:chExt cx="3371530" cy="1560121"/>
          </a:xfrm>
        </p:grpSpPr>
        <p:sp>
          <p:nvSpPr>
            <p:cNvPr id="50" name="מלבן: פינות מעוגלות 49">
              <a:extLst>
                <a:ext uri="{FF2B5EF4-FFF2-40B4-BE49-F238E27FC236}">
                  <a16:creationId xmlns:a16="http://schemas.microsoft.com/office/drawing/2014/main" id="{5505441F-E9AF-4A07-9041-EE0527009D7A}"/>
                </a:ext>
              </a:extLst>
            </p:cNvPr>
            <p:cNvSpPr/>
            <p:nvPr/>
          </p:nvSpPr>
          <p:spPr>
            <a:xfrm>
              <a:off x="4668742" y="3686910"/>
              <a:ext cx="3371530" cy="15601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571605EC-7D22-448F-8456-361696319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925" y="3965919"/>
              <a:ext cx="2981165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e-IL" dirty="0"/>
                <a:t>Mac </a:t>
              </a:r>
              <a:r>
                <a:rPr lang="en-US" dirty="0"/>
                <a:t>estimated </a:t>
              </a:r>
              <a:r>
                <a:rPr lang="en-US" dirty="0" err="1"/>
                <a:t>Loction</a:t>
              </a:r>
              <a:r>
                <a:rPr lang="en-US" dirty="0"/>
                <a:t> (Algo1)</a:t>
              </a:r>
              <a:r>
                <a:rPr lang="en-US" altLang="he-IL" dirty="0"/>
                <a:t> </a:t>
              </a:r>
            </a:p>
          </p:txBody>
        </p:sp>
        <p:sp>
          <p:nvSpPr>
            <p:cNvPr id="52" name="Rectangle 6">
              <a:extLst>
                <a:ext uri="{FF2B5EF4-FFF2-40B4-BE49-F238E27FC236}">
                  <a16:creationId xmlns:a16="http://schemas.microsoft.com/office/drawing/2014/main" id="{5F0A8B09-4A6F-4B7E-ADC2-05A8E870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925" y="4630618"/>
              <a:ext cx="2981164" cy="3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e-IL" dirty="0"/>
                <a:t>User </a:t>
              </a:r>
              <a:r>
                <a:rPr lang="en-US" dirty="0"/>
                <a:t>estimated </a:t>
              </a:r>
              <a:r>
                <a:rPr lang="en-US" dirty="0" err="1"/>
                <a:t>Loction</a:t>
              </a:r>
              <a:r>
                <a:rPr lang="en-US" dirty="0"/>
                <a:t> (Algo2)</a:t>
              </a:r>
              <a:endParaRPr lang="en-US" altLang="he-IL" dirty="0"/>
            </a:p>
          </p:txBody>
        </p:sp>
      </p:grpSp>
      <p:sp>
        <p:nvSpPr>
          <p:cNvPr id="53" name="Line 15">
            <a:extLst>
              <a:ext uri="{FF2B5EF4-FFF2-40B4-BE49-F238E27FC236}">
                <a16:creationId xmlns:a16="http://schemas.microsoft.com/office/drawing/2014/main" id="{E41F25C4-CAEB-4887-A8FE-B6699869F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124" y="1828800"/>
            <a:ext cx="2557382" cy="623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A3860EEF-C32D-47A7-964E-36390E75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486" y="1828800"/>
            <a:ext cx="3125365" cy="623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7" name="Line 16">
            <a:extLst>
              <a:ext uri="{FF2B5EF4-FFF2-40B4-BE49-F238E27FC236}">
                <a16:creationId xmlns:a16="http://schemas.microsoft.com/office/drawing/2014/main" id="{7F2B9C6C-CDB4-4EC4-AB73-221872D1A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507" y="3145888"/>
            <a:ext cx="0" cy="490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577B13DB-ABCD-4E2A-8014-1D3A1FD8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7301" y="3145888"/>
            <a:ext cx="0" cy="490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13F67B8C-8365-4816-A22C-F914C505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88" y="6380282"/>
            <a:ext cx="25908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dirty="0"/>
              <a:t>Thread </a:t>
            </a:r>
            <a:r>
              <a:rPr lang="en-US" altLang="he-IL" dirty="0" err="1"/>
              <a:t>whatcher</a:t>
            </a:r>
            <a:endParaRPr lang="en-US" altLang="he-IL" dirty="0"/>
          </a:p>
        </p:txBody>
      </p:sp>
      <p:cxnSp>
        <p:nvCxnSpPr>
          <p:cNvPr id="8" name="מחבר: מעוקל 7">
            <a:extLst>
              <a:ext uri="{FF2B5EF4-FFF2-40B4-BE49-F238E27FC236}">
                <a16:creationId xmlns:a16="http://schemas.microsoft.com/office/drawing/2014/main" id="{5EE6F778-3EF8-4D66-B3B0-EB0B98516C14}"/>
              </a:ext>
            </a:extLst>
          </p:cNvPr>
          <p:cNvCxnSpPr>
            <a:cxnSpLocks/>
            <a:stCxn id="59" idx="1"/>
            <a:endCxn id="117766" idx="1"/>
          </p:cNvCxnSpPr>
          <p:nvPr/>
        </p:nvCxnSpPr>
        <p:spPr>
          <a:xfrm rot="10800000">
            <a:off x="1187588" y="4156420"/>
            <a:ext cx="12700" cy="2414363"/>
          </a:xfrm>
          <a:prstGeom prst="curvedConnector3">
            <a:avLst>
              <a:gd name="adj1" fmla="val 800307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מחבר: מעוקל 66">
            <a:extLst>
              <a:ext uri="{FF2B5EF4-FFF2-40B4-BE49-F238E27FC236}">
                <a16:creationId xmlns:a16="http://schemas.microsoft.com/office/drawing/2014/main" id="{BD15D1E4-9B32-4671-A756-CC7A7D6B2CE3}"/>
              </a:ext>
            </a:extLst>
          </p:cNvPr>
          <p:cNvCxnSpPr>
            <a:cxnSpLocks/>
            <a:stCxn id="59" idx="1"/>
            <a:endCxn id="39" idx="1"/>
          </p:cNvCxnSpPr>
          <p:nvPr/>
        </p:nvCxnSpPr>
        <p:spPr>
          <a:xfrm rot="10800000">
            <a:off x="1187588" y="5721450"/>
            <a:ext cx="12700" cy="849332"/>
          </a:xfrm>
          <a:prstGeom prst="curvedConnector3">
            <a:avLst>
              <a:gd name="adj1" fmla="val 390461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5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מסך רחב</PresentationFormat>
  <Paragraphs>13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Collaboration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Diagram</dc:title>
  <dc:creator>ירון סמואל</dc:creator>
  <cp:lastModifiedBy>ירון סמואל</cp:lastModifiedBy>
  <cp:revision>3</cp:revision>
  <dcterms:created xsi:type="dcterms:W3CDTF">2018-01-18T10:57:06Z</dcterms:created>
  <dcterms:modified xsi:type="dcterms:W3CDTF">2018-01-18T11:20:50Z</dcterms:modified>
</cp:coreProperties>
</file>