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f7f803e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f7f803e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f7f803e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f7f803e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f7f803e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f7f803e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f7f803e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f7f803e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f7f803e0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f7f803e0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f7f803e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f7f803e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8ab9f83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8ab9f83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86dc743d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86dc743d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86dc743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86dc743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6dc743d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86dc743d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86dc743d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86dc743d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6dc743d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86dc743d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86dc743d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86dc743d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f7f803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f7f803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f7f803e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f7f803e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f7f803e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f7f803e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ishyStix12/BH.py-CharCyCon2024/tree/main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Network Security with Python and Nmap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Nicholas Fisher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 Overview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60425" y="909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Function Name:  ‘main’</a:t>
            </a:r>
            <a:endParaRPr sz="130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Purpose: 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Facilitates user interaction, input validation, and orchestration of Nmap scans for remote IP addresses or CIDR notations.</a:t>
            </a:r>
            <a:endParaRPr sz="130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Key Features: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Prompts users for input: list of remote IP addresses/CIDR notations and ports to scan.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Handles user exit if no input is provided.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Iterates over each provided IP address or CIDR notation, performs Nmap scans, and prints scan results.</a:t>
            </a:r>
            <a:endParaRPr sz="1305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550" y="1307850"/>
            <a:ext cx="4175577" cy="304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 Execution Flow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32625" y="937375"/>
            <a:ext cx="381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User Interaction:</a:t>
            </a:r>
            <a:endParaRPr sz="1212"/>
          </a:p>
          <a:p>
            <a:pPr indent="-305593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Prompts user for input of IP addresses/CIDR notations and port/ports to scan.</a:t>
            </a:r>
            <a:endParaRPr sz="1212"/>
          </a:p>
          <a:p>
            <a:pPr indent="-30559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Validates and processes user input for conducting Nmap scans.</a:t>
            </a:r>
            <a:endParaRPr sz="1212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Nmap Scan Iteration:</a:t>
            </a:r>
            <a:endParaRPr sz="1212"/>
          </a:p>
          <a:p>
            <a:pPr indent="-305593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Iterates over each IP address or CIDR notation provided by the user.</a:t>
            </a:r>
            <a:endParaRPr sz="1212"/>
          </a:p>
          <a:p>
            <a:pPr indent="-30559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Conducts Nmap scans using the nmap_scan function.</a:t>
            </a:r>
            <a:endParaRPr sz="1212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Output Handling:</a:t>
            </a:r>
            <a:endParaRPr sz="1212"/>
          </a:p>
          <a:p>
            <a:pPr indent="-305593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Prints scan output, including CVEs and Metasploit modules found, if any.</a:t>
            </a:r>
            <a:endParaRPr sz="1212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Error Handling:</a:t>
            </a:r>
            <a:endParaRPr sz="1212"/>
          </a:p>
          <a:p>
            <a:pPr indent="-305593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Catches and prints error messages if exceptions occur during input parsing or Nmap scan execution.</a:t>
            </a:r>
            <a:endParaRPr sz="1212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900" y="1412838"/>
            <a:ext cx="3979724" cy="23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Execution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168800" y="937350"/>
            <a:ext cx="45618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Script Execution Control: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Utilizes the __name__ attribute to control script execution.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Checks if the script is being run directly as the main program.</a:t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Main Function Call: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Initiates the execution of the main() function if the script is run as the main program.</a:t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Purpose: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Ensures modular and organized script structure by separating function definitions from script execution.</a:t>
            </a:r>
            <a:endParaRPr sz="12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Flexibility:</a:t>
            </a:r>
            <a:endParaRPr sz="1212"/>
          </a:p>
          <a:p>
            <a:pPr indent="-30559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Allows the script to be imported as a module into other Python programs without executing the main functionality automatically.</a:t>
            </a:r>
            <a:endParaRPr sz="1212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00" y="2195513"/>
            <a:ext cx="30480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yourTurn.py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149175" y="1307850"/>
            <a:ext cx="409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Author: [Provide space for the author's name]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Date: [Provide space for the date of creation]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Description of Script: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Starter script for students to develop their own Python Nmap tools.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Provides a foundation for conducting Nmap scans with customizable options.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Encourages students to complete the script by adding their own functionalities.</a:t>
            </a:r>
            <a:endParaRPr sz="15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375" y="1785549"/>
            <a:ext cx="3785299" cy="15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Development Instructions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112150" y="937375"/>
            <a:ext cx="4155000" cy="3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Completion Task:</a:t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Students are tasked with completing the script by adding their own functionalities below the provided code.</a:t>
            </a:r>
            <a:endParaRPr sz="12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Guidelines:</a:t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Encourage students to enhance the script by incorporating additional Nmap scan options.</a:t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Prompt students to implement features such as output formatting, error handling, or integration with other security tools.</a:t>
            </a:r>
            <a:endParaRPr sz="12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/>
              <a:t>Learning Objectives:</a:t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Fosters understanding of Nmap usage and Python scripting.</a:t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Promotes creativity and problem-solving skills in developing cybersecurity tools.</a:t>
            </a:r>
            <a:endParaRPr sz="1212"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150" y="1611000"/>
            <a:ext cx="3826850" cy="22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Development Framework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121425" y="1141050"/>
            <a:ext cx="40809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Script Structure:</a:t>
            </a:r>
            <a:endParaRPr sz="1405"/>
          </a:p>
          <a:p>
            <a:pPr indent="-317817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n" sz="1405"/>
              <a:t>Provide space for students to add their own code below the existing function.</a:t>
            </a:r>
            <a:endParaRPr sz="140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Suggestions for Enhancement:</a:t>
            </a:r>
            <a:endParaRPr sz="1405"/>
          </a:p>
          <a:p>
            <a:pPr indent="-317817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n" sz="1405"/>
              <a:t>Encourage students to document their code with comments for clarity.</a:t>
            </a:r>
            <a:endParaRPr sz="1405"/>
          </a:p>
          <a:p>
            <a:pPr indent="-31781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/>
              <a:t>Recommend testing their additions thoroughly to ensure functionality and reliability.</a:t>
            </a:r>
            <a:endParaRPr sz="140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Resources:</a:t>
            </a:r>
            <a:endParaRPr sz="1405"/>
          </a:p>
          <a:p>
            <a:pPr indent="-317817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n" sz="1405"/>
              <a:t>Offer references to Nmap documentation and Python programming resources for further exploration and learning.</a:t>
            </a:r>
            <a:endParaRPr sz="1405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425" y="1734388"/>
            <a:ext cx="3416650" cy="16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525" y="1194375"/>
            <a:ext cx="35308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10025" y="1438225"/>
            <a:ext cx="36471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Nmap Vulnerability Scans offer comprehensive network security insights.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Proactive vulnerability assessment aids in identifying and mitigating risks.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learning and vigilance are crucial for effective cybersecurity measures.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567550"/>
            <a:ext cx="4363750" cy="24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57000" y="1463200"/>
            <a:ext cx="80832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Learn about Network Reconnaissance: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 the importance of gathering information about a target network and how it aids in identifying vulnerabilities.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Introduction to Ethical Hacking: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the concept of ethical hacking and how it differs from malicious hacking.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Python and Nmap: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Gain insights into Python packages and tools like Nmap used in ethical hacking practices.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our Course GitHub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07825"/>
            <a:ext cx="70389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Github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https://github.com/FishyStix12/BH.py-CharCyCon2024/tree/main</a:t>
            </a:r>
            <a:r>
              <a:rPr lang="en"/>
              <a:t>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275" y="1307850"/>
            <a:ext cx="3379400" cy="37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Network Reconnaissance?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262600" y="1473450"/>
            <a:ext cx="3758100" cy="3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Network reconnaissance involves actively gathering information about a target network to understand its structure, services, and potential vulnerabilities.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It allows security professionals to assess the security posture of a network and identify potential entry points for attackers.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Techniques: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reconnaissance techniques include port scanning, banner grabbing, packet sniffing, and vulnerability scanning.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975" y="1530475"/>
            <a:ext cx="4694151" cy="26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Nmap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09150" y="1414375"/>
            <a:ext cx="40776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Nmap, short for Network Mapper, is a widely-used open-source tool for network exploration and security auditing.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Nmap offers features such as port scanning, service version detection, OS detection, and scripting capabilities, making it a versatile tool for network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It is used by network administrators, security professionals, and ethical hackers for network troubleshooting, vulnerability assessment, and penetration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750" y="1632825"/>
            <a:ext cx="4625551" cy="260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Python Nmap Script net_terrorizer.py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08575" y="1463000"/>
            <a:ext cx="38817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Description of this Script: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provided script is a tool designed for ethical hacking purposes, focusing on network reconnaissance and vulnerability assessment. It leverages the python-nmap library and other Python packages to automate comprehensive scans on remote hosts.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25" y="1307850"/>
            <a:ext cx="38816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 Used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65825" y="955900"/>
            <a:ext cx="50580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ipaddress: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Purpose: Provides classes to represent and manipulate IP addresses and networks.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Usage: Used for parsing and validating IP addresses and CIDR notations in the script.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/>
              <a:t>re (Regular Expression):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Purpose: Provides support for regular expressions (RE).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Usage: Employed for pattern matching and extraction of CVEs and Metasploit modules from Nmap scan results.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sys: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Purpose: Provides access to some variables used or maintained by the Python interpreter and to functions that interact strongly with the interpreter.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Usage: Utilized for handling script exit conditions and printing error messages.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12"/>
              <a:t>subprocess: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Purpose: Allows the creation of new processes, connects to their input/output/error pipes, and obtains their return codes.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Usage: Used to execute Nmap commands from within the Python script and capture their output.</a:t>
            </a:r>
            <a:endParaRPr sz="1012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725" y="1962150"/>
            <a:ext cx="23336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Nmap Scan Function Overview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168800" y="1116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Function Name: nmap_scan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Purpose: Conducts Nmap scans on specified hosts with options to evade firewall detection and extract vulnerability information.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Key Features: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Constructs Nmap command with customizable options.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Utilizes subprocess module to execute Nmap commands.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Extracts CVEs and Metasploit modules from scan results using regular expressions.</a:t>
            </a:r>
            <a:endParaRPr sz="1402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250" y="1924576"/>
            <a:ext cx="4571999" cy="1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Nmap Scan Function Details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168800" y="8632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Arguments:</a:t>
            </a:r>
            <a:endParaRPr sz="1210"/>
          </a:p>
          <a:p>
            <a:pPr indent="-30543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host: Target host IP address or hostname.</a:t>
            </a:r>
            <a:endParaRPr sz="1210"/>
          </a:p>
          <a:p>
            <a:pPr indent="-3054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port_range (optional): Range of ports to scan (default is None for full scan).</a:t>
            </a:r>
            <a:endParaRPr sz="1210"/>
          </a:p>
          <a:p>
            <a:pPr indent="-3054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Nmap Command Construction:</a:t>
            </a:r>
            <a:endParaRPr sz="1210"/>
          </a:p>
          <a:p>
            <a:pPr indent="-3054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Dynamically constructs Nmap command based on provided arguments and evasion techniques.</a:t>
            </a:r>
            <a:endParaRPr sz="1210"/>
          </a:p>
          <a:p>
            <a:pPr indent="-3054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Incorporates options for timing, service detection, operating system detection, script scanning, and firewall evasion.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Error Handling:</a:t>
            </a:r>
            <a:endParaRPr sz="1210"/>
          </a:p>
          <a:p>
            <a:pPr indent="-30543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Catches exceptions during the Nmap scan process and returns informative error messages.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Output:</a:t>
            </a:r>
            <a:endParaRPr sz="1210"/>
          </a:p>
          <a:p>
            <a:pPr indent="-30543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Returns scan output (stdout), error messages (stderr), CVEs, and Metasploit modules found during the scan.</a:t>
            </a:r>
            <a:endParaRPr sz="121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60250"/>
            <a:ext cx="4267199" cy="234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