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91" r:id="rId3"/>
    <p:sldId id="292" r:id="rId4"/>
    <p:sldId id="293" r:id="rId5"/>
    <p:sldId id="294" r:id="rId6"/>
    <p:sldId id="295" r:id="rId7"/>
    <p:sldId id="297" r:id="rId8"/>
    <p:sldId id="304" r:id="rId9"/>
    <p:sldId id="296" r:id="rId10"/>
    <p:sldId id="298" r:id="rId11"/>
    <p:sldId id="299" r:id="rId12"/>
    <p:sldId id="300" r:id="rId13"/>
    <p:sldId id="301" r:id="rId14"/>
    <p:sldId id="303" r:id="rId15"/>
    <p:sldId id="302" r:id="rId16"/>
    <p:sldId id="305" r:id="rId17"/>
    <p:sldId id="306" r:id="rId18"/>
    <p:sldId id="307" r:id="rId19"/>
    <p:sldId id="308" r:id="rId20"/>
    <p:sldId id="309" r:id="rId21"/>
  </p:sldIdLst>
  <p:sldSz cx="9144000" cy="5143500" type="screen16x9"/>
  <p:notesSz cx="6858000" cy="9144000"/>
  <p:embeddedFontLst>
    <p:embeddedFont>
      <p:font typeface="Fira Sans Extra Condensed" panose="020B0503050000020004" pitchFamily="34" charset="0"/>
      <p:regular r:id="rId23"/>
      <p:bold r:id="rId24"/>
      <p:italic r:id="rId25"/>
      <p:boldItalic r:id="rId26"/>
    </p:embeddedFont>
    <p:embeddedFont>
      <p:font typeface="Fira Sans Extra Condensed SemiBold" panose="020B060402020202020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99CC"/>
    <a:srgbClr val="FFFF00"/>
    <a:srgbClr val="FF339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420F64-0A3B-4AA3-B767-FDB3BE1E8723}">
  <a:tblStyle styleId="{5C420F64-0A3B-4AA3-B767-FDB3BE1E87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22" autoAdjust="0"/>
  </p:normalViewPr>
  <p:slideViewPr>
    <p:cSldViewPr snapToGrid="0">
      <p:cViewPr varScale="1">
        <p:scale>
          <a:sx n="83" d="100"/>
          <a:sy n="83" d="100"/>
        </p:scale>
        <p:origin x="80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diyaningsih, Fiska [CONID NON J&amp;J]" userId="137be246-02e7-4c6d-a3b6-b3136fbf5624" providerId="ADAL" clId="{52CCF914-299C-4170-BBBA-51F3B3B711ED}"/>
    <pc:docChg chg="undo custSel addSld delSld modSld sldOrd delMainMaster">
      <pc:chgData name="Hendiyaningsih, Fiska [CONID NON J&amp;J]" userId="137be246-02e7-4c6d-a3b6-b3136fbf5624" providerId="ADAL" clId="{52CCF914-299C-4170-BBBA-51F3B3B711ED}" dt="2022-09-11T08:29:29.828" v="13973" actId="1076"/>
      <pc:docMkLst>
        <pc:docMk/>
      </pc:docMkLst>
      <pc:sldChg chg="modSp mod">
        <pc:chgData name="Hendiyaningsih, Fiska [CONID NON J&amp;J]" userId="137be246-02e7-4c6d-a3b6-b3136fbf5624" providerId="ADAL" clId="{52CCF914-299C-4170-BBBA-51F3B3B711ED}" dt="2022-09-11T08:19:31.678" v="13852" actId="1076"/>
        <pc:sldMkLst>
          <pc:docMk/>
          <pc:sldMk cId="0" sldId="256"/>
        </pc:sldMkLst>
        <pc:spChg chg="mod">
          <ac:chgData name="Hendiyaningsih, Fiska [CONID NON J&amp;J]" userId="137be246-02e7-4c6d-a3b6-b3136fbf5624" providerId="ADAL" clId="{52CCF914-299C-4170-BBBA-51F3B3B711ED}" dt="2022-09-11T08:19:31.678" v="13852" actId="1076"/>
          <ac:spMkLst>
            <pc:docMk/>
            <pc:sldMk cId="0" sldId="256"/>
            <ac:spMk id="65" creationId="{00000000-0000-0000-0000-000000000000}"/>
          </ac:spMkLst>
        </pc:spChg>
        <pc:spChg chg="mod">
          <ac:chgData name="Hendiyaningsih, Fiska [CONID NON J&amp;J]" userId="137be246-02e7-4c6d-a3b6-b3136fbf5624" providerId="ADAL" clId="{52CCF914-299C-4170-BBBA-51F3B3B711ED}" dt="2022-09-11T08:19:31.221" v="13851" actId="1076"/>
          <ac:spMkLst>
            <pc:docMk/>
            <pc:sldMk cId="0" sldId="256"/>
            <ac:spMk id="86" creationId="{00000000-0000-0000-0000-000000000000}"/>
          </ac:spMkLst>
        </pc:spChg>
      </pc:sldChg>
      <pc:sldChg chg="del">
        <pc:chgData name="Hendiyaningsih, Fiska [CONID NON J&amp;J]" userId="137be246-02e7-4c6d-a3b6-b3136fbf5624" providerId="ADAL" clId="{52CCF914-299C-4170-BBBA-51F3B3B711ED}" dt="2022-09-11T08:26:26.575" v="13918" actId="47"/>
        <pc:sldMkLst>
          <pc:docMk/>
          <pc:sldMk cId="0" sldId="257"/>
        </pc:sldMkLst>
      </pc:sldChg>
      <pc:sldChg chg="del">
        <pc:chgData name="Hendiyaningsih, Fiska [CONID NON J&amp;J]" userId="137be246-02e7-4c6d-a3b6-b3136fbf5624" providerId="ADAL" clId="{52CCF914-299C-4170-BBBA-51F3B3B711ED}" dt="2022-09-11T08:26:26.575" v="13918" actId="47"/>
        <pc:sldMkLst>
          <pc:docMk/>
          <pc:sldMk cId="0" sldId="258"/>
        </pc:sldMkLst>
      </pc:sldChg>
      <pc:sldChg chg="addSp modSp del modNotes">
        <pc:chgData name="Hendiyaningsih, Fiska [CONID NON J&amp;J]" userId="137be246-02e7-4c6d-a3b6-b3136fbf5624" providerId="ADAL" clId="{52CCF914-299C-4170-BBBA-51F3B3B711ED}" dt="2022-09-11T08:26:26.575" v="13918" actId="47"/>
        <pc:sldMkLst>
          <pc:docMk/>
          <pc:sldMk cId="0" sldId="259"/>
        </pc:sldMkLst>
        <pc:spChg chg="mod">
          <ac:chgData name="Hendiyaningsih, Fiska [CONID NON J&amp;J]" userId="137be246-02e7-4c6d-a3b6-b3136fbf5624" providerId="ADAL" clId="{52CCF914-299C-4170-BBBA-51F3B3B711ED}" dt="2022-09-10T20:28:10.559" v="3391" actId="164"/>
          <ac:spMkLst>
            <pc:docMk/>
            <pc:sldMk cId="0" sldId="259"/>
            <ac:spMk id="258" creationId="{00000000-0000-0000-0000-000000000000}"/>
          </ac:spMkLst>
        </pc:spChg>
        <pc:spChg chg="mod">
          <ac:chgData name="Hendiyaningsih, Fiska [CONID NON J&amp;J]" userId="137be246-02e7-4c6d-a3b6-b3136fbf5624" providerId="ADAL" clId="{52CCF914-299C-4170-BBBA-51F3B3B711ED}" dt="2022-09-10T20:28:10.559" v="3391" actId="164"/>
          <ac:spMkLst>
            <pc:docMk/>
            <pc:sldMk cId="0" sldId="259"/>
            <ac:spMk id="279" creationId="{00000000-0000-0000-0000-000000000000}"/>
          </ac:spMkLst>
        </pc:spChg>
        <pc:spChg chg="mod">
          <ac:chgData name="Hendiyaningsih, Fiska [CONID NON J&amp;J]" userId="137be246-02e7-4c6d-a3b6-b3136fbf5624" providerId="ADAL" clId="{52CCF914-299C-4170-BBBA-51F3B3B711ED}" dt="2022-09-10T20:28:10.559" v="3391" actId="164"/>
          <ac:spMkLst>
            <pc:docMk/>
            <pc:sldMk cId="0" sldId="259"/>
            <ac:spMk id="280" creationId="{00000000-0000-0000-0000-000000000000}"/>
          </ac:spMkLst>
        </pc:spChg>
        <pc:spChg chg="mod">
          <ac:chgData name="Hendiyaningsih, Fiska [CONID NON J&amp;J]" userId="137be246-02e7-4c6d-a3b6-b3136fbf5624" providerId="ADAL" clId="{52CCF914-299C-4170-BBBA-51F3B3B711ED}" dt="2022-09-10T20:28:10.559" v="3391" actId="164"/>
          <ac:spMkLst>
            <pc:docMk/>
            <pc:sldMk cId="0" sldId="259"/>
            <ac:spMk id="281" creationId="{00000000-0000-0000-0000-000000000000}"/>
          </ac:spMkLst>
        </pc:spChg>
        <pc:spChg chg="mod">
          <ac:chgData name="Hendiyaningsih, Fiska [CONID NON J&amp;J]" userId="137be246-02e7-4c6d-a3b6-b3136fbf5624" providerId="ADAL" clId="{52CCF914-299C-4170-BBBA-51F3B3B711ED}" dt="2022-09-10T20:28:10.559" v="3391" actId="164"/>
          <ac:spMkLst>
            <pc:docMk/>
            <pc:sldMk cId="0" sldId="259"/>
            <ac:spMk id="282" creationId="{00000000-0000-0000-0000-000000000000}"/>
          </ac:spMkLst>
        </pc:spChg>
        <pc:spChg chg="mod">
          <ac:chgData name="Hendiyaningsih, Fiska [CONID NON J&amp;J]" userId="137be246-02e7-4c6d-a3b6-b3136fbf5624" providerId="ADAL" clId="{52CCF914-299C-4170-BBBA-51F3B3B711ED}" dt="2022-09-10T20:28:10.559" v="3391" actId="164"/>
          <ac:spMkLst>
            <pc:docMk/>
            <pc:sldMk cId="0" sldId="259"/>
            <ac:spMk id="283" creationId="{00000000-0000-0000-0000-000000000000}"/>
          </ac:spMkLst>
        </pc:spChg>
        <pc:spChg chg="mod">
          <ac:chgData name="Hendiyaningsih, Fiska [CONID NON J&amp;J]" userId="137be246-02e7-4c6d-a3b6-b3136fbf5624" providerId="ADAL" clId="{52CCF914-299C-4170-BBBA-51F3B3B711ED}" dt="2022-09-10T20:28:10.559" v="3391" actId="164"/>
          <ac:spMkLst>
            <pc:docMk/>
            <pc:sldMk cId="0" sldId="259"/>
            <ac:spMk id="300" creationId="{00000000-0000-0000-0000-000000000000}"/>
          </ac:spMkLst>
        </pc:spChg>
        <pc:spChg chg="mod">
          <ac:chgData name="Hendiyaningsih, Fiska [CONID NON J&amp;J]" userId="137be246-02e7-4c6d-a3b6-b3136fbf5624" providerId="ADAL" clId="{52CCF914-299C-4170-BBBA-51F3B3B711ED}" dt="2022-09-10T20:28:10.559" v="3391" actId="164"/>
          <ac:spMkLst>
            <pc:docMk/>
            <pc:sldMk cId="0" sldId="259"/>
            <ac:spMk id="301" creationId="{00000000-0000-0000-0000-000000000000}"/>
          </ac:spMkLst>
        </pc:spChg>
        <pc:grpChg chg="add mod">
          <ac:chgData name="Hendiyaningsih, Fiska [CONID NON J&amp;J]" userId="137be246-02e7-4c6d-a3b6-b3136fbf5624" providerId="ADAL" clId="{52CCF914-299C-4170-BBBA-51F3B3B711ED}" dt="2022-09-10T20:28:10.559" v="3391" actId="164"/>
          <ac:grpSpMkLst>
            <pc:docMk/>
            <pc:sldMk cId="0" sldId="259"/>
            <ac:grpSpMk id="2" creationId="{44C9A7F6-5A29-4491-91ED-37C8CDCD21BD}"/>
          </ac:grpSpMkLst>
        </pc:grpChg>
        <pc:grpChg chg="mod">
          <ac:chgData name="Hendiyaningsih, Fiska [CONID NON J&amp;J]" userId="137be246-02e7-4c6d-a3b6-b3136fbf5624" providerId="ADAL" clId="{52CCF914-299C-4170-BBBA-51F3B3B711ED}" dt="2022-09-10T20:28:10.559" v="3391" actId="164"/>
          <ac:grpSpMkLst>
            <pc:docMk/>
            <pc:sldMk cId="0" sldId="259"/>
            <ac:grpSpMk id="249" creationId="{00000000-0000-0000-0000-000000000000}"/>
          </ac:grpSpMkLst>
        </pc:grpChg>
        <pc:grpChg chg="mod">
          <ac:chgData name="Hendiyaningsih, Fiska [CONID NON J&amp;J]" userId="137be246-02e7-4c6d-a3b6-b3136fbf5624" providerId="ADAL" clId="{52CCF914-299C-4170-BBBA-51F3B3B711ED}" dt="2022-09-10T20:28:10.559" v="3391" actId="164"/>
          <ac:grpSpMkLst>
            <pc:docMk/>
            <pc:sldMk cId="0" sldId="259"/>
            <ac:grpSpMk id="255" creationId="{00000000-0000-0000-0000-000000000000}"/>
          </ac:grpSpMkLst>
        </pc:grpChg>
        <pc:grpChg chg="mod">
          <ac:chgData name="Hendiyaningsih, Fiska [CONID NON J&amp;J]" userId="137be246-02e7-4c6d-a3b6-b3136fbf5624" providerId="ADAL" clId="{52CCF914-299C-4170-BBBA-51F3B3B711ED}" dt="2022-09-10T20:28:10.559" v="3391" actId="164"/>
          <ac:grpSpMkLst>
            <pc:docMk/>
            <pc:sldMk cId="0" sldId="259"/>
            <ac:grpSpMk id="289" creationId="{00000000-0000-0000-0000-000000000000}"/>
          </ac:grpSpMkLst>
        </pc:grpChg>
        <pc:grpChg chg="mod">
          <ac:chgData name="Hendiyaningsih, Fiska [CONID NON J&amp;J]" userId="137be246-02e7-4c6d-a3b6-b3136fbf5624" providerId="ADAL" clId="{52CCF914-299C-4170-BBBA-51F3B3B711ED}" dt="2022-09-10T20:28:10.559" v="3391" actId="164"/>
          <ac:grpSpMkLst>
            <pc:docMk/>
            <pc:sldMk cId="0" sldId="259"/>
            <ac:grpSpMk id="295" creationId="{00000000-0000-0000-0000-000000000000}"/>
          </ac:grpSpMkLst>
        </pc:grpChg>
        <pc:grpChg chg="mod">
          <ac:chgData name="Hendiyaningsih, Fiska [CONID NON J&amp;J]" userId="137be246-02e7-4c6d-a3b6-b3136fbf5624" providerId="ADAL" clId="{52CCF914-299C-4170-BBBA-51F3B3B711ED}" dt="2022-09-10T20:28:10.559" v="3391" actId="164"/>
          <ac:grpSpMkLst>
            <pc:docMk/>
            <pc:sldMk cId="0" sldId="259"/>
            <ac:grpSpMk id="302" creationId="{00000000-0000-0000-0000-000000000000}"/>
          </ac:grpSpMkLst>
        </pc:grpChg>
        <pc:cxnChg chg="mod">
          <ac:chgData name="Hendiyaningsih, Fiska [CONID NON J&amp;J]" userId="137be246-02e7-4c6d-a3b6-b3136fbf5624" providerId="ADAL" clId="{52CCF914-299C-4170-BBBA-51F3B3B711ED}" dt="2022-09-10T20:28:10.559" v="3391" actId="164"/>
          <ac:cxnSpMkLst>
            <pc:docMk/>
            <pc:sldMk cId="0" sldId="259"/>
            <ac:cxnSpMk id="284" creationId="{00000000-0000-0000-0000-000000000000}"/>
          </ac:cxnSpMkLst>
        </pc:cxnChg>
        <pc:cxnChg chg="mod">
          <ac:chgData name="Hendiyaningsih, Fiska [CONID NON J&amp;J]" userId="137be246-02e7-4c6d-a3b6-b3136fbf5624" providerId="ADAL" clId="{52CCF914-299C-4170-BBBA-51F3B3B711ED}" dt="2022-09-10T20:28:10.559" v="3391" actId="164"/>
          <ac:cxnSpMkLst>
            <pc:docMk/>
            <pc:sldMk cId="0" sldId="259"/>
            <ac:cxnSpMk id="285" creationId="{00000000-0000-0000-0000-000000000000}"/>
          </ac:cxnSpMkLst>
        </pc:cxnChg>
        <pc:cxnChg chg="mod">
          <ac:chgData name="Hendiyaningsih, Fiska [CONID NON J&amp;J]" userId="137be246-02e7-4c6d-a3b6-b3136fbf5624" providerId="ADAL" clId="{52CCF914-299C-4170-BBBA-51F3B3B711ED}" dt="2022-09-10T20:28:10.559" v="3391" actId="164"/>
          <ac:cxnSpMkLst>
            <pc:docMk/>
            <pc:sldMk cId="0" sldId="259"/>
            <ac:cxnSpMk id="286" creationId="{00000000-0000-0000-0000-000000000000}"/>
          </ac:cxnSpMkLst>
        </pc:cxnChg>
        <pc:cxnChg chg="mod">
          <ac:chgData name="Hendiyaningsih, Fiska [CONID NON J&amp;J]" userId="137be246-02e7-4c6d-a3b6-b3136fbf5624" providerId="ADAL" clId="{52CCF914-299C-4170-BBBA-51F3B3B711ED}" dt="2022-09-10T20:28:10.559" v="3391" actId="164"/>
          <ac:cxnSpMkLst>
            <pc:docMk/>
            <pc:sldMk cId="0" sldId="259"/>
            <ac:cxnSpMk id="287" creationId="{00000000-0000-0000-0000-000000000000}"/>
          </ac:cxnSpMkLst>
        </pc:cxnChg>
        <pc:cxnChg chg="mod">
          <ac:chgData name="Hendiyaningsih, Fiska [CONID NON J&amp;J]" userId="137be246-02e7-4c6d-a3b6-b3136fbf5624" providerId="ADAL" clId="{52CCF914-299C-4170-BBBA-51F3B3B711ED}" dt="2022-09-10T20:28:10.559" v="3391" actId="164"/>
          <ac:cxnSpMkLst>
            <pc:docMk/>
            <pc:sldMk cId="0" sldId="259"/>
            <ac:cxnSpMk id="288" creationId="{00000000-0000-0000-0000-000000000000}"/>
          </ac:cxnSpMkLst>
        </pc:cxnChg>
      </pc:sldChg>
      <pc:sldChg chg="del">
        <pc:chgData name="Hendiyaningsih, Fiska [CONID NON J&amp;J]" userId="137be246-02e7-4c6d-a3b6-b3136fbf5624" providerId="ADAL" clId="{52CCF914-299C-4170-BBBA-51F3B3B711ED}" dt="2022-09-11T08:26:26.575" v="13918" actId="47"/>
        <pc:sldMkLst>
          <pc:docMk/>
          <pc:sldMk cId="0" sldId="260"/>
        </pc:sldMkLst>
      </pc:sldChg>
      <pc:sldChg chg="del">
        <pc:chgData name="Hendiyaningsih, Fiska [CONID NON J&amp;J]" userId="137be246-02e7-4c6d-a3b6-b3136fbf5624" providerId="ADAL" clId="{52CCF914-299C-4170-BBBA-51F3B3B711ED}" dt="2022-09-11T08:26:26.575" v="13918" actId="47"/>
        <pc:sldMkLst>
          <pc:docMk/>
          <pc:sldMk cId="0" sldId="261"/>
        </pc:sldMkLst>
      </pc:sldChg>
      <pc:sldChg chg="del">
        <pc:chgData name="Hendiyaningsih, Fiska [CONID NON J&amp;J]" userId="137be246-02e7-4c6d-a3b6-b3136fbf5624" providerId="ADAL" clId="{52CCF914-299C-4170-BBBA-51F3B3B711ED}" dt="2022-09-11T08:26:26.575" v="13918" actId="47"/>
        <pc:sldMkLst>
          <pc:docMk/>
          <pc:sldMk cId="0" sldId="262"/>
        </pc:sldMkLst>
      </pc:sldChg>
      <pc:sldChg chg="del">
        <pc:chgData name="Hendiyaningsih, Fiska [CONID NON J&amp;J]" userId="137be246-02e7-4c6d-a3b6-b3136fbf5624" providerId="ADAL" clId="{52CCF914-299C-4170-BBBA-51F3B3B711ED}" dt="2022-09-11T08:26:26.575" v="13918" actId="47"/>
        <pc:sldMkLst>
          <pc:docMk/>
          <pc:sldMk cId="0" sldId="263"/>
        </pc:sldMkLst>
      </pc:sldChg>
      <pc:sldChg chg="del">
        <pc:chgData name="Hendiyaningsih, Fiska [CONID NON J&amp;J]" userId="137be246-02e7-4c6d-a3b6-b3136fbf5624" providerId="ADAL" clId="{52CCF914-299C-4170-BBBA-51F3B3B711ED}" dt="2022-09-11T08:26:26.575" v="13918" actId="47"/>
        <pc:sldMkLst>
          <pc:docMk/>
          <pc:sldMk cId="0" sldId="264"/>
        </pc:sldMkLst>
      </pc:sldChg>
      <pc:sldChg chg="del">
        <pc:chgData name="Hendiyaningsih, Fiska [CONID NON J&amp;J]" userId="137be246-02e7-4c6d-a3b6-b3136fbf5624" providerId="ADAL" clId="{52CCF914-299C-4170-BBBA-51F3B3B711ED}" dt="2022-09-11T08:26:26.575" v="13918" actId="47"/>
        <pc:sldMkLst>
          <pc:docMk/>
          <pc:sldMk cId="0" sldId="265"/>
        </pc:sldMkLst>
      </pc:sldChg>
      <pc:sldChg chg="del">
        <pc:chgData name="Hendiyaningsih, Fiska [CONID NON J&amp;J]" userId="137be246-02e7-4c6d-a3b6-b3136fbf5624" providerId="ADAL" clId="{52CCF914-299C-4170-BBBA-51F3B3B711ED}" dt="2022-09-11T08:26:26.575" v="13918" actId="47"/>
        <pc:sldMkLst>
          <pc:docMk/>
          <pc:sldMk cId="0" sldId="266"/>
        </pc:sldMkLst>
      </pc:sldChg>
      <pc:sldChg chg="del">
        <pc:chgData name="Hendiyaningsih, Fiska [CONID NON J&amp;J]" userId="137be246-02e7-4c6d-a3b6-b3136fbf5624" providerId="ADAL" clId="{52CCF914-299C-4170-BBBA-51F3B3B711ED}" dt="2022-09-11T08:26:26.575" v="13918" actId="47"/>
        <pc:sldMkLst>
          <pc:docMk/>
          <pc:sldMk cId="0" sldId="267"/>
        </pc:sldMkLst>
      </pc:sldChg>
      <pc:sldChg chg="del">
        <pc:chgData name="Hendiyaningsih, Fiska [CONID NON J&amp;J]" userId="137be246-02e7-4c6d-a3b6-b3136fbf5624" providerId="ADAL" clId="{52CCF914-299C-4170-BBBA-51F3B3B711ED}" dt="2022-09-11T08:26:26.575" v="13918" actId="47"/>
        <pc:sldMkLst>
          <pc:docMk/>
          <pc:sldMk cId="0" sldId="268"/>
        </pc:sldMkLst>
      </pc:sldChg>
      <pc:sldChg chg="del">
        <pc:chgData name="Hendiyaningsih, Fiska [CONID NON J&amp;J]" userId="137be246-02e7-4c6d-a3b6-b3136fbf5624" providerId="ADAL" clId="{52CCF914-299C-4170-BBBA-51F3B3B711ED}" dt="2022-09-11T08:26:26.575" v="13918" actId="47"/>
        <pc:sldMkLst>
          <pc:docMk/>
          <pc:sldMk cId="0" sldId="269"/>
        </pc:sldMkLst>
      </pc:sldChg>
      <pc:sldChg chg="del">
        <pc:chgData name="Hendiyaningsih, Fiska [CONID NON J&amp;J]" userId="137be246-02e7-4c6d-a3b6-b3136fbf5624" providerId="ADAL" clId="{52CCF914-299C-4170-BBBA-51F3B3B711ED}" dt="2022-09-11T08:26:26.575" v="13918" actId="47"/>
        <pc:sldMkLst>
          <pc:docMk/>
          <pc:sldMk cId="0" sldId="270"/>
        </pc:sldMkLst>
      </pc:sldChg>
      <pc:sldChg chg="del">
        <pc:chgData name="Hendiyaningsih, Fiska [CONID NON J&amp;J]" userId="137be246-02e7-4c6d-a3b6-b3136fbf5624" providerId="ADAL" clId="{52CCF914-299C-4170-BBBA-51F3B3B711ED}" dt="2022-09-11T08:26:26.575" v="13918" actId="47"/>
        <pc:sldMkLst>
          <pc:docMk/>
          <pc:sldMk cId="0" sldId="271"/>
        </pc:sldMkLst>
      </pc:sldChg>
      <pc:sldChg chg="del">
        <pc:chgData name="Hendiyaningsih, Fiska [CONID NON J&amp;J]" userId="137be246-02e7-4c6d-a3b6-b3136fbf5624" providerId="ADAL" clId="{52CCF914-299C-4170-BBBA-51F3B3B711ED}" dt="2022-09-11T08:26:26.575" v="13918" actId="47"/>
        <pc:sldMkLst>
          <pc:docMk/>
          <pc:sldMk cId="0" sldId="272"/>
        </pc:sldMkLst>
      </pc:sldChg>
      <pc:sldChg chg="del">
        <pc:chgData name="Hendiyaningsih, Fiska [CONID NON J&amp;J]" userId="137be246-02e7-4c6d-a3b6-b3136fbf5624" providerId="ADAL" clId="{52CCF914-299C-4170-BBBA-51F3B3B711ED}" dt="2022-09-11T08:26:26.575" v="13918" actId="47"/>
        <pc:sldMkLst>
          <pc:docMk/>
          <pc:sldMk cId="0" sldId="273"/>
        </pc:sldMkLst>
      </pc:sldChg>
      <pc:sldChg chg="del">
        <pc:chgData name="Hendiyaningsih, Fiska [CONID NON J&amp;J]" userId="137be246-02e7-4c6d-a3b6-b3136fbf5624" providerId="ADAL" clId="{52CCF914-299C-4170-BBBA-51F3B3B711ED}" dt="2022-09-11T08:26:26.575" v="13918" actId="47"/>
        <pc:sldMkLst>
          <pc:docMk/>
          <pc:sldMk cId="0" sldId="274"/>
        </pc:sldMkLst>
      </pc:sldChg>
      <pc:sldChg chg="del">
        <pc:chgData name="Hendiyaningsih, Fiska [CONID NON J&amp;J]" userId="137be246-02e7-4c6d-a3b6-b3136fbf5624" providerId="ADAL" clId="{52CCF914-299C-4170-BBBA-51F3B3B711ED}" dt="2022-09-11T08:26:26.575" v="13918" actId="47"/>
        <pc:sldMkLst>
          <pc:docMk/>
          <pc:sldMk cId="0" sldId="275"/>
        </pc:sldMkLst>
      </pc:sldChg>
      <pc:sldChg chg="del">
        <pc:chgData name="Hendiyaningsih, Fiska [CONID NON J&amp;J]" userId="137be246-02e7-4c6d-a3b6-b3136fbf5624" providerId="ADAL" clId="{52CCF914-299C-4170-BBBA-51F3B3B711ED}" dt="2022-09-11T08:26:26.575" v="13918" actId="47"/>
        <pc:sldMkLst>
          <pc:docMk/>
          <pc:sldMk cId="0" sldId="276"/>
        </pc:sldMkLst>
      </pc:sldChg>
      <pc:sldChg chg="del">
        <pc:chgData name="Hendiyaningsih, Fiska [CONID NON J&amp;J]" userId="137be246-02e7-4c6d-a3b6-b3136fbf5624" providerId="ADAL" clId="{52CCF914-299C-4170-BBBA-51F3B3B711ED}" dt="2022-09-11T08:26:26.575" v="13918" actId="47"/>
        <pc:sldMkLst>
          <pc:docMk/>
          <pc:sldMk cId="0" sldId="277"/>
        </pc:sldMkLst>
      </pc:sldChg>
      <pc:sldChg chg="del">
        <pc:chgData name="Hendiyaningsih, Fiska [CONID NON J&amp;J]" userId="137be246-02e7-4c6d-a3b6-b3136fbf5624" providerId="ADAL" clId="{52CCF914-299C-4170-BBBA-51F3B3B711ED}" dt="2022-09-11T08:26:26.575" v="13918" actId="47"/>
        <pc:sldMkLst>
          <pc:docMk/>
          <pc:sldMk cId="0" sldId="278"/>
        </pc:sldMkLst>
      </pc:sldChg>
      <pc:sldChg chg="del">
        <pc:chgData name="Hendiyaningsih, Fiska [CONID NON J&amp;J]" userId="137be246-02e7-4c6d-a3b6-b3136fbf5624" providerId="ADAL" clId="{52CCF914-299C-4170-BBBA-51F3B3B711ED}" dt="2022-09-11T08:26:26.575" v="13918" actId="47"/>
        <pc:sldMkLst>
          <pc:docMk/>
          <pc:sldMk cId="0" sldId="279"/>
        </pc:sldMkLst>
      </pc:sldChg>
      <pc:sldChg chg="addSp modSp del mod modNotes">
        <pc:chgData name="Hendiyaningsih, Fiska [CONID NON J&amp;J]" userId="137be246-02e7-4c6d-a3b6-b3136fbf5624" providerId="ADAL" clId="{52CCF914-299C-4170-BBBA-51F3B3B711ED}" dt="2022-09-11T08:26:26.575" v="13918" actId="47"/>
        <pc:sldMkLst>
          <pc:docMk/>
          <pc:sldMk cId="0" sldId="280"/>
        </pc:sldMkLst>
        <pc:spChg chg="mod">
          <ac:chgData name="Hendiyaningsih, Fiska [CONID NON J&amp;J]" userId="137be246-02e7-4c6d-a3b6-b3136fbf5624" providerId="ADAL" clId="{52CCF914-299C-4170-BBBA-51F3B3B711ED}" dt="2022-09-11T08:20:52.938" v="13857" actId="571"/>
          <ac:spMkLst>
            <pc:docMk/>
            <pc:sldMk cId="0" sldId="280"/>
            <ac:spMk id="73" creationId="{4C44E5A3-F949-4943-B7D5-53CF526026CA}"/>
          </ac:spMkLst>
        </pc:spChg>
        <pc:spChg chg="mod">
          <ac:chgData name="Hendiyaningsih, Fiska [CONID NON J&amp;J]" userId="137be246-02e7-4c6d-a3b6-b3136fbf5624" providerId="ADAL" clId="{52CCF914-299C-4170-BBBA-51F3B3B711ED}" dt="2022-09-11T08:20:52.938" v="13857" actId="571"/>
          <ac:spMkLst>
            <pc:docMk/>
            <pc:sldMk cId="0" sldId="280"/>
            <ac:spMk id="74" creationId="{0C815564-DC75-4351-8F3F-733AB0D2F745}"/>
          </ac:spMkLst>
        </pc:spChg>
        <pc:spChg chg="mod">
          <ac:chgData name="Hendiyaningsih, Fiska [CONID NON J&amp;J]" userId="137be246-02e7-4c6d-a3b6-b3136fbf5624" providerId="ADAL" clId="{52CCF914-299C-4170-BBBA-51F3B3B711ED}" dt="2022-09-11T08:20:52.938" v="13857" actId="571"/>
          <ac:spMkLst>
            <pc:docMk/>
            <pc:sldMk cId="0" sldId="280"/>
            <ac:spMk id="76" creationId="{B59F928F-C031-47DF-8D57-779E3CBAC740}"/>
          </ac:spMkLst>
        </pc:spChg>
        <pc:spChg chg="mod">
          <ac:chgData name="Hendiyaningsih, Fiska [CONID NON J&amp;J]" userId="137be246-02e7-4c6d-a3b6-b3136fbf5624" providerId="ADAL" clId="{52CCF914-299C-4170-BBBA-51F3B3B711ED}" dt="2022-09-11T08:20:52.938" v="13857" actId="571"/>
          <ac:spMkLst>
            <pc:docMk/>
            <pc:sldMk cId="0" sldId="280"/>
            <ac:spMk id="77" creationId="{8DA3E384-F58C-4D72-A0F4-F624C4A2256C}"/>
          </ac:spMkLst>
        </pc:spChg>
        <pc:spChg chg="mod">
          <ac:chgData name="Hendiyaningsih, Fiska [CONID NON J&amp;J]" userId="137be246-02e7-4c6d-a3b6-b3136fbf5624" providerId="ADAL" clId="{52CCF914-299C-4170-BBBA-51F3B3B711ED}" dt="2022-09-11T08:20:52.938" v="13857" actId="571"/>
          <ac:spMkLst>
            <pc:docMk/>
            <pc:sldMk cId="0" sldId="280"/>
            <ac:spMk id="78" creationId="{8FCC4EA6-1855-43A5-8E30-B7B05821E037}"/>
          </ac:spMkLst>
        </pc:spChg>
        <pc:spChg chg="mod">
          <ac:chgData name="Hendiyaningsih, Fiska [CONID NON J&amp;J]" userId="137be246-02e7-4c6d-a3b6-b3136fbf5624" providerId="ADAL" clId="{52CCF914-299C-4170-BBBA-51F3B3B711ED}" dt="2022-09-11T08:20:52.938" v="13857" actId="571"/>
          <ac:spMkLst>
            <pc:docMk/>
            <pc:sldMk cId="0" sldId="280"/>
            <ac:spMk id="79" creationId="{072D8C0A-3F83-4508-A7C4-F20D2C2F284E}"/>
          </ac:spMkLst>
        </pc:spChg>
        <pc:grpChg chg="add mod">
          <ac:chgData name="Hendiyaningsih, Fiska [CONID NON J&amp;J]" userId="137be246-02e7-4c6d-a3b6-b3136fbf5624" providerId="ADAL" clId="{52CCF914-299C-4170-BBBA-51F3B3B711ED}" dt="2022-09-11T08:21:41.984" v="13863" actId="1076"/>
          <ac:grpSpMkLst>
            <pc:docMk/>
            <pc:sldMk cId="0" sldId="280"/>
            <ac:grpSpMk id="2" creationId="{E2BDA872-6430-4384-8174-CD719AD1DCFD}"/>
          </ac:grpSpMkLst>
        </pc:grpChg>
        <pc:grpChg chg="add mod">
          <ac:chgData name="Hendiyaningsih, Fiska [CONID NON J&amp;J]" userId="137be246-02e7-4c6d-a3b6-b3136fbf5624" providerId="ADAL" clId="{52CCF914-299C-4170-BBBA-51F3B3B711ED}" dt="2022-09-11T08:21:08.342" v="13860" actId="164"/>
          <ac:grpSpMkLst>
            <pc:docMk/>
            <pc:sldMk cId="0" sldId="280"/>
            <ac:grpSpMk id="3" creationId="{71355FAF-C3D4-41C4-A8B6-01761BFF60ED}"/>
          </ac:grpSpMkLst>
        </pc:grpChg>
        <pc:grpChg chg="add mod">
          <ac:chgData name="Hendiyaningsih, Fiska [CONID NON J&amp;J]" userId="137be246-02e7-4c6d-a3b6-b3136fbf5624" providerId="ADAL" clId="{52CCF914-299C-4170-BBBA-51F3B3B711ED}" dt="2022-09-11T08:21:15.853" v="13861" actId="164"/>
          <ac:grpSpMkLst>
            <pc:docMk/>
            <pc:sldMk cId="0" sldId="280"/>
            <ac:grpSpMk id="4" creationId="{95CDD7FF-39CE-4BBF-A5E4-6EB8EE0C37C9}"/>
          </ac:grpSpMkLst>
        </pc:grpChg>
        <pc:grpChg chg="add mod">
          <ac:chgData name="Hendiyaningsih, Fiska [CONID NON J&amp;J]" userId="137be246-02e7-4c6d-a3b6-b3136fbf5624" providerId="ADAL" clId="{52CCF914-299C-4170-BBBA-51F3B3B711ED}" dt="2022-09-11T08:21:33.405" v="13862" actId="164"/>
          <ac:grpSpMkLst>
            <pc:docMk/>
            <pc:sldMk cId="0" sldId="280"/>
            <ac:grpSpMk id="5" creationId="{65FDFDDB-3009-4BE0-A4F7-D231087C2A2A}"/>
          </ac:grpSpMkLst>
        </pc:grpChg>
        <pc:grpChg chg="add mod">
          <ac:chgData name="Hendiyaningsih, Fiska [CONID NON J&amp;J]" userId="137be246-02e7-4c6d-a3b6-b3136fbf5624" providerId="ADAL" clId="{52CCF914-299C-4170-BBBA-51F3B3B711ED}" dt="2022-09-11T08:20:52.938" v="13857" actId="571"/>
          <ac:grpSpMkLst>
            <pc:docMk/>
            <pc:sldMk cId="0" sldId="280"/>
            <ac:grpSpMk id="72" creationId="{6D348FAD-63DA-401A-8DBD-DDDC49F6660B}"/>
          </ac:grpSpMkLst>
        </pc:grpChg>
        <pc:grpChg chg="add mod">
          <ac:chgData name="Hendiyaningsih, Fiska [CONID NON J&amp;J]" userId="137be246-02e7-4c6d-a3b6-b3136fbf5624" providerId="ADAL" clId="{52CCF914-299C-4170-BBBA-51F3B3B711ED}" dt="2022-09-11T08:20:52.938" v="13857" actId="571"/>
          <ac:grpSpMkLst>
            <pc:docMk/>
            <pc:sldMk cId="0" sldId="280"/>
            <ac:grpSpMk id="75" creationId="{A2A4574F-66DA-4A54-B2DB-7B80C5E13A0C}"/>
          </ac:grpSpMkLst>
        </pc:grpChg>
        <pc:grpChg chg="mod">
          <ac:chgData name="Hendiyaningsih, Fiska [CONID NON J&amp;J]" userId="137be246-02e7-4c6d-a3b6-b3136fbf5624" providerId="ADAL" clId="{52CCF914-299C-4170-BBBA-51F3B3B711ED}" dt="2022-09-11T08:21:03.602" v="13859" actId="164"/>
          <ac:grpSpMkLst>
            <pc:docMk/>
            <pc:sldMk cId="0" sldId="280"/>
            <ac:grpSpMk id="1595" creationId="{00000000-0000-0000-0000-000000000000}"/>
          </ac:grpSpMkLst>
        </pc:grpChg>
        <pc:grpChg chg="mod">
          <ac:chgData name="Hendiyaningsih, Fiska [CONID NON J&amp;J]" userId="137be246-02e7-4c6d-a3b6-b3136fbf5624" providerId="ADAL" clId="{52CCF914-299C-4170-BBBA-51F3B3B711ED}" dt="2022-09-11T08:21:08.342" v="13860" actId="164"/>
          <ac:grpSpMkLst>
            <pc:docMk/>
            <pc:sldMk cId="0" sldId="280"/>
            <ac:grpSpMk id="1597" creationId="{00000000-0000-0000-0000-000000000000}"/>
          </ac:grpSpMkLst>
        </pc:grpChg>
        <pc:grpChg chg="mod">
          <ac:chgData name="Hendiyaningsih, Fiska [CONID NON J&amp;J]" userId="137be246-02e7-4c6d-a3b6-b3136fbf5624" providerId="ADAL" clId="{52CCF914-299C-4170-BBBA-51F3B3B711ED}" dt="2022-09-11T08:21:08.342" v="13860" actId="164"/>
          <ac:grpSpMkLst>
            <pc:docMk/>
            <pc:sldMk cId="0" sldId="280"/>
            <ac:grpSpMk id="1599" creationId="{00000000-0000-0000-0000-000000000000}"/>
          </ac:grpSpMkLst>
        </pc:grpChg>
        <pc:grpChg chg="mod">
          <ac:chgData name="Hendiyaningsih, Fiska [CONID NON J&amp;J]" userId="137be246-02e7-4c6d-a3b6-b3136fbf5624" providerId="ADAL" clId="{52CCF914-299C-4170-BBBA-51F3B3B711ED}" dt="2022-09-11T08:21:03.602" v="13859" actId="164"/>
          <ac:grpSpMkLst>
            <pc:docMk/>
            <pc:sldMk cId="0" sldId="280"/>
            <ac:grpSpMk id="1604" creationId="{00000000-0000-0000-0000-000000000000}"/>
          </ac:grpSpMkLst>
        </pc:grpChg>
        <pc:grpChg chg="mod">
          <ac:chgData name="Hendiyaningsih, Fiska [CONID NON J&amp;J]" userId="137be246-02e7-4c6d-a3b6-b3136fbf5624" providerId="ADAL" clId="{52CCF914-299C-4170-BBBA-51F3B3B711ED}" dt="2022-09-11T08:21:15.853" v="13861" actId="164"/>
          <ac:grpSpMkLst>
            <pc:docMk/>
            <pc:sldMk cId="0" sldId="280"/>
            <ac:grpSpMk id="1609" creationId="{00000000-0000-0000-0000-000000000000}"/>
          </ac:grpSpMkLst>
        </pc:grpChg>
        <pc:grpChg chg="mod">
          <ac:chgData name="Hendiyaningsih, Fiska [CONID NON J&amp;J]" userId="137be246-02e7-4c6d-a3b6-b3136fbf5624" providerId="ADAL" clId="{52CCF914-299C-4170-BBBA-51F3B3B711ED}" dt="2022-09-11T08:21:15.853" v="13861" actId="164"/>
          <ac:grpSpMkLst>
            <pc:docMk/>
            <pc:sldMk cId="0" sldId="280"/>
            <ac:grpSpMk id="1611" creationId="{00000000-0000-0000-0000-000000000000}"/>
          </ac:grpSpMkLst>
        </pc:grpChg>
        <pc:grpChg chg="mod">
          <ac:chgData name="Hendiyaningsih, Fiska [CONID NON J&amp;J]" userId="137be246-02e7-4c6d-a3b6-b3136fbf5624" providerId="ADAL" clId="{52CCF914-299C-4170-BBBA-51F3B3B711ED}" dt="2022-09-11T08:21:33.405" v="13862" actId="164"/>
          <ac:grpSpMkLst>
            <pc:docMk/>
            <pc:sldMk cId="0" sldId="280"/>
            <ac:grpSpMk id="1616" creationId="{00000000-0000-0000-0000-000000000000}"/>
          </ac:grpSpMkLst>
        </pc:grpChg>
        <pc:grpChg chg="mod">
          <ac:chgData name="Hendiyaningsih, Fiska [CONID NON J&amp;J]" userId="137be246-02e7-4c6d-a3b6-b3136fbf5624" providerId="ADAL" clId="{52CCF914-299C-4170-BBBA-51F3B3B711ED}" dt="2022-09-11T08:21:33.405" v="13862" actId="164"/>
          <ac:grpSpMkLst>
            <pc:docMk/>
            <pc:sldMk cId="0" sldId="280"/>
            <ac:grpSpMk id="1618" creationId="{00000000-0000-0000-0000-000000000000}"/>
          </ac:grpSpMkLst>
        </pc:grpChg>
        <pc:cxnChg chg="add mod">
          <ac:chgData name="Hendiyaningsih, Fiska [CONID NON J&amp;J]" userId="137be246-02e7-4c6d-a3b6-b3136fbf5624" providerId="ADAL" clId="{52CCF914-299C-4170-BBBA-51F3B3B711ED}" dt="2022-09-11T08:20:52.938" v="13857" actId="571"/>
          <ac:cxnSpMkLst>
            <pc:docMk/>
            <pc:sldMk cId="0" sldId="280"/>
            <ac:cxnSpMk id="71" creationId="{31DABD60-74D7-4440-8C04-04D62AE447F4}"/>
          </ac:cxnSpMkLst>
        </pc:cxnChg>
        <pc:cxnChg chg="mod">
          <ac:chgData name="Hendiyaningsih, Fiska [CONID NON J&amp;J]" userId="137be246-02e7-4c6d-a3b6-b3136fbf5624" providerId="ADAL" clId="{52CCF914-299C-4170-BBBA-51F3B3B711ED}" dt="2022-09-11T08:21:03.602" v="13859" actId="164"/>
          <ac:cxnSpMkLst>
            <pc:docMk/>
            <pc:sldMk cId="0" sldId="280"/>
            <ac:cxnSpMk id="1561" creationId="{00000000-0000-0000-0000-000000000000}"/>
          </ac:cxnSpMkLst>
        </pc:cxnChg>
      </pc:sldChg>
      <pc:sldChg chg="del">
        <pc:chgData name="Hendiyaningsih, Fiska [CONID NON J&amp;J]" userId="137be246-02e7-4c6d-a3b6-b3136fbf5624" providerId="ADAL" clId="{52CCF914-299C-4170-BBBA-51F3B3B711ED}" dt="2022-09-11T08:26:26.575" v="13918" actId="47"/>
        <pc:sldMkLst>
          <pc:docMk/>
          <pc:sldMk cId="0" sldId="281"/>
        </pc:sldMkLst>
      </pc:sldChg>
      <pc:sldChg chg="del">
        <pc:chgData name="Hendiyaningsih, Fiska [CONID NON J&amp;J]" userId="137be246-02e7-4c6d-a3b6-b3136fbf5624" providerId="ADAL" clId="{52CCF914-299C-4170-BBBA-51F3B3B711ED}" dt="2022-09-11T08:26:26.575" v="13918" actId="47"/>
        <pc:sldMkLst>
          <pc:docMk/>
          <pc:sldMk cId="0" sldId="282"/>
        </pc:sldMkLst>
      </pc:sldChg>
      <pc:sldChg chg="addSp modSp del mod">
        <pc:chgData name="Hendiyaningsih, Fiska [CONID NON J&amp;J]" userId="137be246-02e7-4c6d-a3b6-b3136fbf5624" providerId="ADAL" clId="{52CCF914-299C-4170-BBBA-51F3B3B711ED}" dt="2022-09-11T08:26:26.575" v="13918" actId="47"/>
        <pc:sldMkLst>
          <pc:docMk/>
          <pc:sldMk cId="3661122918" sldId="283"/>
        </pc:sldMkLst>
        <pc:spChg chg="add mod">
          <ac:chgData name="Hendiyaningsih, Fiska [CONID NON J&amp;J]" userId="137be246-02e7-4c6d-a3b6-b3136fbf5624" providerId="ADAL" clId="{52CCF914-299C-4170-BBBA-51F3B3B711ED}" dt="2022-09-10T20:48:37.274" v="3916" actId="1076"/>
          <ac:spMkLst>
            <pc:docMk/>
            <pc:sldMk cId="3661122918" sldId="283"/>
            <ac:spMk id="46" creationId="{70714278-8069-460D-BAC7-53A0F14B1656}"/>
          </ac:spMkLst>
        </pc:spChg>
      </pc:sldChg>
      <pc:sldChg chg="del">
        <pc:chgData name="Hendiyaningsih, Fiska [CONID NON J&amp;J]" userId="137be246-02e7-4c6d-a3b6-b3136fbf5624" providerId="ADAL" clId="{52CCF914-299C-4170-BBBA-51F3B3B711ED}" dt="2022-09-11T08:26:26.575" v="13918" actId="47"/>
        <pc:sldMkLst>
          <pc:docMk/>
          <pc:sldMk cId="0" sldId="284"/>
        </pc:sldMkLst>
      </pc:sldChg>
      <pc:sldChg chg="del">
        <pc:chgData name="Hendiyaningsih, Fiska [CONID NON J&amp;J]" userId="137be246-02e7-4c6d-a3b6-b3136fbf5624" providerId="ADAL" clId="{52CCF914-299C-4170-BBBA-51F3B3B711ED}" dt="2022-09-11T08:26:26.575" v="13918" actId="47"/>
        <pc:sldMkLst>
          <pc:docMk/>
          <pc:sldMk cId="0" sldId="285"/>
        </pc:sldMkLst>
      </pc:sldChg>
      <pc:sldChg chg="del">
        <pc:chgData name="Hendiyaningsih, Fiska [CONID NON J&amp;J]" userId="137be246-02e7-4c6d-a3b6-b3136fbf5624" providerId="ADAL" clId="{52CCF914-299C-4170-BBBA-51F3B3B711ED}" dt="2022-09-11T08:26:26.575" v="13918" actId="47"/>
        <pc:sldMkLst>
          <pc:docMk/>
          <pc:sldMk cId="0" sldId="286"/>
        </pc:sldMkLst>
      </pc:sldChg>
      <pc:sldChg chg="addSp modSp del modNotes">
        <pc:chgData name="Hendiyaningsih, Fiska [CONID NON J&amp;J]" userId="137be246-02e7-4c6d-a3b6-b3136fbf5624" providerId="ADAL" clId="{52CCF914-299C-4170-BBBA-51F3B3B711ED}" dt="2022-09-11T08:26:26.575" v="13918" actId="47"/>
        <pc:sldMkLst>
          <pc:docMk/>
          <pc:sldMk cId="0" sldId="287"/>
        </pc:sldMkLst>
        <pc:spChg chg="mod">
          <ac:chgData name="Hendiyaningsih, Fiska [CONID NON J&amp;J]" userId="137be246-02e7-4c6d-a3b6-b3136fbf5624" providerId="ADAL" clId="{52CCF914-299C-4170-BBBA-51F3B3B711ED}" dt="2022-09-11T08:20:12.212" v="13853" actId="164"/>
          <ac:spMkLst>
            <pc:docMk/>
            <pc:sldMk cId="0" sldId="287"/>
            <ac:spMk id="1889" creationId="{00000000-0000-0000-0000-000000000000}"/>
          </ac:spMkLst>
        </pc:spChg>
        <pc:grpChg chg="add mod">
          <ac:chgData name="Hendiyaningsih, Fiska [CONID NON J&amp;J]" userId="137be246-02e7-4c6d-a3b6-b3136fbf5624" providerId="ADAL" clId="{52CCF914-299C-4170-BBBA-51F3B3B711ED}" dt="2022-09-11T08:20:12.212" v="13853" actId="164"/>
          <ac:grpSpMkLst>
            <pc:docMk/>
            <pc:sldMk cId="0" sldId="287"/>
            <ac:grpSpMk id="2" creationId="{A4D557B8-A67E-446C-804F-C2413DE4E094}"/>
          </ac:grpSpMkLst>
        </pc:grpChg>
        <pc:grpChg chg="mod">
          <ac:chgData name="Hendiyaningsih, Fiska [CONID NON J&amp;J]" userId="137be246-02e7-4c6d-a3b6-b3136fbf5624" providerId="ADAL" clId="{52CCF914-299C-4170-BBBA-51F3B3B711ED}" dt="2022-09-11T08:20:12.212" v="13853" actId="164"/>
          <ac:grpSpMkLst>
            <pc:docMk/>
            <pc:sldMk cId="0" sldId="287"/>
            <ac:grpSpMk id="1895" creationId="{00000000-0000-0000-0000-000000000000}"/>
          </ac:grpSpMkLst>
        </pc:grpChg>
      </pc:sldChg>
      <pc:sldChg chg="del">
        <pc:chgData name="Hendiyaningsih, Fiska [CONID NON J&amp;J]" userId="137be246-02e7-4c6d-a3b6-b3136fbf5624" providerId="ADAL" clId="{52CCF914-299C-4170-BBBA-51F3B3B711ED}" dt="2022-09-11T08:26:26.575" v="13918" actId="47"/>
        <pc:sldMkLst>
          <pc:docMk/>
          <pc:sldMk cId="0" sldId="288"/>
        </pc:sldMkLst>
      </pc:sldChg>
      <pc:sldChg chg="del">
        <pc:chgData name="Hendiyaningsih, Fiska [CONID NON J&amp;J]" userId="137be246-02e7-4c6d-a3b6-b3136fbf5624" providerId="ADAL" clId="{52CCF914-299C-4170-BBBA-51F3B3B711ED}" dt="2022-09-11T08:26:26.575" v="13918" actId="47"/>
        <pc:sldMkLst>
          <pc:docMk/>
          <pc:sldMk cId="0" sldId="289"/>
        </pc:sldMkLst>
      </pc:sldChg>
      <pc:sldChg chg="del">
        <pc:chgData name="Hendiyaningsih, Fiska [CONID NON J&amp;J]" userId="137be246-02e7-4c6d-a3b6-b3136fbf5624" providerId="ADAL" clId="{52CCF914-299C-4170-BBBA-51F3B3B711ED}" dt="2022-09-11T08:26:26.575" v="13918" actId="47"/>
        <pc:sldMkLst>
          <pc:docMk/>
          <pc:sldMk cId="0" sldId="290"/>
        </pc:sldMkLst>
      </pc:sldChg>
      <pc:sldChg chg="addSp delSp modSp new mod">
        <pc:chgData name="Hendiyaningsih, Fiska [CONID NON J&amp;J]" userId="137be246-02e7-4c6d-a3b6-b3136fbf5624" providerId="ADAL" clId="{52CCF914-299C-4170-BBBA-51F3B3B711ED}" dt="2022-09-09T01:05:50.027" v="1211" actId="20577"/>
        <pc:sldMkLst>
          <pc:docMk/>
          <pc:sldMk cId="2830559466" sldId="291"/>
        </pc:sldMkLst>
        <pc:spChg chg="mod">
          <ac:chgData name="Hendiyaningsih, Fiska [CONID NON J&amp;J]" userId="137be246-02e7-4c6d-a3b6-b3136fbf5624" providerId="ADAL" clId="{52CCF914-299C-4170-BBBA-51F3B3B711ED}" dt="2022-09-08T16:27:47.314" v="31" actId="1076"/>
          <ac:spMkLst>
            <pc:docMk/>
            <pc:sldMk cId="2830559466" sldId="291"/>
            <ac:spMk id="2" creationId="{97DA4B76-98ED-4E6F-B1CC-ABDE4BAC3893}"/>
          </ac:spMkLst>
        </pc:spChg>
        <pc:spChg chg="mod">
          <ac:chgData name="Hendiyaningsih, Fiska [CONID NON J&amp;J]" userId="137be246-02e7-4c6d-a3b6-b3136fbf5624" providerId="ADAL" clId="{52CCF914-299C-4170-BBBA-51F3B3B711ED}" dt="2022-09-08T16:22:06.284" v="1"/>
          <ac:spMkLst>
            <pc:docMk/>
            <pc:sldMk cId="2830559466" sldId="291"/>
            <ac:spMk id="6" creationId="{960986BF-122F-48C5-A34D-9E6DB2B1CE26}"/>
          </ac:spMkLst>
        </pc:spChg>
        <pc:spChg chg="mod">
          <ac:chgData name="Hendiyaningsih, Fiska [CONID NON J&amp;J]" userId="137be246-02e7-4c6d-a3b6-b3136fbf5624" providerId="ADAL" clId="{52CCF914-299C-4170-BBBA-51F3B3B711ED}" dt="2022-09-08T16:22:06.284" v="1"/>
          <ac:spMkLst>
            <pc:docMk/>
            <pc:sldMk cId="2830559466" sldId="291"/>
            <ac:spMk id="7" creationId="{5B2DC5AE-1CAC-4DA7-9393-D2982B842A7A}"/>
          </ac:spMkLst>
        </pc:spChg>
        <pc:spChg chg="mod">
          <ac:chgData name="Hendiyaningsih, Fiska [CONID NON J&amp;J]" userId="137be246-02e7-4c6d-a3b6-b3136fbf5624" providerId="ADAL" clId="{52CCF914-299C-4170-BBBA-51F3B3B711ED}" dt="2022-09-08T16:22:06.284" v="1"/>
          <ac:spMkLst>
            <pc:docMk/>
            <pc:sldMk cId="2830559466" sldId="291"/>
            <ac:spMk id="8" creationId="{96CD7AF8-04FF-4698-A5CE-D5BD837A69CA}"/>
          </ac:spMkLst>
        </pc:spChg>
        <pc:spChg chg="mod">
          <ac:chgData name="Hendiyaningsih, Fiska [CONID NON J&amp;J]" userId="137be246-02e7-4c6d-a3b6-b3136fbf5624" providerId="ADAL" clId="{52CCF914-299C-4170-BBBA-51F3B3B711ED}" dt="2022-09-08T16:22:06.284" v="1"/>
          <ac:spMkLst>
            <pc:docMk/>
            <pc:sldMk cId="2830559466" sldId="291"/>
            <ac:spMk id="9" creationId="{D05EC2A2-07E9-4F98-BD84-A2C20ABC9AEF}"/>
          </ac:spMkLst>
        </pc:spChg>
        <pc:spChg chg="mod">
          <ac:chgData name="Hendiyaningsih, Fiska [CONID NON J&amp;J]" userId="137be246-02e7-4c6d-a3b6-b3136fbf5624" providerId="ADAL" clId="{52CCF914-299C-4170-BBBA-51F3B3B711ED}" dt="2022-09-08T16:22:06.284" v="1"/>
          <ac:spMkLst>
            <pc:docMk/>
            <pc:sldMk cId="2830559466" sldId="291"/>
            <ac:spMk id="10" creationId="{1C9A0141-16AF-4ED5-81A5-0AC4C20A6438}"/>
          </ac:spMkLst>
        </pc:spChg>
        <pc:spChg chg="mod">
          <ac:chgData name="Hendiyaningsih, Fiska [CONID NON J&amp;J]" userId="137be246-02e7-4c6d-a3b6-b3136fbf5624" providerId="ADAL" clId="{52CCF914-299C-4170-BBBA-51F3B3B711ED}" dt="2022-09-08T16:22:06.284" v="1"/>
          <ac:spMkLst>
            <pc:docMk/>
            <pc:sldMk cId="2830559466" sldId="291"/>
            <ac:spMk id="11" creationId="{8B98104A-5861-4C02-8724-30B7400334EE}"/>
          </ac:spMkLst>
        </pc:spChg>
        <pc:spChg chg="mod">
          <ac:chgData name="Hendiyaningsih, Fiska [CONID NON J&amp;J]" userId="137be246-02e7-4c6d-a3b6-b3136fbf5624" providerId="ADAL" clId="{52CCF914-299C-4170-BBBA-51F3B3B711ED}" dt="2022-09-08T16:22:06.284" v="1"/>
          <ac:spMkLst>
            <pc:docMk/>
            <pc:sldMk cId="2830559466" sldId="291"/>
            <ac:spMk id="12" creationId="{BEFC8D66-39F4-46F0-B2E1-E4FC38088C31}"/>
          </ac:spMkLst>
        </pc:spChg>
        <pc:spChg chg="mod">
          <ac:chgData name="Hendiyaningsih, Fiska [CONID NON J&amp;J]" userId="137be246-02e7-4c6d-a3b6-b3136fbf5624" providerId="ADAL" clId="{52CCF914-299C-4170-BBBA-51F3B3B711ED}" dt="2022-09-08T16:22:06.284" v="1"/>
          <ac:spMkLst>
            <pc:docMk/>
            <pc:sldMk cId="2830559466" sldId="291"/>
            <ac:spMk id="13" creationId="{71C2ADCC-6F78-4946-B816-013658B49D3D}"/>
          </ac:spMkLst>
        </pc:spChg>
        <pc:spChg chg="mod">
          <ac:chgData name="Hendiyaningsih, Fiska [CONID NON J&amp;J]" userId="137be246-02e7-4c6d-a3b6-b3136fbf5624" providerId="ADAL" clId="{52CCF914-299C-4170-BBBA-51F3B3B711ED}" dt="2022-09-08T16:22:06.284" v="1"/>
          <ac:spMkLst>
            <pc:docMk/>
            <pc:sldMk cId="2830559466" sldId="291"/>
            <ac:spMk id="14" creationId="{A039E875-AC29-4523-96C0-33E7517AF3FE}"/>
          </ac:spMkLst>
        </pc:spChg>
        <pc:spChg chg="mod">
          <ac:chgData name="Hendiyaningsih, Fiska [CONID NON J&amp;J]" userId="137be246-02e7-4c6d-a3b6-b3136fbf5624" providerId="ADAL" clId="{52CCF914-299C-4170-BBBA-51F3B3B711ED}" dt="2022-09-08T16:22:06.284" v="1"/>
          <ac:spMkLst>
            <pc:docMk/>
            <pc:sldMk cId="2830559466" sldId="291"/>
            <ac:spMk id="15" creationId="{9313D876-08E9-433C-B21F-0226B5F75875}"/>
          </ac:spMkLst>
        </pc:spChg>
        <pc:spChg chg="mod">
          <ac:chgData name="Hendiyaningsih, Fiska [CONID NON J&amp;J]" userId="137be246-02e7-4c6d-a3b6-b3136fbf5624" providerId="ADAL" clId="{52CCF914-299C-4170-BBBA-51F3B3B711ED}" dt="2022-09-08T16:22:06.284" v="1"/>
          <ac:spMkLst>
            <pc:docMk/>
            <pc:sldMk cId="2830559466" sldId="291"/>
            <ac:spMk id="16" creationId="{EADB8962-5973-4840-84DD-4C5BE90E3A88}"/>
          </ac:spMkLst>
        </pc:spChg>
        <pc:spChg chg="mod">
          <ac:chgData name="Hendiyaningsih, Fiska [CONID NON J&amp;J]" userId="137be246-02e7-4c6d-a3b6-b3136fbf5624" providerId="ADAL" clId="{52CCF914-299C-4170-BBBA-51F3B3B711ED}" dt="2022-09-08T16:22:06.284" v="1"/>
          <ac:spMkLst>
            <pc:docMk/>
            <pc:sldMk cId="2830559466" sldId="291"/>
            <ac:spMk id="17" creationId="{1B11763C-675F-408C-BF14-5D6D4BBE4EEE}"/>
          </ac:spMkLst>
        </pc:spChg>
        <pc:spChg chg="mod">
          <ac:chgData name="Hendiyaningsih, Fiska [CONID NON J&amp;J]" userId="137be246-02e7-4c6d-a3b6-b3136fbf5624" providerId="ADAL" clId="{52CCF914-299C-4170-BBBA-51F3B3B711ED}" dt="2022-09-08T16:22:06.284" v="1"/>
          <ac:spMkLst>
            <pc:docMk/>
            <pc:sldMk cId="2830559466" sldId="291"/>
            <ac:spMk id="18" creationId="{4C40B463-1295-4318-8F19-338A1EA35DC0}"/>
          </ac:spMkLst>
        </pc:spChg>
        <pc:spChg chg="mod">
          <ac:chgData name="Hendiyaningsih, Fiska [CONID NON J&amp;J]" userId="137be246-02e7-4c6d-a3b6-b3136fbf5624" providerId="ADAL" clId="{52CCF914-299C-4170-BBBA-51F3B3B711ED}" dt="2022-09-08T16:22:06.284" v="1"/>
          <ac:spMkLst>
            <pc:docMk/>
            <pc:sldMk cId="2830559466" sldId="291"/>
            <ac:spMk id="19" creationId="{C98CB802-F3F7-4298-ACE8-8AA0938B3D74}"/>
          </ac:spMkLst>
        </pc:spChg>
        <pc:spChg chg="mod">
          <ac:chgData name="Hendiyaningsih, Fiska [CONID NON J&amp;J]" userId="137be246-02e7-4c6d-a3b6-b3136fbf5624" providerId="ADAL" clId="{52CCF914-299C-4170-BBBA-51F3B3B711ED}" dt="2022-09-08T16:22:06.284" v="1"/>
          <ac:spMkLst>
            <pc:docMk/>
            <pc:sldMk cId="2830559466" sldId="291"/>
            <ac:spMk id="20" creationId="{EB64DB36-3609-4FB4-BC71-D74292DEE8DC}"/>
          </ac:spMkLst>
        </pc:spChg>
        <pc:spChg chg="mod">
          <ac:chgData name="Hendiyaningsih, Fiska [CONID NON J&amp;J]" userId="137be246-02e7-4c6d-a3b6-b3136fbf5624" providerId="ADAL" clId="{52CCF914-299C-4170-BBBA-51F3B3B711ED}" dt="2022-09-08T16:22:06.284" v="1"/>
          <ac:spMkLst>
            <pc:docMk/>
            <pc:sldMk cId="2830559466" sldId="291"/>
            <ac:spMk id="21" creationId="{FA1CD1FC-B84A-4653-8022-DFBC98A33B2A}"/>
          </ac:spMkLst>
        </pc:spChg>
        <pc:spChg chg="mod">
          <ac:chgData name="Hendiyaningsih, Fiska [CONID NON J&amp;J]" userId="137be246-02e7-4c6d-a3b6-b3136fbf5624" providerId="ADAL" clId="{52CCF914-299C-4170-BBBA-51F3B3B711ED}" dt="2022-09-08T16:22:06.284" v="1"/>
          <ac:spMkLst>
            <pc:docMk/>
            <pc:sldMk cId="2830559466" sldId="291"/>
            <ac:spMk id="22" creationId="{E149D69D-FC72-4340-BA0D-27A6E6B66354}"/>
          </ac:spMkLst>
        </pc:spChg>
        <pc:spChg chg="mod">
          <ac:chgData name="Hendiyaningsih, Fiska [CONID NON J&amp;J]" userId="137be246-02e7-4c6d-a3b6-b3136fbf5624" providerId="ADAL" clId="{52CCF914-299C-4170-BBBA-51F3B3B711ED}" dt="2022-09-08T16:22:06.284" v="1"/>
          <ac:spMkLst>
            <pc:docMk/>
            <pc:sldMk cId="2830559466" sldId="291"/>
            <ac:spMk id="23" creationId="{5C4E4352-EDD9-4244-8F07-4CECAF2915AF}"/>
          </ac:spMkLst>
        </pc:spChg>
        <pc:spChg chg="mod">
          <ac:chgData name="Hendiyaningsih, Fiska [CONID NON J&amp;J]" userId="137be246-02e7-4c6d-a3b6-b3136fbf5624" providerId="ADAL" clId="{52CCF914-299C-4170-BBBA-51F3B3B711ED}" dt="2022-09-08T16:22:06.284" v="1"/>
          <ac:spMkLst>
            <pc:docMk/>
            <pc:sldMk cId="2830559466" sldId="291"/>
            <ac:spMk id="24" creationId="{2C73912F-6DB4-4133-BA30-F43836812197}"/>
          </ac:spMkLst>
        </pc:spChg>
        <pc:spChg chg="mod">
          <ac:chgData name="Hendiyaningsih, Fiska [CONID NON J&amp;J]" userId="137be246-02e7-4c6d-a3b6-b3136fbf5624" providerId="ADAL" clId="{52CCF914-299C-4170-BBBA-51F3B3B711ED}" dt="2022-09-08T16:22:06.284" v="1"/>
          <ac:spMkLst>
            <pc:docMk/>
            <pc:sldMk cId="2830559466" sldId="291"/>
            <ac:spMk id="25" creationId="{5D5766C4-3DD8-4106-AAEF-E166D5B81EF5}"/>
          </ac:spMkLst>
        </pc:spChg>
        <pc:spChg chg="mod">
          <ac:chgData name="Hendiyaningsih, Fiska [CONID NON J&amp;J]" userId="137be246-02e7-4c6d-a3b6-b3136fbf5624" providerId="ADAL" clId="{52CCF914-299C-4170-BBBA-51F3B3B711ED}" dt="2022-09-08T16:22:06.284" v="1"/>
          <ac:spMkLst>
            <pc:docMk/>
            <pc:sldMk cId="2830559466" sldId="291"/>
            <ac:spMk id="26" creationId="{1929294A-1AD8-4EDD-BA38-63E04ACB17A8}"/>
          </ac:spMkLst>
        </pc:spChg>
        <pc:spChg chg="mod">
          <ac:chgData name="Hendiyaningsih, Fiska [CONID NON J&amp;J]" userId="137be246-02e7-4c6d-a3b6-b3136fbf5624" providerId="ADAL" clId="{52CCF914-299C-4170-BBBA-51F3B3B711ED}" dt="2022-09-08T16:22:06.284" v="1"/>
          <ac:spMkLst>
            <pc:docMk/>
            <pc:sldMk cId="2830559466" sldId="291"/>
            <ac:spMk id="27" creationId="{F1D4BC1B-07FC-405B-9FD0-2F1ADFC6E302}"/>
          </ac:spMkLst>
        </pc:spChg>
        <pc:spChg chg="mod">
          <ac:chgData name="Hendiyaningsih, Fiska [CONID NON J&amp;J]" userId="137be246-02e7-4c6d-a3b6-b3136fbf5624" providerId="ADAL" clId="{52CCF914-299C-4170-BBBA-51F3B3B711ED}" dt="2022-09-08T16:22:06.284" v="1"/>
          <ac:spMkLst>
            <pc:docMk/>
            <pc:sldMk cId="2830559466" sldId="291"/>
            <ac:spMk id="28" creationId="{3F91B7ED-36AA-49B3-A6A0-84D7957E6FAD}"/>
          </ac:spMkLst>
        </pc:spChg>
        <pc:spChg chg="mod">
          <ac:chgData name="Hendiyaningsih, Fiska [CONID NON J&amp;J]" userId="137be246-02e7-4c6d-a3b6-b3136fbf5624" providerId="ADAL" clId="{52CCF914-299C-4170-BBBA-51F3B3B711ED}" dt="2022-09-08T16:22:06.284" v="1"/>
          <ac:spMkLst>
            <pc:docMk/>
            <pc:sldMk cId="2830559466" sldId="291"/>
            <ac:spMk id="29" creationId="{0801EAF5-B172-4AE9-9E13-0571BBF50DDD}"/>
          </ac:spMkLst>
        </pc:spChg>
        <pc:spChg chg="mod">
          <ac:chgData name="Hendiyaningsih, Fiska [CONID NON J&amp;J]" userId="137be246-02e7-4c6d-a3b6-b3136fbf5624" providerId="ADAL" clId="{52CCF914-299C-4170-BBBA-51F3B3B711ED}" dt="2022-09-08T16:22:06.284" v="1"/>
          <ac:spMkLst>
            <pc:docMk/>
            <pc:sldMk cId="2830559466" sldId="291"/>
            <ac:spMk id="30" creationId="{8D057594-4CEC-45A7-91AC-453CDBD262C0}"/>
          </ac:spMkLst>
        </pc:spChg>
        <pc:spChg chg="mod">
          <ac:chgData name="Hendiyaningsih, Fiska [CONID NON J&amp;J]" userId="137be246-02e7-4c6d-a3b6-b3136fbf5624" providerId="ADAL" clId="{52CCF914-299C-4170-BBBA-51F3B3B711ED}" dt="2022-09-08T16:22:06.284" v="1"/>
          <ac:spMkLst>
            <pc:docMk/>
            <pc:sldMk cId="2830559466" sldId="291"/>
            <ac:spMk id="31" creationId="{1A9D0753-BBFD-4950-9BAE-3A58BA831778}"/>
          </ac:spMkLst>
        </pc:spChg>
        <pc:spChg chg="mod">
          <ac:chgData name="Hendiyaningsih, Fiska [CONID NON J&amp;J]" userId="137be246-02e7-4c6d-a3b6-b3136fbf5624" providerId="ADAL" clId="{52CCF914-299C-4170-BBBA-51F3B3B711ED}" dt="2022-09-08T16:22:06.284" v="1"/>
          <ac:spMkLst>
            <pc:docMk/>
            <pc:sldMk cId="2830559466" sldId="291"/>
            <ac:spMk id="32" creationId="{7C27B178-88D4-4A4A-A0BD-FAF8BFC6231C}"/>
          </ac:spMkLst>
        </pc:spChg>
        <pc:spChg chg="mod">
          <ac:chgData name="Hendiyaningsih, Fiska [CONID NON J&amp;J]" userId="137be246-02e7-4c6d-a3b6-b3136fbf5624" providerId="ADAL" clId="{52CCF914-299C-4170-BBBA-51F3B3B711ED}" dt="2022-09-08T16:22:06.284" v="1"/>
          <ac:spMkLst>
            <pc:docMk/>
            <pc:sldMk cId="2830559466" sldId="291"/>
            <ac:spMk id="33" creationId="{9E3A3247-FD12-4CA6-AFD3-CC9BF36EE58A}"/>
          </ac:spMkLst>
        </pc:spChg>
        <pc:spChg chg="mod">
          <ac:chgData name="Hendiyaningsih, Fiska [CONID NON J&amp;J]" userId="137be246-02e7-4c6d-a3b6-b3136fbf5624" providerId="ADAL" clId="{52CCF914-299C-4170-BBBA-51F3B3B711ED}" dt="2022-09-08T16:22:06.284" v="1"/>
          <ac:spMkLst>
            <pc:docMk/>
            <pc:sldMk cId="2830559466" sldId="291"/>
            <ac:spMk id="34" creationId="{AB8DEC8C-40B5-43F7-B6A5-B21CFFC39DED}"/>
          </ac:spMkLst>
        </pc:spChg>
        <pc:spChg chg="mod">
          <ac:chgData name="Hendiyaningsih, Fiska [CONID NON J&amp;J]" userId="137be246-02e7-4c6d-a3b6-b3136fbf5624" providerId="ADAL" clId="{52CCF914-299C-4170-BBBA-51F3B3B711ED}" dt="2022-09-08T16:22:06.284" v="1"/>
          <ac:spMkLst>
            <pc:docMk/>
            <pc:sldMk cId="2830559466" sldId="291"/>
            <ac:spMk id="35" creationId="{DDE35A29-C8B3-461D-90F1-5A3ED3C31691}"/>
          </ac:spMkLst>
        </pc:spChg>
        <pc:spChg chg="mod">
          <ac:chgData name="Hendiyaningsih, Fiska [CONID NON J&amp;J]" userId="137be246-02e7-4c6d-a3b6-b3136fbf5624" providerId="ADAL" clId="{52CCF914-299C-4170-BBBA-51F3B3B711ED}" dt="2022-09-08T16:22:06.284" v="1"/>
          <ac:spMkLst>
            <pc:docMk/>
            <pc:sldMk cId="2830559466" sldId="291"/>
            <ac:spMk id="36" creationId="{EB7E8F63-D635-49EC-BA04-BB1E31A33E93}"/>
          </ac:spMkLst>
        </pc:spChg>
        <pc:spChg chg="mod">
          <ac:chgData name="Hendiyaningsih, Fiska [CONID NON J&amp;J]" userId="137be246-02e7-4c6d-a3b6-b3136fbf5624" providerId="ADAL" clId="{52CCF914-299C-4170-BBBA-51F3B3B711ED}" dt="2022-09-08T16:22:06.284" v="1"/>
          <ac:spMkLst>
            <pc:docMk/>
            <pc:sldMk cId="2830559466" sldId="291"/>
            <ac:spMk id="37" creationId="{D5488C12-25EF-4891-B0A9-1CCECE645CD2}"/>
          </ac:spMkLst>
        </pc:spChg>
        <pc:spChg chg="mod">
          <ac:chgData name="Hendiyaningsih, Fiska [CONID NON J&amp;J]" userId="137be246-02e7-4c6d-a3b6-b3136fbf5624" providerId="ADAL" clId="{52CCF914-299C-4170-BBBA-51F3B3B711ED}" dt="2022-09-08T16:22:06.284" v="1"/>
          <ac:spMkLst>
            <pc:docMk/>
            <pc:sldMk cId="2830559466" sldId="291"/>
            <ac:spMk id="38" creationId="{CD3FCA9E-76CB-4CB5-A285-8208641B8099}"/>
          </ac:spMkLst>
        </pc:spChg>
        <pc:spChg chg="mod">
          <ac:chgData name="Hendiyaningsih, Fiska [CONID NON J&amp;J]" userId="137be246-02e7-4c6d-a3b6-b3136fbf5624" providerId="ADAL" clId="{52CCF914-299C-4170-BBBA-51F3B3B711ED}" dt="2022-09-08T16:22:06.284" v="1"/>
          <ac:spMkLst>
            <pc:docMk/>
            <pc:sldMk cId="2830559466" sldId="291"/>
            <ac:spMk id="39" creationId="{FBFE3BF2-9818-4FAE-8292-BF85B2D26743}"/>
          </ac:spMkLst>
        </pc:spChg>
        <pc:spChg chg="mod">
          <ac:chgData name="Hendiyaningsih, Fiska [CONID NON J&amp;J]" userId="137be246-02e7-4c6d-a3b6-b3136fbf5624" providerId="ADAL" clId="{52CCF914-299C-4170-BBBA-51F3B3B711ED}" dt="2022-09-08T16:22:06.284" v="1"/>
          <ac:spMkLst>
            <pc:docMk/>
            <pc:sldMk cId="2830559466" sldId="291"/>
            <ac:spMk id="40" creationId="{0966EF66-243A-48E1-8ECC-18B6833102AB}"/>
          </ac:spMkLst>
        </pc:spChg>
        <pc:spChg chg="mod">
          <ac:chgData name="Hendiyaningsih, Fiska [CONID NON J&amp;J]" userId="137be246-02e7-4c6d-a3b6-b3136fbf5624" providerId="ADAL" clId="{52CCF914-299C-4170-BBBA-51F3B3B711ED}" dt="2022-09-08T16:22:06.284" v="1"/>
          <ac:spMkLst>
            <pc:docMk/>
            <pc:sldMk cId="2830559466" sldId="291"/>
            <ac:spMk id="41" creationId="{43C7526A-B2B4-49B6-8429-8FF4A1112BCF}"/>
          </ac:spMkLst>
        </pc:spChg>
        <pc:spChg chg="mod">
          <ac:chgData name="Hendiyaningsih, Fiska [CONID NON J&amp;J]" userId="137be246-02e7-4c6d-a3b6-b3136fbf5624" providerId="ADAL" clId="{52CCF914-299C-4170-BBBA-51F3B3B711ED}" dt="2022-09-08T16:22:06.284" v="1"/>
          <ac:spMkLst>
            <pc:docMk/>
            <pc:sldMk cId="2830559466" sldId="291"/>
            <ac:spMk id="42" creationId="{FD5C1CE3-B501-4287-BCBE-2AE18D76665A}"/>
          </ac:spMkLst>
        </pc:spChg>
        <pc:spChg chg="mod">
          <ac:chgData name="Hendiyaningsih, Fiska [CONID NON J&amp;J]" userId="137be246-02e7-4c6d-a3b6-b3136fbf5624" providerId="ADAL" clId="{52CCF914-299C-4170-BBBA-51F3B3B711ED}" dt="2022-09-08T16:22:06.284" v="1"/>
          <ac:spMkLst>
            <pc:docMk/>
            <pc:sldMk cId="2830559466" sldId="291"/>
            <ac:spMk id="43" creationId="{CBC66F23-BEF8-4378-A0C6-311922BE0738}"/>
          </ac:spMkLst>
        </pc:spChg>
        <pc:spChg chg="mod">
          <ac:chgData name="Hendiyaningsih, Fiska [CONID NON J&amp;J]" userId="137be246-02e7-4c6d-a3b6-b3136fbf5624" providerId="ADAL" clId="{52CCF914-299C-4170-BBBA-51F3B3B711ED}" dt="2022-09-08T16:22:06.284" v="1"/>
          <ac:spMkLst>
            <pc:docMk/>
            <pc:sldMk cId="2830559466" sldId="291"/>
            <ac:spMk id="44" creationId="{BD2E32F5-CA64-4FFD-8DF8-F33D0EE76061}"/>
          </ac:spMkLst>
        </pc:spChg>
        <pc:spChg chg="mod">
          <ac:chgData name="Hendiyaningsih, Fiska [CONID NON J&amp;J]" userId="137be246-02e7-4c6d-a3b6-b3136fbf5624" providerId="ADAL" clId="{52CCF914-299C-4170-BBBA-51F3B3B711ED}" dt="2022-09-08T16:22:06.284" v="1"/>
          <ac:spMkLst>
            <pc:docMk/>
            <pc:sldMk cId="2830559466" sldId="291"/>
            <ac:spMk id="45" creationId="{E3E4A544-30B8-4363-B96F-8897C211F5EE}"/>
          </ac:spMkLst>
        </pc:spChg>
        <pc:spChg chg="mod">
          <ac:chgData name="Hendiyaningsih, Fiska [CONID NON J&amp;J]" userId="137be246-02e7-4c6d-a3b6-b3136fbf5624" providerId="ADAL" clId="{52CCF914-299C-4170-BBBA-51F3B3B711ED}" dt="2022-09-08T16:22:06.284" v="1"/>
          <ac:spMkLst>
            <pc:docMk/>
            <pc:sldMk cId="2830559466" sldId="291"/>
            <ac:spMk id="46" creationId="{BE02D116-82A7-4CD5-B0D6-DCDC913FE3D8}"/>
          </ac:spMkLst>
        </pc:spChg>
        <pc:spChg chg="mod">
          <ac:chgData name="Hendiyaningsih, Fiska [CONID NON J&amp;J]" userId="137be246-02e7-4c6d-a3b6-b3136fbf5624" providerId="ADAL" clId="{52CCF914-299C-4170-BBBA-51F3B3B711ED}" dt="2022-09-08T16:22:06.284" v="1"/>
          <ac:spMkLst>
            <pc:docMk/>
            <pc:sldMk cId="2830559466" sldId="291"/>
            <ac:spMk id="47" creationId="{430F4112-FD37-4239-AC25-E95ABEBC8F1C}"/>
          </ac:spMkLst>
        </pc:spChg>
        <pc:spChg chg="mod">
          <ac:chgData name="Hendiyaningsih, Fiska [CONID NON J&amp;J]" userId="137be246-02e7-4c6d-a3b6-b3136fbf5624" providerId="ADAL" clId="{52CCF914-299C-4170-BBBA-51F3B3B711ED}" dt="2022-09-08T16:22:06.284" v="1"/>
          <ac:spMkLst>
            <pc:docMk/>
            <pc:sldMk cId="2830559466" sldId="291"/>
            <ac:spMk id="48" creationId="{E81A30C9-21A6-48EF-B190-2C3A24D40249}"/>
          </ac:spMkLst>
        </pc:spChg>
        <pc:spChg chg="mod">
          <ac:chgData name="Hendiyaningsih, Fiska [CONID NON J&amp;J]" userId="137be246-02e7-4c6d-a3b6-b3136fbf5624" providerId="ADAL" clId="{52CCF914-299C-4170-BBBA-51F3B3B711ED}" dt="2022-09-08T16:22:06.284" v="1"/>
          <ac:spMkLst>
            <pc:docMk/>
            <pc:sldMk cId="2830559466" sldId="291"/>
            <ac:spMk id="49" creationId="{0D6215CD-171C-4455-AEDD-ED3E1EB32A90}"/>
          </ac:spMkLst>
        </pc:spChg>
        <pc:spChg chg="add mod">
          <ac:chgData name="Hendiyaningsih, Fiska [CONID NON J&amp;J]" userId="137be246-02e7-4c6d-a3b6-b3136fbf5624" providerId="ADAL" clId="{52CCF914-299C-4170-BBBA-51F3B3B711ED}" dt="2022-09-09T01:05:20.344" v="1203" actId="20577"/>
          <ac:spMkLst>
            <pc:docMk/>
            <pc:sldMk cId="2830559466" sldId="291"/>
            <ac:spMk id="50" creationId="{9167933D-865B-455B-944D-C7D0C4D4BB66}"/>
          </ac:spMkLst>
        </pc:spChg>
        <pc:spChg chg="add del">
          <ac:chgData name="Hendiyaningsih, Fiska [CONID NON J&amp;J]" userId="137be246-02e7-4c6d-a3b6-b3136fbf5624" providerId="ADAL" clId="{52CCF914-299C-4170-BBBA-51F3B3B711ED}" dt="2022-09-08T16:32:35.126" v="78"/>
          <ac:spMkLst>
            <pc:docMk/>
            <pc:sldMk cId="2830559466" sldId="291"/>
            <ac:spMk id="51" creationId="{F1CE812D-35BE-45DF-BD88-C3CB38A8C4CF}"/>
          </ac:spMkLst>
        </pc:spChg>
        <pc:spChg chg="add mod">
          <ac:chgData name="Hendiyaningsih, Fiska [CONID NON J&amp;J]" userId="137be246-02e7-4c6d-a3b6-b3136fbf5624" providerId="ADAL" clId="{52CCF914-299C-4170-BBBA-51F3B3B711ED}" dt="2022-09-08T18:46:16.205" v="1066" actId="207"/>
          <ac:spMkLst>
            <pc:docMk/>
            <pc:sldMk cId="2830559466" sldId="291"/>
            <ac:spMk id="52" creationId="{7495ABCF-81B2-43C2-9168-F3FB07067AEC}"/>
          </ac:spMkLst>
        </pc:spChg>
        <pc:spChg chg="add del">
          <ac:chgData name="Hendiyaningsih, Fiska [CONID NON J&amp;J]" userId="137be246-02e7-4c6d-a3b6-b3136fbf5624" providerId="ADAL" clId="{52CCF914-299C-4170-BBBA-51F3B3B711ED}" dt="2022-09-08T16:32:51.040" v="82"/>
          <ac:spMkLst>
            <pc:docMk/>
            <pc:sldMk cId="2830559466" sldId="291"/>
            <ac:spMk id="53" creationId="{907EDE9D-46DF-4C71-9FC6-4104B9F94BE2}"/>
          </ac:spMkLst>
        </pc:spChg>
        <pc:spChg chg="add del">
          <ac:chgData name="Hendiyaningsih, Fiska [CONID NON J&amp;J]" userId="137be246-02e7-4c6d-a3b6-b3136fbf5624" providerId="ADAL" clId="{52CCF914-299C-4170-BBBA-51F3B3B711ED}" dt="2022-09-08T16:32:57.391" v="84"/>
          <ac:spMkLst>
            <pc:docMk/>
            <pc:sldMk cId="2830559466" sldId="291"/>
            <ac:spMk id="54" creationId="{6E532769-3D2E-4F16-854E-9A2E462227F3}"/>
          </ac:spMkLst>
        </pc:spChg>
        <pc:spChg chg="add mod">
          <ac:chgData name="Hendiyaningsih, Fiska [CONID NON J&amp;J]" userId="137be246-02e7-4c6d-a3b6-b3136fbf5624" providerId="ADAL" clId="{52CCF914-299C-4170-BBBA-51F3B3B711ED}" dt="2022-09-08T16:34:53.508" v="94" actId="164"/>
          <ac:spMkLst>
            <pc:docMk/>
            <pc:sldMk cId="2830559466" sldId="291"/>
            <ac:spMk id="55" creationId="{3D70796B-E22B-4446-9F9B-B61A927B4A35}"/>
          </ac:spMkLst>
        </pc:spChg>
        <pc:spChg chg="add mod">
          <ac:chgData name="Hendiyaningsih, Fiska [CONID NON J&amp;J]" userId="137be246-02e7-4c6d-a3b6-b3136fbf5624" providerId="ADAL" clId="{52CCF914-299C-4170-BBBA-51F3B3B711ED}" dt="2022-09-08T16:34:53.508" v="94" actId="164"/>
          <ac:spMkLst>
            <pc:docMk/>
            <pc:sldMk cId="2830559466" sldId="291"/>
            <ac:spMk id="56" creationId="{6075E383-34D4-4822-B3F2-8E2AA1073F5F}"/>
          </ac:spMkLst>
        </pc:spChg>
        <pc:spChg chg="add mod">
          <ac:chgData name="Hendiyaningsih, Fiska [CONID NON J&amp;J]" userId="137be246-02e7-4c6d-a3b6-b3136fbf5624" providerId="ADAL" clId="{52CCF914-299C-4170-BBBA-51F3B3B711ED}" dt="2022-09-08T16:34:53.508" v="94" actId="164"/>
          <ac:spMkLst>
            <pc:docMk/>
            <pc:sldMk cId="2830559466" sldId="291"/>
            <ac:spMk id="57" creationId="{BB6D8C1F-C571-45A9-A377-7784EAA8E6E2}"/>
          </ac:spMkLst>
        </pc:spChg>
        <pc:spChg chg="add mod">
          <ac:chgData name="Hendiyaningsih, Fiska [CONID NON J&amp;J]" userId="137be246-02e7-4c6d-a3b6-b3136fbf5624" providerId="ADAL" clId="{52CCF914-299C-4170-BBBA-51F3B3B711ED}" dt="2022-09-09T01:05:50.027" v="1211" actId="20577"/>
          <ac:spMkLst>
            <pc:docMk/>
            <pc:sldMk cId="2830559466" sldId="291"/>
            <ac:spMk id="59" creationId="{ECBA3C8C-9FA3-4541-9541-7A60E9E46A55}"/>
          </ac:spMkLst>
        </pc:spChg>
        <pc:grpChg chg="add mod">
          <ac:chgData name="Hendiyaningsih, Fiska [CONID NON J&amp;J]" userId="137be246-02e7-4c6d-a3b6-b3136fbf5624" providerId="ADAL" clId="{52CCF914-299C-4170-BBBA-51F3B3B711ED}" dt="2022-09-08T16:22:11.943" v="3" actId="1076"/>
          <ac:grpSpMkLst>
            <pc:docMk/>
            <pc:sldMk cId="2830559466" sldId="291"/>
            <ac:grpSpMk id="3" creationId="{CA47EE2C-34FE-4721-9252-01EF95B57896}"/>
          </ac:grpSpMkLst>
        </pc:grpChg>
        <pc:grpChg chg="mod">
          <ac:chgData name="Hendiyaningsih, Fiska [CONID NON J&amp;J]" userId="137be246-02e7-4c6d-a3b6-b3136fbf5624" providerId="ADAL" clId="{52CCF914-299C-4170-BBBA-51F3B3B711ED}" dt="2022-09-08T16:22:06.284" v="1"/>
          <ac:grpSpMkLst>
            <pc:docMk/>
            <pc:sldMk cId="2830559466" sldId="291"/>
            <ac:grpSpMk id="4" creationId="{032EB94B-7F4B-4F1D-909D-AC1016E9AA41}"/>
          </ac:grpSpMkLst>
        </pc:grpChg>
        <pc:grpChg chg="add mod">
          <ac:chgData name="Hendiyaningsih, Fiska [CONID NON J&amp;J]" userId="137be246-02e7-4c6d-a3b6-b3136fbf5624" providerId="ADAL" clId="{52CCF914-299C-4170-BBBA-51F3B3B711ED}" dt="2022-09-08T16:56:03.954" v="258" actId="1076"/>
          <ac:grpSpMkLst>
            <pc:docMk/>
            <pc:sldMk cId="2830559466" sldId="291"/>
            <ac:grpSpMk id="58" creationId="{680EB78E-7FE1-4C26-B758-AE6A4B81CCF4}"/>
          </ac:grpSpMkLst>
        </pc:grpChg>
        <pc:cxnChg chg="mod">
          <ac:chgData name="Hendiyaningsih, Fiska [CONID NON J&amp;J]" userId="137be246-02e7-4c6d-a3b6-b3136fbf5624" providerId="ADAL" clId="{52CCF914-299C-4170-BBBA-51F3B3B711ED}" dt="2022-09-08T16:22:06.284" v="1"/>
          <ac:cxnSpMkLst>
            <pc:docMk/>
            <pc:sldMk cId="2830559466" sldId="291"/>
            <ac:cxnSpMk id="5" creationId="{37FAE928-2A85-4644-B2BE-F0663FDAF6C1}"/>
          </ac:cxnSpMkLst>
        </pc:cxnChg>
      </pc:sldChg>
      <pc:sldChg chg="addSp delSp modSp new mod">
        <pc:chgData name="Hendiyaningsih, Fiska [CONID NON J&amp;J]" userId="137be246-02e7-4c6d-a3b6-b3136fbf5624" providerId="ADAL" clId="{52CCF914-299C-4170-BBBA-51F3B3B711ED}" dt="2022-09-10T20:11:32.272" v="2790" actId="1076"/>
        <pc:sldMkLst>
          <pc:docMk/>
          <pc:sldMk cId="2159879585" sldId="292"/>
        </pc:sldMkLst>
        <pc:spChg chg="del mod">
          <ac:chgData name="Hendiyaningsih, Fiska [CONID NON J&amp;J]" userId="137be246-02e7-4c6d-a3b6-b3136fbf5624" providerId="ADAL" clId="{52CCF914-299C-4170-BBBA-51F3B3B711ED}" dt="2022-09-08T18:12:23.191" v="315" actId="478"/>
          <ac:spMkLst>
            <pc:docMk/>
            <pc:sldMk cId="2159879585" sldId="292"/>
            <ac:spMk id="2" creationId="{29E15193-1A68-4B20-9831-5937CB400640}"/>
          </ac:spMkLst>
        </pc:spChg>
        <pc:spChg chg="add mod">
          <ac:chgData name="Hendiyaningsih, Fiska [CONID NON J&amp;J]" userId="137be246-02e7-4c6d-a3b6-b3136fbf5624" providerId="ADAL" clId="{52CCF914-299C-4170-BBBA-51F3B3B711ED}" dt="2022-09-08T18:46:30.169" v="1067" actId="1076"/>
          <ac:spMkLst>
            <pc:docMk/>
            <pc:sldMk cId="2159879585" sldId="292"/>
            <ac:spMk id="3" creationId="{043DADB3-BF94-44ED-9D23-3D29D7543017}"/>
          </ac:spMkLst>
        </pc:spChg>
        <pc:spChg chg="add mod">
          <ac:chgData name="Hendiyaningsih, Fiska [CONID NON J&amp;J]" userId="137be246-02e7-4c6d-a3b6-b3136fbf5624" providerId="ADAL" clId="{52CCF914-299C-4170-BBBA-51F3B3B711ED}" dt="2022-09-09T01:06:22.148" v="1212" actId="1076"/>
          <ac:spMkLst>
            <pc:docMk/>
            <pc:sldMk cId="2159879585" sldId="292"/>
            <ac:spMk id="4" creationId="{0F1C809C-9311-439E-8369-46E12B41D416}"/>
          </ac:spMkLst>
        </pc:spChg>
        <pc:spChg chg="add del">
          <ac:chgData name="Hendiyaningsih, Fiska [CONID NON J&amp;J]" userId="137be246-02e7-4c6d-a3b6-b3136fbf5624" providerId="ADAL" clId="{52CCF914-299C-4170-BBBA-51F3B3B711ED}" dt="2022-09-08T18:22:38.648" v="685"/>
          <ac:spMkLst>
            <pc:docMk/>
            <pc:sldMk cId="2159879585" sldId="292"/>
            <ac:spMk id="5" creationId="{0DB1A21A-EAC5-4179-A988-B359107F6F3F}"/>
          </ac:spMkLst>
        </pc:spChg>
        <pc:spChg chg="add mod">
          <ac:chgData name="Hendiyaningsih, Fiska [CONID NON J&amp;J]" userId="137be246-02e7-4c6d-a3b6-b3136fbf5624" providerId="ADAL" clId="{52CCF914-299C-4170-BBBA-51F3B3B711ED}" dt="2022-09-08T18:46:37.465" v="1068" actId="14100"/>
          <ac:spMkLst>
            <pc:docMk/>
            <pc:sldMk cId="2159879585" sldId="292"/>
            <ac:spMk id="6" creationId="{7EF1FD82-FE13-4156-AEE4-BAF7B79851E6}"/>
          </ac:spMkLst>
        </pc:spChg>
        <pc:spChg chg="add mod">
          <ac:chgData name="Hendiyaningsih, Fiska [CONID NON J&amp;J]" userId="137be246-02e7-4c6d-a3b6-b3136fbf5624" providerId="ADAL" clId="{52CCF914-299C-4170-BBBA-51F3B3B711ED}" dt="2022-09-08T18:35:19.432" v="942" actId="14100"/>
          <ac:spMkLst>
            <pc:docMk/>
            <pc:sldMk cId="2159879585" sldId="292"/>
            <ac:spMk id="9" creationId="{1153AB4C-61B3-424F-AD9B-5564F310745B}"/>
          </ac:spMkLst>
        </pc:spChg>
        <pc:spChg chg="add del mod">
          <ac:chgData name="Hendiyaningsih, Fiska [CONID NON J&amp;J]" userId="137be246-02e7-4c6d-a3b6-b3136fbf5624" providerId="ADAL" clId="{52CCF914-299C-4170-BBBA-51F3B3B711ED}" dt="2022-09-08T18:35:14.109" v="941"/>
          <ac:spMkLst>
            <pc:docMk/>
            <pc:sldMk cId="2159879585" sldId="292"/>
            <ac:spMk id="10" creationId="{C3F06576-9131-48A5-9C85-5924CAB56B11}"/>
          </ac:spMkLst>
        </pc:spChg>
        <pc:spChg chg="add mod">
          <ac:chgData name="Hendiyaningsih, Fiska [CONID NON J&amp;J]" userId="137be246-02e7-4c6d-a3b6-b3136fbf5624" providerId="ADAL" clId="{52CCF914-299C-4170-BBBA-51F3B3B711ED}" dt="2022-09-08T18:45:29.950" v="1059" actId="1076"/>
          <ac:spMkLst>
            <pc:docMk/>
            <pc:sldMk cId="2159879585" sldId="292"/>
            <ac:spMk id="11" creationId="{DE37540D-97D8-49A1-822F-F10B41D56EE0}"/>
          </ac:spMkLst>
        </pc:spChg>
        <pc:spChg chg="mod">
          <ac:chgData name="Hendiyaningsih, Fiska [CONID NON J&amp;J]" userId="137be246-02e7-4c6d-a3b6-b3136fbf5624" providerId="ADAL" clId="{52CCF914-299C-4170-BBBA-51F3B3B711ED}" dt="2022-09-10T20:11:04.640" v="2781"/>
          <ac:spMkLst>
            <pc:docMk/>
            <pc:sldMk cId="2159879585" sldId="292"/>
            <ac:spMk id="12" creationId="{F1C3FA3D-5D9B-4ABF-82EE-F141C0D8146C}"/>
          </ac:spMkLst>
        </pc:spChg>
        <pc:spChg chg="add del mod">
          <ac:chgData name="Hendiyaningsih, Fiska [CONID NON J&amp;J]" userId="137be246-02e7-4c6d-a3b6-b3136fbf5624" providerId="ADAL" clId="{52CCF914-299C-4170-BBBA-51F3B3B711ED}" dt="2022-09-10T20:11:28.238" v="2789" actId="478"/>
          <ac:spMkLst>
            <pc:docMk/>
            <pc:sldMk cId="2159879585" sldId="292"/>
            <ac:spMk id="14" creationId="{377E22D1-D86A-43B1-BB24-FFC77F4C47C0}"/>
          </ac:spMkLst>
        </pc:spChg>
        <pc:spChg chg="mod">
          <ac:chgData name="Hendiyaningsih, Fiska [CONID NON J&amp;J]" userId="137be246-02e7-4c6d-a3b6-b3136fbf5624" providerId="ADAL" clId="{52CCF914-299C-4170-BBBA-51F3B3B711ED}" dt="2022-09-10T20:11:04.640" v="2781"/>
          <ac:spMkLst>
            <pc:docMk/>
            <pc:sldMk cId="2159879585" sldId="292"/>
            <ac:spMk id="15" creationId="{6803E908-4AD9-4399-A1A8-AE67AAB70EBB}"/>
          </ac:spMkLst>
        </pc:spChg>
        <pc:spChg chg="mod">
          <ac:chgData name="Hendiyaningsih, Fiska [CONID NON J&amp;J]" userId="137be246-02e7-4c6d-a3b6-b3136fbf5624" providerId="ADAL" clId="{52CCF914-299C-4170-BBBA-51F3B3B711ED}" dt="2022-09-10T20:11:04.640" v="2781"/>
          <ac:spMkLst>
            <pc:docMk/>
            <pc:sldMk cId="2159879585" sldId="292"/>
            <ac:spMk id="16" creationId="{8A0AF018-5CC4-4A00-9B3C-4505985F705B}"/>
          </ac:spMkLst>
        </pc:spChg>
        <pc:spChg chg="mod">
          <ac:chgData name="Hendiyaningsih, Fiska [CONID NON J&amp;J]" userId="137be246-02e7-4c6d-a3b6-b3136fbf5624" providerId="ADAL" clId="{52CCF914-299C-4170-BBBA-51F3B3B711ED}" dt="2022-09-10T20:11:04.640" v="2781"/>
          <ac:spMkLst>
            <pc:docMk/>
            <pc:sldMk cId="2159879585" sldId="292"/>
            <ac:spMk id="17" creationId="{7B283BA8-1431-4DE3-898E-CA3D671B36A3}"/>
          </ac:spMkLst>
        </pc:spChg>
        <pc:spChg chg="mod">
          <ac:chgData name="Hendiyaningsih, Fiska [CONID NON J&amp;J]" userId="137be246-02e7-4c6d-a3b6-b3136fbf5624" providerId="ADAL" clId="{52CCF914-299C-4170-BBBA-51F3B3B711ED}" dt="2022-09-10T20:11:04.640" v="2781"/>
          <ac:spMkLst>
            <pc:docMk/>
            <pc:sldMk cId="2159879585" sldId="292"/>
            <ac:spMk id="18" creationId="{0A1002ED-680E-41AA-8046-EC4162855B46}"/>
          </ac:spMkLst>
        </pc:spChg>
        <pc:spChg chg="mod">
          <ac:chgData name="Hendiyaningsih, Fiska [CONID NON J&amp;J]" userId="137be246-02e7-4c6d-a3b6-b3136fbf5624" providerId="ADAL" clId="{52CCF914-299C-4170-BBBA-51F3B3B711ED}" dt="2022-09-10T20:11:04.640" v="2781"/>
          <ac:spMkLst>
            <pc:docMk/>
            <pc:sldMk cId="2159879585" sldId="292"/>
            <ac:spMk id="19" creationId="{B921CAB0-D904-493C-88C1-20923C289A19}"/>
          </ac:spMkLst>
        </pc:spChg>
        <pc:spChg chg="mod">
          <ac:chgData name="Hendiyaningsih, Fiska [CONID NON J&amp;J]" userId="137be246-02e7-4c6d-a3b6-b3136fbf5624" providerId="ADAL" clId="{52CCF914-299C-4170-BBBA-51F3B3B711ED}" dt="2022-09-10T20:11:04.640" v="2781"/>
          <ac:spMkLst>
            <pc:docMk/>
            <pc:sldMk cId="2159879585" sldId="292"/>
            <ac:spMk id="20" creationId="{B242613C-D080-48B5-9608-DE3EF802FEA6}"/>
          </ac:spMkLst>
        </pc:spChg>
        <pc:spChg chg="mod">
          <ac:chgData name="Hendiyaningsih, Fiska [CONID NON J&amp;J]" userId="137be246-02e7-4c6d-a3b6-b3136fbf5624" providerId="ADAL" clId="{52CCF914-299C-4170-BBBA-51F3B3B711ED}" dt="2022-09-10T20:11:04.640" v="2781"/>
          <ac:spMkLst>
            <pc:docMk/>
            <pc:sldMk cId="2159879585" sldId="292"/>
            <ac:spMk id="21" creationId="{3AA91779-04CD-4CB8-8D71-6A6882518A5D}"/>
          </ac:spMkLst>
        </pc:spChg>
        <pc:spChg chg="mod">
          <ac:chgData name="Hendiyaningsih, Fiska [CONID NON J&amp;J]" userId="137be246-02e7-4c6d-a3b6-b3136fbf5624" providerId="ADAL" clId="{52CCF914-299C-4170-BBBA-51F3B3B711ED}" dt="2022-09-10T20:11:04.640" v="2781"/>
          <ac:spMkLst>
            <pc:docMk/>
            <pc:sldMk cId="2159879585" sldId="292"/>
            <ac:spMk id="22" creationId="{556AF32C-A883-4C37-AA63-D2828F8C2D0A}"/>
          </ac:spMkLst>
        </pc:spChg>
        <pc:spChg chg="mod">
          <ac:chgData name="Hendiyaningsih, Fiska [CONID NON J&amp;J]" userId="137be246-02e7-4c6d-a3b6-b3136fbf5624" providerId="ADAL" clId="{52CCF914-299C-4170-BBBA-51F3B3B711ED}" dt="2022-09-10T20:11:04.640" v="2781"/>
          <ac:spMkLst>
            <pc:docMk/>
            <pc:sldMk cId="2159879585" sldId="292"/>
            <ac:spMk id="23" creationId="{5585139C-4E5E-4DE8-8B44-0A0B82FF5CBF}"/>
          </ac:spMkLst>
        </pc:spChg>
        <pc:spChg chg="mod">
          <ac:chgData name="Hendiyaningsih, Fiska [CONID NON J&amp;J]" userId="137be246-02e7-4c6d-a3b6-b3136fbf5624" providerId="ADAL" clId="{52CCF914-299C-4170-BBBA-51F3B3B711ED}" dt="2022-09-10T20:11:04.640" v="2781"/>
          <ac:spMkLst>
            <pc:docMk/>
            <pc:sldMk cId="2159879585" sldId="292"/>
            <ac:spMk id="24" creationId="{BA257A1A-4047-455B-9F84-DC0E22F490C4}"/>
          </ac:spMkLst>
        </pc:spChg>
        <pc:spChg chg="mod">
          <ac:chgData name="Hendiyaningsih, Fiska [CONID NON J&amp;J]" userId="137be246-02e7-4c6d-a3b6-b3136fbf5624" providerId="ADAL" clId="{52CCF914-299C-4170-BBBA-51F3B3B711ED}" dt="2022-09-10T20:11:04.640" v="2781"/>
          <ac:spMkLst>
            <pc:docMk/>
            <pc:sldMk cId="2159879585" sldId="292"/>
            <ac:spMk id="25" creationId="{BB3E57E3-16AC-4340-8616-FA5A632A7EAD}"/>
          </ac:spMkLst>
        </pc:spChg>
        <pc:spChg chg="mod">
          <ac:chgData name="Hendiyaningsih, Fiska [CONID NON J&amp;J]" userId="137be246-02e7-4c6d-a3b6-b3136fbf5624" providerId="ADAL" clId="{52CCF914-299C-4170-BBBA-51F3B3B711ED}" dt="2022-09-10T20:11:04.640" v="2781"/>
          <ac:spMkLst>
            <pc:docMk/>
            <pc:sldMk cId="2159879585" sldId="292"/>
            <ac:spMk id="26" creationId="{ECD3EFA0-F5AA-4BEE-8704-060014D9D620}"/>
          </ac:spMkLst>
        </pc:spChg>
        <pc:spChg chg="mod">
          <ac:chgData name="Hendiyaningsih, Fiska [CONID NON J&amp;J]" userId="137be246-02e7-4c6d-a3b6-b3136fbf5624" providerId="ADAL" clId="{52CCF914-299C-4170-BBBA-51F3B3B711ED}" dt="2022-09-10T20:11:04.640" v="2781"/>
          <ac:spMkLst>
            <pc:docMk/>
            <pc:sldMk cId="2159879585" sldId="292"/>
            <ac:spMk id="27" creationId="{D1BE982B-AD50-4C57-9A5A-206989247C5A}"/>
          </ac:spMkLst>
        </pc:spChg>
        <pc:spChg chg="mod">
          <ac:chgData name="Hendiyaningsih, Fiska [CONID NON J&amp;J]" userId="137be246-02e7-4c6d-a3b6-b3136fbf5624" providerId="ADAL" clId="{52CCF914-299C-4170-BBBA-51F3B3B711ED}" dt="2022-09-10T20:11:04.640" v="2781"/>
          <ac:spMkLst>
            <pc:docMk/>
            <pc:sldMk cId="2159879585" sldId="292"/>
            <ac:spMk id="28" creationId="{A6D4A345-12EB-4EA2-9378-58F90EB814EF}"/>
          </ac:spMkLst>
        </pc:spChg>
        <pc:spChg chg="mod">
          <ac:chgData name="Hendiyaningsih, Fiska [CONID NON J&amp;J]" userId="137be246-02e7-4c6d-a3b6-b3136fbf5624" providerId="ADAL" clId="{52CCF914-299C-4170-BBBA-51F3B3B711ED}" dt="2022-09-10T20:11:04.640" v="2781"/>
          <ac:spMkLst>
            <pc:docMk/>
            <pc:sldMk cId="2159879585" sldId="292"/>
            <ac:spMk id="29" creationId="{315428DB-0A3E-4425-947B-27DB373D1D8C}"/>
          </ac:spMkLst>
        </pc:spChg>
        <pc:spChg chg="mod">
          <ac:chgData name="Hendiyaningsih, Fiska [CONID NON J&amp;J]" userId="137be246-02e7-4c6d-a3b6-b3136fbf5624" providerId="ADAL" clId="{52CCF914-299C-4170-BBBA-51F3B3B711ED}" dt="2022-09-10T20:11:04.640" v="2781"/>
          <ac:spMkLst>
            <pc:docMk/>
            <pc:sldMk cId="2159879585" sldId="292"/>
            <ac:spMk id="30" creationId="{3C27ADF6-125B-49C5-B3ED-782945B29E0F}"/>
          </ac:spMkLst>
        </pc:spChg>
        <pc:spChg chg="mod">
          <ac:chgData name="Hendiyaningsih, Fiska [CONID NON J&amp;J]" userId="137be246-02e7-4c6d-a3b6-b3136fbf5624" providerId="ADAL" clId="{52CCF914-299C-4170-BBBA-51F3B3B711ED}" dt="2022-09-10T20:11:04.640" v="2781"/>
          <ac:spMkLst>
            <pc:docMk/>
            <pc:sldMk cId="2159879585" sldId="292"/>
            <ac:spMk id="31" creationId="{F2993A08-1963-4505-8549-843476BE5DC2}"/>
          </ac:spMkLst>
        </pc:spChg>
        <pc:spChg chg="mod">
          <ac:chgData name="Hendiyaningsih, Fiska [CONID NON J&amp;J]" userId="137be246-02e7-4c6d-a3b6-b3136fbf5624" providerId="ADAL" clId="{52CCF914-299C-4170-BBBA-51F3B3B711ED}" dt="2022-09-10T20:11:04.640" v="2781"/>
          <ac:spMkLst>
            <pc:docMk/>
            <pc:sldMk cId="2159879585" sldId="292"/>
            <ac:spMk id="32" creationId="{69447FE1-4473-401E-968F-218C073295FE}"/>
          </ac:spMkLst>
        </pc:spChg>
        <pc:spChg chg="mod">
          <ac:chgData name="Hendiyaningsih, Fiska [CONID NON J&amp;J]" userId="137be246-02e7-4c6d-a3b6-b3136fbf5624" providerId="ADAL" clId="{52CCF914-299C-4170-BBBA-51F3B3B711ED}" dt="2022-09-10T20:11:04.640" v="2781"/>
          <ac:spMkLst>
            <pc:docMk/>
            <pc:sldMk cId="2159879585" sldId="292"/>
            <ac:spMk id="33" creationId="{F160280A-D50A-4336-B8FE-DB3AEA8C8002}"/>
          </ac:spMkLst>
        </pc:spChg>
        <pc:spChg chg="mod">
          <ac:chgData name="Hendiyaningsih, Fiska [CONID NON J&amp;J]" userId="137be246-02e7-4c6d-a3b6-b3136fbf5624" providerId="ADAL" clId="{52CCF914-299C-4170-BBBA-51F3B3B711ED}" dt="2022-09-10T20:11:04.640" v="2781"/>
          <ac:spMkLst>
            <pc:docMk/>
            <pc:sldMk cId="2159879585" sldId="292"/>
            <ac:spMk id="34" creationId="{7B394ADF-905F-4383-9DC2-ED513C667016}"/>
          </ac:spMkLst>
        </pc:spChg>
        <pc:spChg chg="mod">
          <ac:chgData name="Hendiyaningsih, Fiska [CONID NON J&amp;J]" userId="137be246-02e7-4c6d-a3b6-b3136fbf5624" providerId="ADAL" clId="{52CCF914-299C-4170-BBBA-51F3B3B711ED}" dt="2022-09-10T20:11:04.640" v="2781"/>
          <ac:spMkLst>
            <pc:docMk/>
            <pc:sldMk cId="2159879585" sldId="292"/>
            <ac:spMk id="35" creationId="{FFFBDF3D-A540-4088-9ACD-0CB5B763872C}"/>
          </ac:spMkLst>
        </pc:spChg>
        <pc:spChg chg="mod">
          <ac:chgData name="Hendiyaningsih, Fiska [CONID NON J&amp;J]" userId="137be246-02e7-4c6d-a3b6-b3136fbf5624" providerId="ADAL" clId="{52CCF914-299C-4170-BBBA-51F3B3B711ED}" dt="2022-09-10T20:11:04.640" v="2781"/>
          <ac:spMkLst>
            <pc:docMk/>
            <pc:sldMk cId="2159879585" sldId="292"/>
            <ac:spMk id="36" creationId="{FEB3E703-01CC-4B13-A091-5114AD0F467C}"/>
          </ac:spMkLst>
        </pc:spChg>
        <pc:spChg chg="mod">
          <ac:chgData name="Hendiyaningsih, Fiska [CONID NON J&amp;J]" userId="137be246-02e7-4c6d-a3b6-b3136fbf5624" providerId="ADAL" clId="{52CCF914-299C-4170-BBBA-51F3B3B711ED}" dt="2022-09-10T20:11:04.640" v="2781"/>
          <ac:spMkLst>
            <pc:docMk/>
            <pc:sldMk cId="2159879585" sldId="292"/>
            <ac:spMk id="37" creationId="{D501E730-D3E0-4797-9582-147E4C3356DF}"/>
          </ac:spMkLst>
        </pc:spChg>
        <pc:spChg chg="mod">
          <ac:chgData name="Hendiyaningsih, Fiska [CONID NON J&amp;J]" userId="137be246-02e7-4c6d-a3b6-b3136fbf5624" providerId="ADAL" clId="{52CCF914-299C-4170-BBBA-51F3B3B711ED}" dt="2022-09-10T20:11:04.640" v="2781"/>
          <ac:spMkLst>
            <pc:docMk/>
            <pc:sldMk cId="2159879585" sldId="292"/>
            <ac:spMk id="38" creationId="{24F1D234-1890-4235-927E-A6A3E0B0335E}"/>
          </ac:spMkLst>
        </pc:spChg>
        <pc:spChg chg="mod">
          <ac:chgData name="Hendiyaningsih, Fiska [CONID NON J&amp;J]" userId="137be246-02e7-4c6d-a3b6-b3136fbf5624" providerId="ADAL" clId="{52CCF914-299C-4170-BBBA-51F3B3B711ED}" dt="2022-09-10T20:11:04.640" v="2781"/>
          <ac:spMkLst>
            <pc:docMk/>
            <pc:sldMk cId="2159879585" sldId="292"/>
            <ac:spMk id="39" creationId="{B49CDFD9-0CC5-4D59-954C-678ABCCB13D7}"/>
          </ac:spMkLst>
        </pc:spChg>
        <pc:spChg chg="mod">
          <ac:chgData name="Hendiyaningsih, Fiska [CONID NON J&amp;J]" userId="137be246-02e7-4c6d-a3b6-b3136fbf5624" providerId="ADAL" clId="{52CCF914-299C-4170-BBBA-51F3B3B711ED}" dt="2022-09-10T20:11:04.640" v="2781"/>
          <ac:spMkLst>
            <pc:docMk/>
            <pc:sldMk cId="2159879585" sldId="292"/>
            <ac:spMk id="40" creationId="{6B3F12F4-5218-470E-B862-77CAB9A43179}"/>
          </ac:spMkLst>
        </pc:spChg>
        <pc:spChg chg="mod">
          <ac:chgData name="Hendiyaningsih, Fiska [CONID NON J&amp;J]" userId="137be246-02e7-4c6d-a3b6-b3136fbf5624" providerId="ADAL" clId="{52CCF914-299C-4170-BBBA-51F3B3B711ED}" dt="2022-09-10T20:11:04.640" v="2781"/>
          <ac:spMkLst>
            <pc:docMk/>
            <pc:sldMk cId="2159879585" sldId="292"/>
            <ac:spMk id="41" creationId="{2C940B71-00A9-471F-ABC5-A03F667C953A}"/>
          </ac:spMkLst>
        </pc:spChg>
        <pc:spChg chg="mod">
          <ac:chgData name="Hendiyaningsih, Fiska [CONID NON J&amp;J]" userId="137be246-02e7-4c6d-a3b6-b3136fbf5624" providerId="ADAL" clId="{52CCF914-299C-4170-BBBA-51F3B3B711ED}" dt="2022-09-10T20:11:04.640" v="2781"/>
          <ac:spMkLst>
            <pc:docMk/>
            <pc:sldMk cId="2159879585" sldId="292"/>
            <ac:spMk id="42" creationId="{D56F554B-0F96-47A6-A1E2-7CBA3E5806D8}"/>
          </ac:spMkLst>
        </pc:spChg>
        <pc:spChg chg="mod">
          <ac:chgData name="Hendiyaningsih, Fiska [CONID NON J&amp;J]" userId="137be246-02e7-4c6d-a3b6-b3136fbf5624" providerId="ADAL" clId="{52CCF914-299C-4170-BBBA-51F3B3B711ED}" dt="2022-09-10T20:11:04.640" v="2781"/>
          <ac:spMkLst>
            <pc:docMk/>
            <pc:sldMk cId="2159879585" sldId="292"/>
            <ac:spMk id="43" creationId="{3676DBBD-72EA-40D2-B8D0-021947CB5BEE}"/>
          </ac:spMkLst>
        </pc:spChg>
        <pc:spChg chg="mod">
          <ac:chgData name="Hendiyaningsih, Fiska [CONID NON J&amp;J]" userId="137be246-02e7-4c6d-a3b6-b3136fbf5624" providerId="ADAL" clId="{52CCF914-299C-4170-BBBA-51F3B3B711ED}" dt="2022-09-10T20:11:04.640" v="2781"/>
          <ac:spMkLst>
            <pc:docMk/>
            <pc:sldMk cId="2159879585" sldId="292"/>
            <ac:spMk id="44" creationId="{79733ADC-0940-4625-8AB5-1C760FFFB7E3}"/>
          </ac:spMkLst>
        </pc:spChg>
        <pc:spChg chg="mod">
          <ac:chgData name="Hendiyaningsih, Fiska [CONID NON J&amp;J]" userId="137be246-02e7-4c6d-a3b6-b3136fbf5624" providerId="ADAL" clId="{52CCF914-299C-4170-BBBA-51F3B3B711ED}" dt="2022-09-10T20:11:04.640" v="2781"/>
          <ac:spMkLst>
            <pc:docMk/>
            <pc:sldMk cId="2159879585" sldId="292"/>
            <ac:spMk id="45" creationId="{B4B0BDC9-2539-4E44-8567-F4F53F53E5C1}"/>
          </ac:spMkLst>
        </pc:spChg>
        <pc:spChg chg="mod">
          <ac:chgData name="Hendiyaningsih, Fiska [CONID NON J&amp;J]" userId="137be246-02e7-4c6d-a3b6-b3136fbf5624" providerId="ADAL" clId="{52CCF914-299C-4170-BBBA-51F3B3B711ED}" dt="2022-09-10T20:11:04.640" v="2781"/>
          <ac:spMkLst>
            <pc:docMk/>
            <pc:sldMk cId="2159879585" sldId="292"/>
            <ac:spMk id="46" creationId="{5AF9864B-3701-463D-8571-453FE22188F1}"/>
          </ac:spMkLst>
        </pc:spChg>
        <pc:spChg chg="mod">
          <ac:chgData name="Hendiyaningsih, Fiska [CONID NON J&amp;J]" userId="137be246-02e7-4c6d-a3b6-b3136fbf5624" providerId="ADAL" clId="{52CCF914-299C-4170-BBBA-51F3B3B711ED}" dt="2022-09-10T20:11:04.640" v="2781"/>
          <ac:spMkLst>
            <pc:docMk/>
            <pc:sldMk cId="2159879585" sldId="292"/>
            <ac:spMk id="47" creationId="{78C38CE6-1C22-49CB-B22D-E28B2215CFBF}"/>
          </ac:spMkLst>
        </pc:spChg>
        <pc:spChg chg="mod">
          <ac:chgData name="Hendiyaningsih, Fiska [CONID NON J&amp;J]" userId="137be246-02e7-4c6d-a3b6-b3136fbf5624" providerId="ADAL" clId="{52CCF914-299C-4170-BBBA-51F3B3B711ED}" dt="2022-09-10T20:11:04.640" v="2781"/>
          <ac:spMkLst>
            <pc:docMk/>
            <pc:sldMk cId="2159879585" sldId="292"/>
            <ac:spMk id="48" creationId="{FA50850B-8180-4727-8E8A-28F45873B236}"/>
          </ac:spMkLst>
        </pc:spChg>
        <pc:spChg chg="mod">
          <ac:chgData name="Hendiyaningsih, Fiska [CONID NON J&amp;J]" userId="137be246-02e7-4c6d-a3b6-b3136fbf5624" providerId="ADAL" clId="{52CCF914-299C-4170-BBBA-51F3B3B711ED}" dt="2022-09-10T20:11:04.640" v="2781"/>
          <ac:spMkLst>
            <pc:docMk/>
            <pc:sldMk cId="2159879585" sldId="292"/>
            <ac:spMk id="49" creationId="{8544C593-F89F-4417-93A3-A70E34DDD084}"/>
          </ac:spMkLst>
        </pc:spChg>
        <pc:spChg chg="mod">
          <ac:chgData name="Hendiyaningsih, Fiska [CONID NON J&amp;J]" userId="137be246-02e7-4c6d-a3b6-b3136fbf5624" providerId="ADAL" clId="{52CCF914-299C-4170-BBBA-51F3B3B711ED}" dt="2022-09-10T20:11:04.640" v="2781"/>
          <ac:spMkLst>
            <pc:docMk/>
            <pc:sldMk cId="2159879585" sldId="292"/>
            <ac:spMk id="50" creationId="{0559666F-1949-4E8F-BF01-8E27F2E20A91}"/>
          </ac:spMkLst>
        </pc:spChg>
        <pc:spChg chg="mod">
          <ac:chgData name="Hendiyaningsih, Fiska [CONID NON J&amp;J]" userId="137be246-02e7-4c6d-a3b6-b3136fbf5624" providerId="ADAL" clId="{52CCF914-299C-4170-BBBA-51F3B3B711ED}" dt="2022-09-10T20:11:04.640" v="2781"/>
          <ac:spMkLst>
            <pc:docMk/>
            <pc:sldMk cId="2159879585" sldId="292"/>
            <ac:spMk id="51" creationId="{0C2E185E-4CC6-4D54-891F-3B0762088C37}"/>
          </ac:spMkLst>
        </pc:spChg>
        <pc:spChg chg="mod">
          <ac:chgData name="Hendiyaningsih, Fiska [CONID NON J&amp;J]" userId="137be246-02e7-4c6d-a3b6-b3136fbf5624" providerId="ADAL" clId="{52CCF914-299C-4170-BBBA-51F3B3B711ED}" dt="2022-09-10T20:11:04.640" v="2781"/>
          <ac:spMkLst>
            <pc:docMk/>
            <pc:sldMk cId="2159879585" sldId="292"/>
            <ac:spMk id="52" creationId="{AEACF6BF-00C3-4979-BCB4-8F3E8FE016BA}"/>
          </ac:spMkLst>
        </pc:spChg>
        <pc:spChg chg="add del mod">
          <ac:chgData name="Hendiyaningsih, Fiska [CONID NON J&amp;J]" userId="137be246-02e7-4c6d-a3b6-b3136fbf5624" providerId="ADAL" clId="{52CCF914-299C-4170-BBBA-51F3B3B711ED}" dt="2022-09-10T20:11:24.254" v="2787" actId="478"/>
          <ac:spMkLst>
            <pc:docMk/>
            <pc:sldMk cId="2159879585" sldId="292"/>
            <ac:spMk id="53" creationId="{92708AFB-FAA0-41FC-9637-4C0989DB6B87}"/>
          </ac:spMkLst>
        </pc:spChg>
        <pc:spChg chg="mod">
          <ac:chgData name="Hendiyaningsih, Fiska [CONID NON J&amp;J]" userId="137be246-02e7-4c6d-a3b6-b3136fbf5624" providerId="ADAL" clId="{52CCF914-299C-4170-BBBA-51F3B3B711ED}" dt="2022-09-10T20:11:04.640" v="2781"/>
          <ac:spMkLst>
            <pc:docMk/>
            <pc:sldMk cId="2159879585" sldId="292"/>
            <ac:spMk id="54" creationId="{AAD0DD72-04A6-41D4-BCE6-7171CC28CE6A}"/>
          </ac:spMkLst>
        </pc:spChg>
        <pc:spChg chg="mod">
          <ac:chgData name="Hendiyaningsih, Fiska [CONID NON J&amp;J]" userId="137be246-02e7-4c6d-a3b6-b3136fbf5624" providerId="ADAL" clId="{52CCF914-299C-4170-BBBA-51F3B3B711ED}" dt="2022-09-10T20:11:04.640" v="2781"/>
          <ac:spMkLst>
            <pc:docMk/>
            <pc:sldMk cId="2159879585" sldId="292"/>
            <ac:spMk id="55" creationId="{D6F1E834-7D4B-44E0-8F27-0EB519149515}"/>
          </ac:spMkLst>
        </pc:spChg>
        <pc:spChg chg="mod">
          <ac:chgData name="Hendiyaningsih, Fiska [CONID NON J&amp;J]" userId="137be246-02e7-4c6d-a3b6-b3136fbf5624" providerId="ADAL" clId="{52CCF914-299C-4170-BBBA-51F3B3B711ED}" dt="2022-09-10T20:11:04.640" v="2781"/>
          <ac:spMkLst>
            <pc:docMk/>
            <pc:sldMk cId="2159879585" sldId="292"/>
            <ac:spMk id="56" creationId="{D5293617-B366-4A4B-B959-C70240E28CA7}"/>
          </ac:spMkLst>
        </pc:spChg>
        <pc:spChg chg="mod">
          <ac:chgData name="Hendiyaningsih, Fiska [CONID NON J&amp;J]" userId="137be246-02e7-4c6d-a3b6-b3136fbf5624" providerId="ADAL" clId="{52CCF914-299C-4170-BBBA-51F3B3B711ED}" dt="2022-09-10T20:11:04.640" v="2781"/>
          <ac:spMkLst>
            <pc:docMk/>
            <pc:sldMk cId="2159879585" sldId="292"/>
            <ac:spMk id="57" creationId="{191F4ED1-4125-4D52-B41E-4E269DFA4EEA}"/>
          </ac:spMkLst>
        </pc:spChg>
        <pc:spChg chg="mod">
          <ac:chgData name="Hendiyaningsih, Fiska [CONID NON J&amp;J]" userId="137be246-02e7-4c6d-a3b6-b3136fbf5624" providerId="ADAL" clId="{52CCF914-299C-4170-BBBA-51F3B3B711ED}" dt="2022-09-10T20:11:04.640" v="2781"/>
          <ac:spMkLst>
            <pc:docMk/>
            <pc:sldMk cId="2159879585" sldId="292"/>
            <ac:spMk id="58" creationId="{62468DA0-7A8F-42BB-854A-54336D4F2A4E}"/>
          </ac:spMkLst>
        </pc:spChg>
        <pc:spChg chg="mod">
          <ac:chgData name="Hendiyaningsih, Fiska [CONID NON J&amp;J]" userId="137be246-02e7-4c6d-a3b6-b3136fbf5624" providerId="ADAL" clId="{52CCF914-299C-4170-BBBA-51F3B3B711ED}" dt="2022-09-10T20:11:04.640" v="2781"/>
          <ac:spMkLst>
            <pc:docMk/>
            <pc:sldMk cId="2159879585" sldId="292"/>
            <ac:spMk id="59" creationId="{72FBC7CA-40CC-4BA2-A102-4AD6974DAEA9}"/>
          </ac:spMkLst>
        </pc:spChg>
        <pc:spChg chg="mod">
          <ac:chgData name="Hendiyaningsih, Fiska [CONID NON J&amp;J]" userId="137be246-02e7-4c6d-a3b6-b3136fbf5624" providerId="ADAL" clId="{52CCF914-299C-4170-BBBA-51F3B3B711ED}" dt="2022-09-10T20:11:04.640" v="2781"/>
          <ac:spMkLst>
            <pc:docMk/>
            <pc:sldMk cId="2159879585" sldId="292"/>
            <ac:spMk id="60" creationId="{ACB167B2-3A81-4D64-9438-6C3BC0D1CCC0}"/>
          </ac:spMkLst>
        </pc:spChg>
        <pc:spChg chg="mod">
          <ac:chgData name="Hendiyaningsih, Fiska [CONID NON J&amp;J]" userId="137be246-02e7-4c6d-a3b6-b3136fbf5624" providerId="ADAL" clId="{52CCF914-299C-4170-BBBA-51F3B3B711ED}" dt="2022-09-10T20:11:04.640" v="2781"/>
          <ac:spMkLst>
            <pc:docMk/>
            <pc:sldMk cId="2159879585" sldId="292"/>
            <ac:spMk id="61" creationId="{3E837172-3D71-4367-9887-9DDA9AE0AFBC}"/>
          </ac:spMkLst>
        </pc:spChg>
        <pc:spChg chg="mod">
          <ac:chgData name="Hendiyaningsih, Fiska [CONID NON J&amp;J]" userId="137be246-02e7-4c6d-a3b6-b3136fbf5624" providerId="ADAL" clId="{52CCF914-299C-4170-BBBA-51F3B3B711ED}" dt="2022-09-10T20:11:04.640" v="2781"/>
          <ac:spMkLst>
            <pc:docMk/>
            <pc:sldMk cId="2159879585" sldId="292"/>
            <ac:spMk id="62" creationId="{413271A3-3AAE-4768-BD10-524382B9EB15}"/>
          </ac:spMkLst>
        </pc:spChg>
        <pc:spChg chg="mod">
          <ac:chgData name="Hendiyaningsih, Fiska [CONID NON J&amp;J]" userId="137be246-02e7-4c6d-a3b6-b3136fbf5624" providerId="ADAL" clId="{52CCF914-299C-4170-BBBA-51F3B3B711ED}" dt="2022-09-10T20:11:04.640" v="2781"/>
          <ac:spMkLst>
            <pc:docMk/>
            <pc:sldMk cId="2159879585" sldId="292"/>
            <ac:spMk id="63" creationId="{2F5793E3-64A7-4776-A9B2-DFA6EBB4472B}"/>
          </ac:spMkLst>
        </pc:spChg>
        <pc:spChg chg="mod">
          <ac:chgData name="Hendiyaningsih, Fiska [CONID NON J&amp;J]" userId="137be246-02e7-4c6d-a3b6-b3136fbf5624" providerId="ADAL" clId="{52CCF914-299C-4170-BBBA-51F3B3B711ED}" dt="2022-09-10T20:11:04.640" v="2781"/>
          <ac:spMkLst>
            <pc:docMk/>
            <pc:sldMk cId="2159879585" sldId="292"/>
            <ac:spMk id="64" creationId="{7ADF2B49-9C6D-4D4F-A94D-F884CC06123C}"/>
          </ac:spMkLst>
        </pc:spChg>
        <pc:spChg chg="mod">
          <ac:chgData name="Hendiyaningsih, Fiska [CONID NON J&amp;J]" userId="137be246-02e7-4c6d-a3b6-b3136fbf5624" providerId="ADAL" clId="{52CCF914-299C-4170-BBBA-51F3B3B711ED}" dt="2022-09-10T20:11:04.640" v="2781"/>
          <ac:spMkLst>
            <pc:docMk/>
            <pc:sldMk cId="2159879585" sldId="292"/>
            <ac:spMk id="65" creationId="{21470AC9-1123-4566-B50B-C19BEB88EB0D}"/>
          </ac:spMkLst>
        </pc:spChg>
        <pc:spChg chg="mod">
          <ac:chgData name="Hendiyaningsih, Fiska [CONID NON J&amp;J]" userId="137be246-02e7-4c6d-a3b6-b3136fbf5624" providerId="ADAL" clId="{52CCF914-299C-4170-BBBA-51F3B3B711ED}" dt="2022-09-10T20:11:04.640" v="2781"/>
          <ac:spMkLst>
            <pc:docMk/>
            <pc:sldMk cId="2159879585" sldId="292"/>
            <ac:spMk id="66" creationId="{80401F25-F593-422F-B14C-4B3F00A092DE}"/>
          </ac:spMkLst>
        </pc:spChg>
        <pc:grpChg chg="add mod">
          <ac:chgData name="Hendiyaningsih, Fiska [CONID NON J&amp;J]" userId="137be246-02e7-4c6d-a3b6-b3136fbf5624" providerId="ADAL" clId="{52CCF914-299C-4170-BBBA-51F3B3B711ED}" dt="2022-09-10T20:11:32.272" v="2790" actId="1076"/>
          <ac:grpSpMkLst>
            <pc:docMk/>
            <pc:sldMk cId="2159879585" sldId="292"/>
            <ac:grpSpMk id="10" creationId="{CBC49212-69BD-4DCF-8CFF-E983E56CD187}"/>
          </ac:grpSpMkLst>
        </pc:grpChg>
        <pc:picChg chg="add mod">
          <ac:chgData name="Hendiyaningsih, Fiska [CONID NON J&amp;J]" userId="137be246-02e7-4c6d-a3b6-b3136fbf5624" providerId="ADAL" clId="{52CCF914-299C-4170-BBBA-51F3B3B711ED}" dt="2022-09-08T18:45:34.839" v="1062" actId="1076"/>
          <ac:picMkLst>
            <pc:docMk/>
            <pc:sldMk cId="2159879585" sldId="292"/>
            <ac:picMk id="8" creationId="{812C118D-133C-4B59-B065-39AA9745A970}"/>
          </ac:picMkLst>
        </pc:picChg>
        <pc:picChg chg="add mod">
          <ac:chgData name="Hendiyaningsih, Fiska [CONID NON J&amp;J]" userId="137be246-02e7-4c6d-a3b6-b3136fbf5624" providerId="ADAL" clId="{52CCF914-299C-4170-BBBA-51F3B3B711ED}" dt="2022-09-08T18:46:43.275" v="1069" actId="1076"/>
          <ac:picMkLst>
            <pc:docMk/>
            <pc:sldMk cId="2159879585" sldId="292"/>
            <ac:picMk id="13" creationId="{730F6CAB-A8F4-4C2A-B285-FC4683D34319}"/>
          </ac:picMkLst>
        </pc:picChg>
      </pc:sldChg>
      <pc:sldChg chg="addSp delSp modSp new mod">
        <pc:chgData name="Hendiyaningsih, Fiska [CONID NON J&amp;J]" userId="137be246-02e7-4c6d-a3b6-b3136fbf5624" providerId="ADAL" clId="{52CCF914-299C-4170-BBBA-51F3B3B711ED}" dt="2022-09-10T19:51:37.168" v="1735" actId="20577"/>
        <pc:sldMkLst>
          <pc:docMk/>
          <pc:sldMk cId="1888789678" sldId="293"/>
        </pc:sldMkLst>
        <pc:spChg chg="del mod">
          <ac:chgData name="Hendiyaningsih, Fiska [CONID NON J&amp;J]" userId="137be246-02e7-4c6d-a3b6-b3136fbf5624" providerId="ADAL" clId="{52CCF914-299C-4170-BBBA-51F3B3B711ED}" dt="2022-09-08T18:57:08.318" v="1074" actId="478"/>
          <ac:spMkLst>
            <pc:docMk/>
            <pc:sldMk cId="1888789678" sldId="293"/>
            <ac:spMk id="2" creationId="{6BF13A9F-E75E-4319-8DF2-74AB543773BC}"/>
          </ac:spMkLst>
        </pc:spChg>
        <pc:spChg chg="add mod">
          <ac:chgData name="Hendiyaningsih, Fiska [CONID NON J&amp;J]" userId="137be246-02e7-4c6d-a3b6-b3136fbf5624" providerId="ADAL" clId="{52CCF914-299C-4170-BBBA-51F3B3B711ED}" dt="2022-09-10T19:51:37.168" v="1735" actId="20577"/>
          <ac:spMkLst>
            <pc:docMk/>
            <pc:sldMk cId="1888789678" sldId="293"/>
            <ac:spMk id="3" creationId="{17878CAC-50CC-44F6-8A5A-A13FF24D0C7C}"/>
          </ac:spMkLst>
        </pc:spChg>
        <pc:spChg chg="add del mod">
          <ac:chgData name="Hendiyaningsih, Fiska [CONID NON J&amp;J]" userId="137be246-02e7-4c6d-a3b6-b3136fbf5624" providerId="ADAL" clId="{52CCF914-299C-4170-BBBA-51F3B3B711ED}" dt="2022-09-08T18:59:38.447" v="1109" actId="478"/>
          <ac:spMkLst>
            <pc:docMk/>
            <pc:sldMk cId="1888789678" sldId="293"/>
            <ac:spMk id="4" creationId="{3AE268C9-D81F-4E55-92FA-0B4340F9D4B3}"/>
          </ac:spMkLst>
        </pc:spChg>
        <pc:spChg chg="add mod">
          <ac:chgData name="Hendiyaningsih, Fiska [CONID NON J&amp;J]" userId="137be246-02e7-4c6d-a3b6-b3136fbf5624" providerId="ADAL" clId="{52CCF914-299C-4170-BBBA-51F3B3B711ED}" dt="2022-09-08T19:03:14.488" v="1165" actId="1076"/>
          <ac:spMkLst>
            <pc:docMk/>
            <pc:sldMk cId="1888789678" sldId="293"/>
            <ac:spMk id="5" creationId="{CD0978A1-9FAE-4928-9868-AD419AD480C8}"/>
          </ac:spMkLst>
        </pc:spChg>
        <pc:spChg chg="add del mod">
          <ac:chgData name="Hendiyaningsih, Fiska [CONID NON J&amp;J]" userId="137be246-02e7-4c6d-a3b6-b3136fbf5624" providerId="ADAL" clId="{52CCF914-299C-4170-BBBA-51F3B3B711ED}" dt="2022-09-10T19:38:54.965" v="1225"/>
          <ac:spMkLst>
            <pc:docMk/>
            <pc:sldMk cId="1888789678" sldId="293"/>
            <ac:spMk id="6" creationId="{2CC0147B-810C-434B-8B3F-56FC03270E33}"/>
          </ac:spMkLst>
        </pc:spChg>
        <pc:spChg chg="add mod">
          <ac:chgData name="Hendiyaningsih, Fiska [CONID NON J&amp;J]" userId="137be246-02e7-4c6d-a3b6-b3136fbf5624" providerId="ADAL" clId="{52CCF914-299C-4170-BBBA-51F3B3B711ED}" dt="2022-09-10T19:50:23.436" v="1726" actId="14100"/>
          <ac:spMkLst>
            <pc:docMk/>
            <pc:sldMk cId="1888789678" sldId="293"/>
            <ac:spMk id="8" creationId="{70341D27-F57D-4992-B10E-C15A7DD0E633}"/>
          </ac:spMkLst>
        </pc:spChg>
        <pc:spChg chg="add mod">
          <ac:chgData name="Hendiyaningsih, Fiska [CONID NON J&amp;J]" userId="137be246-02e7-4c6d-a3b6-b3136fbf5624" providerId="ADAL" clId="{52CCF914-299C-4170-BBBA-51F3B3B711ED}" dt="2022-09-10T19:50:43.972" v="1730" actId="14100"/>
          <ac:spMkLst>
            <pc:docMk/>
            <pc:sldMk cId="1888789678" sldId="293"/>
            <ac:spMk id="9" creationId="{2AE27734-295B-43F7-9403-3913FB8C3B85}"/>
          </ac:spMkLst>
        </pc:spChg>
        <pc:spChg chg="add mod">
          <ac:chgData name="Hendiyaningsih, Fiska [CONID NON J&amp;J]" userId="137be246-02e7-4c6d-a3b6-b3136fbf5624" providerId="ADAL" clId="{52CCF914-299C-4170-BBBA-51F3B3B711ED}" dt="2022-09-10T19:49:28.210" v="1717" actId="14100"/>
          <ac:spMkLst>
            <pc:docMk/>
            <pc:sldMk cId="1888789678" sldId="293"/>
            <ac:spMk id="12" creationId="{1C0FF390-E6A1-462B-B104-FFEDD0A8246B}"/>
          </ac:spMkLst>
        </pc:spChg>
        <pc:picChg chg="add mod">
          <ac:chgData name="Hendiyaningsih, Fiska [CONID NON J&amp;J]" userId="137be246-02e7-4c6d-a3b6-b3136fbf5624" providerId="ADAL" clId="{52CCF914-299C-4170-BBBA-51F3B3B711ED}" dt="2022-09-10T19:44:29.298" v="1515" actId="1076"/>
          <ac:picMkLst>
            <pc:docMk/>
            <pc:sldMk cId="1888789678" sldId="293"/>
            <ac:picMk id="4" creationId="{E6FF6CBB-85B9-41FF-9350-EFAFCFC89DB4}"/>
          </ac:picMkLst>
        </pc:picChg>
        <pc:picChg chg="add mod">
          <ac:chgData name="Hendiyaningsih, Fiska [CONID NON J&amp;J]" userId="137be246-02e7-4c6d-a3b6-b3136fbf5624" providerId="ADAL" clId="{52CCF914-299C-4170-BBBA-51F3B3B711ED}" dt="2022-09-08T19:03:00.045" v="1162" actId="1076"/>
          <ac:picMkLst>
            <pc:docMk/>
            <pc:sldMk cId="1888789678" sldId="293"/>
            <ac:picMk id="7" creationId="{33F7B367-D68F-42B0-8C8C-BB4202DBD514}"/>
          </ac:picMkLst>
        </pc:picChg>
        <pc:picChg chg="add mod">
          <ac:chgData name="Hendiyaningsih, Fiska [CONID NON J&amp;J]" userId="137be246-02e7-4c6d-a3b6-b3136fbf5624" providerId="ADAL" clId="{52CCF914-299C-4170-BBBA-51F3B3B711ED}" dt="2022-09-10T19:44:24.572" v="1513" actId="1076"/>
          <ac:picMkLst>
            <pc:docMk/>
            <pc:sldMk cId="1888789678" sldId="293"/>
            <ac:picMk id="11" creationId="{C7A26F3A-A169-4A3E-8568-F591DFEF8023}"/>
          </ac:picMkLst>
        </pc:picChg>
      </pc:sldChg>
      <pc:sldChg chg="addSp delSp modSp new mod">
        <pc:chgData name="Hendiyaningsih, Fiska [CONID NON J&amp;J]" userId="137be246-02e7-4c6d-a3b6-b3136fbf5624" providerId="ADAL" clId="{52CCF914-299C-4170-BBBA-51F3B3B711ED}" dt="2022-09-10T20:02:39.890" v="2349" actId="20577"/>
        <pc:sldMkLst>
          <pc:docMk/>
          <pc:sldMk cId="1195413796" sldId="294"/>
        </pc:sldMkLst>
        <pc:spChg chg="del">
          <ac:chgData name="Hendiyaningsih, Fiska [CONID NON J&amp;J]" userId="137be246-02e7-4c6d-a3b6-b3136fbf5624" providerId="ADAL" clId="{52CCF914-299C-4170-BBBA-51F3B3B711ED}" dt="2022-09-10T19:51:46.636" v="1738" actId="478"/>
          <ac:spMkLst>
            <pc:docMk/>
            <pc:sldMk cId="1195413796" sldId="294"/>
            <ac:spMk id="2" creationId="{1D3FF4ED-DA28-4D15-B73A-EA286FAE4E13}"/>
          </ac:spMkLst>
        </pc:spChg>
        <pc:spChg chg="add mod">
          <ac:chgData name="Hendiyaningsih, Fiska [CONID NON J&amp;J]" userId="137be246-02e7-4c6d-a3b6-b3136fbf5624" providerId="ADAL" clId="{52CCF914-299C-4170-BBBA-51F3B3B711ED}" dt="2022-09-10T19:51:42.726" v="1737" actId="20577"/>
          <ac:spMkLst>
            <pc:docMk/>
            <pc:sldMk cId="1195413796" sldId="294"/>
            <ac:spMk id="3" creationId="{3F148F94-A7D3-4F3F-BDAC-A07DD2E4F3D2}"/>
          </ac:spMkLst>
        </pc:spChg>
        <pc:spChg chg="add del mod">
          <ac:chgData name="Hendiyaningsih, Fiska [CONID NON J&amp;J]" userId="137be246-02e7-4c6d-a3b6-b3136fbf5624" providerId="ADAL" clId="{52CCF914-299C-4170-BBBA-51F3B3B711ED}" dt="2022-09-10T19:54:39.396" v="1858" actId="478"/>
          <ac:spMkLst>
            <pc:docMk/>
            <pc:sldMk cId="1195413796" sldId="294"/>
            <ac:spMk id="5" creationId="{85EF9AE1-487F-4E12-A213-5A99AAC21DBE}"/>
          </ac:spMkLst>
        </pc:spChg>
        <pc:spChg chg="add mod">
          <ac:chgData name="Hendiyaningsih, Fiska [CONID NON J&amp;J]" userId="137be246-02e7-4c6d-a3b6-b3136fbf5624" providerId="ADAL" clId="{52CCF914-299C-4170-BBBA-51F3B3B711ED}" dt="2022-09-10T19:58:44.427" v="1932" actId="20577"/>
          <ac:spMkLst>
            <pc:docMk/>
            <pc:sldMk cId="1195413796" sldId="294"/>
            <ac:spMk id="8" creationId="{AFB75DA9-DED5-4135-9FBC-8C2AF2DA909B}"/>
          </ac:spMkLst>
        </pc:spChg>
        <pc:spChg chg="add del mod">
          <ac:chgData name="Hendiyaningsih, Fiska [CONID NON J&amp;J]" userId="137be246-02e7-4c6d-a3b6-b3136fbf5624" providerId="ADAL" clId="{52CCF914-299C-4170-BBBA-51F3B3B711ED}" dt="2022-09-10T19:55:57.892" v="1876" actId="478"/>
          <ac:spMkLst>
            <pc:docMk/>
            <pc:sldMk cId="1195413796" sldId="294"/>
            <ac:spMk id="10" creationId="{93578C72-4856-41B7-BC86-D067256E5276}"/>
          </ac:spMkLst>
        </pc:spChg>
        <pc:spChg chg="add mod">
          <ac:chgData name="Hendiyaningsih, Fiska [CONID NON J&amp;J]" userId="137be246-02e7-4c6d-a3b6-b3136fbf5624" providerId="ADAL" clId="{52CCF914-299C-4170-BBBA-51F3B3B711ED}" dt="2022-09-10T19:56:25.953" v="1910" actId="20577"/>
          <ac:spMkLst>
            <pc:docMk/>
            <pc:sldMk cId="1195413796" sldId="294"/>
            <ac:spMk id="11" creationId="{84C4114B-DE08-47D8-B663-07748074CB81}"/>
          </ac:spMkLst>
        </pc:spChg>
        <pc:spChg chg="add mod">
          <ac:chgData name="Hendiyaningsih, Fiska [CONID NON J&amp;J]" userId="137be246-02e7-4c6d-a3b6-b3136fbf5624" providerId="ADAL" clId="{52CCF914-299C-4170-BBBA-51F3B3B711ED}" dt="2022-09-10T19:59:21.647" v="2072" actId="20577"/>
          <ac:spMkLst>
            <pc:docMk/>
            <pc:sldMk cId="1195413796" sldId="294"/>
            <ac:spMk id="14" creationId="{F411CA5F-BF9A-4A4F-A81E-4CAD7D65EC4E}"/>
          </ac:spMkLst>
        </pc:spChg>
        <pc:spChg chg="add mod">
          <ac:chgData name="Hendiyaningsih, Fiska [CONID NON J&amp;J]" userId="137be246-02e7-4c6d-a3b6-b3136fbf5624" providerId="ADAL" clId="{52CCF914-299C-4170-BBBA-51F3B3B711ED}" dt="2022-09-10T20:02:39.890" v="2349" actId="20577"/>
          <ac:spMkLst>
            <pc:docMk/>
            <pc:sldMk cId="1195413796" sldId="294"/>
            <ac:spMk id="15" creationId="{89F5FA53-887D-4C6B-8441-CD50E09D8A93}"/>
          </ac:spMkLst>
        </pc:spChg>
        <pc:picChg chg="add mod">
          <ac:chgData name="Hendiyaningsih, Fiska [CONID NON J&amp;J]" userId="137be246-02e7-4c6d-a3b6-b3136fbf5624" providerId="ADAL" clId="{52CCF914-299C-4170-BBBA-51F3B3B711ED}" dt="2022-09-10T19:58:10.636" v="1917" actId="14100"/>
          <ac:picMkLst>
            <pc:docMk/>
            <pc:sldMk cId="1195413796" sldId="294"/>
            <ac:picMk id="7" creationId="{61C07165-BFEB-4814-9BE3-C5C8C7E6D27C}"/>
          </ac:picMkLst>
        </pc:picChg>
        <pc:picChg chg="add mod">
          <ac:chgData name="Hendiyaningsih, Fiska [CONID NON J&amp;J]" userId="137be246-02e7-4c6d-a3b6-b3136fbf5624" providerId="ADAL" clId="{52CCF914-299C-4170-BBBA-51F3B3B711ED}" dt="2022-09-10T19:58:37.978" v="1926" actId="14100"/>
          <ac:picMkLst>
            <pc:docMk/>
            <pc:sldMk cId="1195413796" sldId="294"/>
            <ac:picMk id="13" creationId="{E6816C8A-55FE-4DEB-B3FC-85D0F6BE9441}"/>
          </ac:picMkLst>
        </pc:picChg>
      </pc:sldChg>
      <pc:sldChg chg="addSp delSp modSp new mod">
        <pc:chgData name="Hendiyaningsih, Fiska [CONID NON J&amp;J]" userId="137be246-02e7-4c6d-a3b6-b3136fbf5624" providerId="ADAL" clId="{52CCF914-299C-4170-BBBA-51F3B3B711ED}" dt="2022-09-10T20:10:43.955" v="2780" actId="1076"/>
        <pc:sldMkLst>
          <pc:docMk/>
          <pc:sldMk cId="4252222316" sldId="295"/>
        </pc:sldMkLst>
        <pc:spChg chg="del">
          <ac:chgData name="Hendiyaningsih, Fiska [CONID NON J&amp;J]" userId="137be246-02e7-4c6d-a3b6-b3136fbf5624" providerId="ADAL" clId="{52CCF914-299C-4170-BBBA-51F3B3B711ED}" dt="2022-09-10T20:03:35.556" v="2354" actId="478"/>
          <ac:spMkLst>
            <pc:docMk/>
            <pc:sldMk cId="4252222316" sldId="295"/>
            <ac:spMk id="2" creationId="{4070FA90-8887-4133-8C8F-E4E663001E63}"/>
          </ac:spMkLst>
        </pc:spChg>
        <pc:spChg chg="add mod">
          <ac:chgData name="Hendiyaningsih, Fiska [CONID NON J&amp;J]" userId="137be246-02e7-4c6d-a3b6-b3136fbf5624" providerId="ADAL" clId="{52CCF914-299C-4170-BBBA-51F3B3B711ED}" dt="2022-09-10T20:03:16.365" v="2353" actId="20577"/>
          <ac:spMkLst>
            <pc:docMk/>
            <pc:sldMk cId="4252222316" sldId="295"/>
            <ac:spMk id="3" creationId="{C9B5722A-87A3-4981-BF04-09B92B62AF0F}"/>
          </ac:spMkLst>
        </pc:spChg>
        <pc:spChg chg="add mod">
          <ac:chgData name="Hendiyaningsih, Fiska [CONID NON J&amp;J]" userId="137be246-02e7-4c6d-a3b6-b3136fbf5624" providerId="ADAL" clId="{52CCF914-299C-4170-BBBA-51F3B3B711ED}" dt="2022-09-10T20:05:48.412" v="2484" actId="20577"/>
          <ac:spMkLst>
            <pc:docMk/>
            <pc:sldMk cId="4252222316" sldId="295"/>
            <ac:spMk id="4" creationId="{B4C32E52-A349-48BF-BD1A-F578AF9D2835}"/>
          </ac:spMkLst>
        </pc:spChg>
        <pc:spChg chg="add mod">
          <ac:chgData name="Hendiyaningsih, Fiska [CONID NON J&amp;J]" userId="137be246-02e7-4c6d-a3b6-b3136fbf5624" providerId="ADAL" clId="{52CCF914-299C-4170-BBBA-51F3B3B711ED}" dt="2022-09-10T20:06:01.955" v="2487" actId="20577"/>
          <ac:spMkLst>
            <pc:docMk/>
            <pc:sldMk cId="4252222316" sldId="295"/>
            <ac:spMk id="9" creationId="{D9F39D07-1C2A-487A-8BDA-3C8850A50045}"/>
          </ac:spMkLst>
        </pc:spChg>
        <pc:spChg chg="add mod">
          <ac:chgData name="Hendiyaningsih, Fiska [CONID NON J&amp;J]" userId="137be246-02e7-4c6d-a3b6-b3136fbf5624" providerId="ADAL" clId="{52CCF914-299C-4170-BBBA-51F3B3B711ED}" dt="2022-09-10T20:07:06.823" v="2537" actId="20577"/>
          <ac:spMkLst>
            <pc:docMk/>
            <pc:sldMk cId="4252222316" sldId="295"/>
            <ac:spMk id="10" creationId="{1FA0A9C5-145E-4BE1-A3A1-8F2D07C77BAC}"/>
          </ac:spMkLst>
        </pc:spChg>
        <pc:spChg chg="add mod">
          <ac:chgData name="Hendiyaningsih, Fiska [CONID NON J&amp;J]" userId="137be246-02e7-4c6d-a3b6-b3136fbf5624" providerId="ADAL" clId="{52CCF914-299C-4170-BBBA-51F3B3B711ED}" dt="2022-09-10T20:10:12.677" v="2775" actId="1076"/>
          <ac:spMkLst>
            <pc:docMk/>
            <pc:sldMk cId="4252222316" sldId="295"/>
            <ac:spMk id="13" creationId="{5ED1A849-E5D6-4DCB-8C0E-4AA18B6EA350}"/>
          </ac:spMkLst>
        </pc:spChg>
        <pc:spChg chg="mod">
          <ac:chgData name="Hendiyaningsih, Fiska [CONID NON J&amp;J]" userId="137be246-02e7-4c6d-a3b6-b3136fbf5624" providerId="ADAL" clId="{52CCF914-299C-4170-BBBA-51F3B3B711ED}" dt="2022-09-10T20:10:38.707" v="2777"/>
          <ac:spMkLst>
            <pc:docMk/>
            <pc:sldMk cId="4252222316" sldId="295"/>
            <ac:spMk id="15" creationId="{4C5DE4B7-ACA2-4497-95F6-CC29D4204234}"/>
          </ac:spMkLst>
        </pc:spChg>
        <pc:spChg chg="mod">
          <ac:chgData name="Hendiyaningsih, Fiska [CONID NON J&amp;J]" userId="137be246-02e7-4c6d-a3b6-b3136fbf5624" providerId="ADAL" clId="{52CCF914-299C-4170-BBBA-51F3B3B711ED}" dt="2022-09-10T20:10:38.707" v="2777"/>
          <ac:spMkLst>
            <pc:docMk/>
            <pc:sldMk cId="4252222316" sldId="295"/>
            <ac:spMk id="16" creationId="{42B95551-BE25-48DF-8148-823FACD21595}"/>
          </ac:spMkLst>
        </pc:spChg>
        <pc:spChg chg="mod">
          <ac:chgData name="Hendiyaningsih, Fiska [CONID NON J&amp;J]" userId="137be246-02e7-4c6d-a3b6-b3136fbf5624" providerId="ADAL" clId="{52CCF914-299C-4170-BBBA-51F3B3B711ED}" dt="2022-09-10T20:10:38.707" v="2777"/>
          <ac:spMkLst>
            <pc:docMk/>
            <pc:sldMk cId="4252222316" sldId="295"/>
            <ac:spMk id="17" creationId="{EF11573E-DA16-4EF0-9953-A17FE2447A9A}"/>
          </ac:spMkLst>
        </pc:spChg>
        <pc:spChg chg="mod">
          <ac:chgData name="Hendiyaningsih, Fiska [CONID NON J&amp;J]" userId="137be246-02e7-4c6d-a3b6-b3136fbf5624" providerId="ADAL" clId="{52CCF914-299C-4170-BBBA-51F3B3B711ED}" dt="2022-09-10T20:10:38.707" v="2777"/>
          <ac:spMkLst>
            <pc:docMk/>
            <pc:sldMk cId="4252222316" sldId="295"/>
            <ac:spMk id="18" creationId="{B3E6C2CA-2118-46C6-8DA1-F3598FF10227}"/>
          </ac:spMkLst>
        </pc:spChg>
        <pc:spChg chg="mod">
          <ac:chgData name="Hendiyaningsih, Fiska [CONID NON J&amp;J]" userId="137be246-02e7-4c6d-a3b6-b3136fbf5624" providerId="ADAL" clId="{52CCF914-299C-4170-BBBA-51F3B3B711ED}" dt="2022-09-10T20:10:38.707" v="2777"/>
          <ac:spMkLst>
            <pc:docMk/>
            <pc:sldMk cId="4252222316" sldId="295"/>
            <ac:spMk id="19" creationId="{C62721ED-6C20-4F01-9439-0185FDE30684}"/>
          </ac:spMkLst>
        </pc:spChg>
        <pc:spChg chg="mod">
          <ac:chgData name="Hendiyaningsih, Fiska [CONID NON J&amp;J]" userId="137be246-02e7-4c6d-a3b6-b3136fbf5624" providerId="ADAL" clId="{52CCF914-299C-4170-BBBA-51F3B3B711ED}" dt="2022-09-10T20:10:38.707" v="2777"/>
          <ac:spMkLst>
            <pc:docMk/>
            <pc:sldMk cId="4252222316" sldId="295"/>
            <ac:spMk id="20" creationId="{61730B18-0F0A-45F5-A81A-D9616551AF85}"/>
          </ac:spMkLst>
        </pc:spChg>
        <pc:spChg chg="mod">
          <ac:chgData name="Hendiyaningsih, Fiska [CONID NON J&amp;J]" userId="137be246-02e7-4c6d-a3b6-b3136fbf5624" providerId="ADAL" clId="{52CCF914-299C-4170-BBBA-51F3B3B711ED}" dt="2022-09-10T20:10:38.707" v="2777"/>
          <ac:spMkLst>
            <pc:docMk/>
            <pc:sldMk cId="4252222316" sldId="295"/>
            <ac:spMk id="21" creationId="{D03B31A4-E704-48C0-A7DF-4A39BAD5F2C1}"/>
          </ac:spMkLst>
        </pc:spChg>
        <pc:spChg chg="mod">
          <ac:chgData name="Hendiyaningsih, Fiska [CONID NON J&amp;J]" userId="137be246-02e7-4c6d-a3b6-b3136fbf5624" providerId="ADAL" clId="{52CCF914-299C-4170-BBBA-51F3B3B711ED}" dt="2022-09-10T20:10:38.707" v="2777"/>
          <ac:spMkLst>
            <pc:docMk/>
            <pc:sldMk cId="4252222316" sldId="295"/>
            <ac:spMk id="22" creationId="{B548C4B8-B68C-4241-AA3B-64E10C5C061E}"/>
          </ac:spMkLst>
        </pc:spChg>
        <pc:spChg chg="mod">
          <ac:chgData name="Hendiyaningsih, Fiska [CONID NON J&amp;J]" userId="137be246-02e7-4c6d-a3b6-b3136fbf5624" providerId="ADAL" clId="{52CCF914-299C-4170-BBBA-51F3B3B711ED}" dt="2022-09-10T20:10:38.707" v="2777"/>
          <ac:spMkLst>
            <pc:docMk/>
            <pc:sldMk cId="4252222316" sldId="295"/>
            <ac:spMk id="23" creationId="{7A1FCA67-10F7-406A-A385-7E93E1886554}"/>
          </ac:spMkLst>
        </pc:spChg>
        <pc:spChg chg="mod">
          <ac:chgData name="Hendiyaningsih, Fiska [CONID NON J&amp;J]" userId="137be246-02e7-4c6d-a3b6-b3136fbf5624" providerId="ADAL" clId="{52CCF914-299C-4170-BBBA-51F3B3B711ED}" dt="2022-09-10T20:10:38.707" v="2777"/>
          <ac:spMkLst>
            <pc:docMk/>
            <pc:sldMk cId="4252222316" sldId="295"/>
            <ac:spMk id="24" creationId="{84B8E513-2D09-4A06-893A-C0D0834B090B}"/>
          </ac:spMkLst>
        </pc:spChg>
        <pc:spChg chg="mod">
          <ac:chgData name="Hendiyaningsih, Fiska [CONID NON J&amp;J]" userId="137be246-02e7-4c6d-a3b6-b3136fbf5624" providerId="ADAL" clId="{52CCF914-299C-4170-BBBA-51F3B3B711ED}" dt="2022-09-10T20:10:38.707" v="2777"/>
          <ac:spMkLst>
            <pc:docMk/>
            <pc:sldMk cId="4252222316" sldId="295"/>
            <ac:spMk id="25" creationId="{C9136CBE-1722-478B-843A-1107A533DE2D}"/>
          </ac:spMkLst>
        </pc:spChg>
        <pc:spChg chg="mod">
          <ac:chgData name="Hendiyaningsih, Fiska [CONID NON J&amp;J]" userId="137be246-02e7-4c6d-a3b6-b3136fbf5624" providerId="ADAL" clId="{52CCF914-299C-4170-BBBA-51F3B3B711ED}" dt="2022-09-10T20:10:38.707" v="2777"/>
          <ac:spMkLst>
            <pc:docMk/>
            <pc:sldMk cId="4252222316" sldId="295"/>
            <ac:spMk id="26" creationId="{55C8E5AC-03E2-4933-806F-FAF813475E05}"/>
          </ac:spMkLst>
        </pc:spChg>
        <pc:spChg chg="mod">
          <ac:chgData name="Hendiyaningsih, Fiska [CONID NON J&amp;J]" userId="137be246-02e7-4c6d-a3b6-b3136fbf5624" providerId="ADAL" clId="{52CCF914-299C-4170-BBBA-51F3B3B711ED}" dt="2022-09-10T20:10:38.707" v="2777"/>
          <ac:spMkLst>
            <pc:docMk/>
            <pc:sldMk cId="4252222316" sldId="295"/>
            <ac:spMk id="27" creationId="{CB282D53-1EB2-4236-9353-214DCAB11E78}"/>
          </ac:spMkLst>
        </pc:spChg>
        <pc:spChg chg="mod">
          <ac:chgData name="Hendiyaningsih, Fiska [CONID NON J&amp;J]" userId="137be246-02e7-4c6d-a3b6-b3136fbf5624" providerId="ADAL" clId="{52CCF914-299C-4170-BBBA-51F3B3B711ED}" dt="2022-09-10T20:10:38.707" v="2777"/>
          <ac:spMkLst>
            <pc:docMk/>
            <pc:sldMk cId="4252222316" sldId="295"/>
            <ac:spMk id="28" creationId="{77870A68-C003-41F6-B584-7B7CC70BC4B2}"/>
          </ac:spMkLst>
        </pc:spChg>
        <pc:spChg chg="mod">
          <ac:chgData name="Hendiyaningsih, Fiska [CONID NON J&amp;J]" userId="137be246-02e7-4c6d-a3b6-b3136fbf5624" providerId="ADAL" clId="{52CCF914-299C-4170-BBBA-51F3B3B711ED}" dt="2022-09-10T20:10:38.707" v="2777"/>
          <ac:spMkLst>
            <pc:docMk/>
            <pc:sldMk cId="4252222316" sldId="295"/>
            <ac:spMk id="29" creationId="{967EB486-0BB2-495B-8298-93AD7DD868EA}"/>
          </ac:spMkLst>
        </pc:spChg>
        <pc:spChg chg="mod">
          <ac:chgData name="Hendiyaningsih, Fiska [CONID NON J&amp;J]" userId="137be246-02e7-4c6d-a3b6-b3136fbf5624" providerId="ADAL" clId="{52CCF914-299C-4170-BBBA-51F3B3B711ED}" dt="2022-09-10T20:10:38.707" v="2777"/>
          <ac:spMkLst>
            <pc:docMk/>
            <pc:sldMk cId="4252222316" sldId="295"/>
            <ac:spMk id="30" creationId="{C1DFB264-8CB4-4793-9534-1D7D4131AD7C}"/>
          </ac:spMkLst>
        </pc:spChg>
        <pc:spChg chg="mod">
          <ac:chgData name="Hendiyaningsih, Fiska [CONID NON J&amp;J]" userId="137be246-02e7-4c6d-a3b6-b3136fbf5624" providerId="ADAL" clId="{52CCF914-299C-4170-BBBA-51F3B3B711ED}" dt="2022-09-10T20:10:38.707" v="2777"/>
          <ac:spMkLst>
            <pc:docMk/>
            <pc:sldMk cId="4252222316" sldId="295"/>
            <ac:spMk id="31" creationId="{34DC0AA9-52D5-4A88-9FCA-A32BD6B1DC82}"/>
          </ac:spMkLst>
        </pc:spChg>
        <pc:spChg chg="mod">
          <ac:chgData name="Hendiyaningsih, Fiska [CONID NON J&amp;J]" userId="137be246-02e7-4c6d-a3b6-b3136fbf5624" providerId="ADAL" clId="{52CCF914-299C-4170-BBBA-51F3B3B711ED}" dt="2022-09-10T20:10:38.707" v="2777"/>
          <ac:spMkLst>
            <pc:docMk/>
            <pc:sldMk cId="4252222316" sldId="295"/>
            <ac:spMk id="32" creationId="{5369A729-2678-428E-BC40-1EC3A595F232}"/>
          </ac:spMkLst>
        </pc:spChg>
        <pc:spChg chg="mod">
          <ac:chgData name="Hendiyaningsih, Fiska [CONID NON J&amp;J]" userId="137be246-02e7-4c6d-a3b6-b3136fbf5624" providerId="ADAL" clId="{52CCF914-299C-4170-BBBA-51F3B3B711ED}" dt="2022-09-10T20:10:38.707" v="2777"/>
          <ac:spMkLst>
            <pc:docMk/>
            <pc:sldMk cId="4252222316" sldId="295"/>
            <ac:spMk id="33" creationId="{E05F305D-0D6B-48CE-A150-50CEEFEE8074}"/>
          </ac:spMkLst>
        </pc:spChg>
        <pc:spChg chg="mod">
          <ac:chgData name="Hendiyaningsih, Fiska [CONID NON J&amp;J]" userId="137be246-02e7-4c6d-a3b6-b3136fbf5624" providerId="ADAL" clId="{52CCF914-299C-4170-BBBA-51F3B3B711ED}" dt="2022-09-10T20:10:38.707" v="2777"/>
          <ac:spMkLst>
            <pc:docMk/>
            <pc:sldMk cId="4252222316" sldId="295"/>
            <ac:spMk id="34" creationId="{C4C9582C-0EB8-4F4C-A07E-260658260053}"/>
          </ac:spMkLst>
        </pc:spChg>
        <pc:spChg chg="mod">
          <ac:chgData name="Hendiyaningsih, Fiska [CONID NON J&amp;J]" userId="137be246-02e7-4c6d-a3b6-b3136fbf5624" providerId="ADAL" clId="{52CCF914-299C-4170-BBBA-51F3B3B711ED}" dt="2022-09-10T20:10:38.707" v="2777"/>
          <ac:spMkLst>
            <pc:docMk/>
            <pc:sldMk cId="4252222316" sldId="295"/>
            <ac:spMk id="35" creationId="{D3B5EC75-15A0-4233-8B4F-7CA17F6D8BAC}"/>
          </ac:spMkLst>
        </pc:spChg>
        <pc:spChg chg="mod">
          <ac:chgData name="Hendiyaningsih, Fiska [CONID NON J&amp;J]" userId="137be246-02e7-4c6d-a3b6-b3136fbf5624" providerId="ADAL" clId="{52CCF914-299C-4170-BBBA-51F3B3B711ED}" dt="2022-09-10T20:10:38.707" v="2777"/>
          <ac:spMkLst>
            <pc:docMk/>
            <pc:sldMk cId="4252222316" sldId="295"/>
            <ac:spMk id="36" creationId="{BB650A35-6D84-445C-9A1E-494F81BFD849}"/>
          </ac:spMkLst>
        </pc:spChg>
        <pc:spChg chg="mod">
          <ac:chgData name="Hendiyaningsih, Fiska [CONID NON J&amp;J]" userId="137be246-02e7-4c6d-a3b6-b3136fbf5624" providerId="ADAL" clId="{52CCF914-299C-4170-BBBA-51F3B3B711ED}" dt="2022-09-10T20:10:38.707" v="2777"/>
          <ac:spMkLst>
            <pc:docMk/>
            <pc:sldMk cId="4252222316" sldId="295"/>
            <ac:spMk id="37" creationId="{863C6E1E-B6C8-4A90-810E-8058882A15E8}"/>
          </ac:spMkLst>
        </pc:spChg>
        <pc:spChg chg="mod">
          <ac:chgData name="Hendiyaningsih, Fiska [CONID NON J&amp;J]" userId="137be246-02e7-4c6d-a3b6-b3136fbf5624" providerId="ADAL" clId="{52CCF914-299C-4170-BBBA-51F3B3B711ED}" dt="2022-09-10T20:10:38.707" v="2777"/>
          <ac:spMkLst>
            <pc:docMk/>
            <pc:sldMk cId="4252222316" sldId="295"/>
            <ac:spMk id="38" creationId="{FE07A94B-20C6-47DF-AFB4-920DDF9C5C5C}"/>
          </ac:spMkLst>
        </pc:spChg>
        <pc:spChg chg="mod">
          <ac:chgData name="Hendiyaningsih, Fiska [CONID NON J&amp;J]" userId="137be246-02e7-4c6d-a3b6-b3136fbf5624" providerId="ADAL" clId="{52CCF914-299C-4170-BBBA-51F3B3B711ED}" dt="2022-09-10T20:10:38.707" v="2777"/>
          <ac:spMkLst>
            <pc:docMk/>
            <pc:sldMk cId="4252222316" sldId="295"/>
            <ac:spMk id="39" creationId="{3F7EE9EE-EFF2-40B5-8268-21D5520931F0}"/>
          </ac:spMkLst>
        </pc:spChg>
        <pc:grpChg chg="add mod">
          <ac:chgData name="Hendiyaningsih, Fiska [CONID NON J&amp;J]" userId="137be246-02e7-4c6d-a3b6-b3136fbf5624" providerId="ADAL" clId="{52CCF914-299C-4170-BBBA-51F3B3B711ED}" dt="2022-09-10T20:10:43.955" v="2780" actId="1076"/>
          <ac:grpSpMkLst>
            <pc:docMk/>
            <pc:sldMk cId="4252222316" sldId="295"/>
            <ac:grpSpMk id="14" creationId="{44C0EDE5-FC2D-45A5-8881-AD1BFC900C28}"/>
          </ac:grpSpMkLst>
        </pc:grpChg>
        <pc:picChg chg="add mod">
          <ac:chgData name="Hendiyaningsih, Fiska [CONID NON J&amp;J]" userId="137be246-02e7-4c6d-a3b6-b3136fbf5624" providerId="ADAL" clId="{52CCF914-299C-4170-BBBA-51F3B3B711ED}" dt="2022-09-10T20:06:12.847" v="2490" actId="14100"/>
          <ac:picMkLst>
            <pc:docMk/>
            <pc:sldMk cId="4252222316" sldId="295"/>
            <ac:picMk id="6" creationId="{57E3DFD0-9E95-4C87-8542-9D96F6A2AE65}"/>
          </ac:picMkLst>
        </pc:picChg>
        <pc:picChg chg="add mod">
          <ac:chgData name="Hendiyaningsih, Fiska [CONID NON J&amp;J]" userId="137be246-02e7-4c6d-a3b6-b3136fbf5624" providerId="ADAL" clId="{52CCF914-299C-4170-BBBA-51F3B3B711ED}" dt="2022-09-10T20:06:10.963" v="2489" actId="14100"/>
          <ac:picMkLst>
            <pc:docMk/>
            <pc:sldMk cId="4252222316" sldId="295"/>
            <ac:picMk id="8" creationId="{DBE8D187-1FF5-42A7-9011-8803A8E3B6A5}"/>
          </ac:picMkLst>
        </pc:picChg>
        <pc:picChg chg="add mod">
          <ac:chgData name="Hendiyaningsih, Fiska [CONID NON J&amp;J]" userId="137be246-02e7-4c6d-a3b6-b3136fbf5624" providerId="ADAL" clId="{52CCF914-299C-4170-BBBA-51F3B3B711ED}" dt="2022-09-10T20:10:07.763" v="2773" actId="14100"/>
          <ac:picMkLst>
            <pc:docMk/>
            <pc:sldMk cId="4252222316" sldId="295"/>
            <ac:picMk id="12" creationId="{B22E2060-C030-4648-9EA9-D197AC6962D0}"/>
          </ac:picMkLst>
        </pc:picChg>
      </pc:sldChg>
      <pc:sldChg chg="addSp delSp modSp new mod">
        <pc:chgData name="Hendiyaningsih, Fiska [CONID NON J&amp;J]" userId="137be246-02e7-4c6d-a3b6-b3136fbf5624" providerId="ADAL" clId="{52CCF914-299C-4170-BBBA-51F3B3B711ED}" dt="2022-09-11T06:06:00.790" v="9098" actId="14100"/>
        <pc:sldMkLst>
          <pc:docMk/>
          <pc:sldMk cId="2871285706" sldId="296"/>
        </pc:sldMkLst>
        <pc:spChg chg="mod">
          <ac:chgData name="Hendiyaningsih, Fiska [CONID NON J&amp;J]" userId="137be246-02e7-4c6d-a3b6-b3136fbf5624" providerId="ADAL" clId="{52CCF914-299C-4170-BBBA-51F3B3B711ED}" dt="2022-09-10T20:29:34.714" v="3432" actId="122"/>
          <ac:spMkLst>
            <pc:docMk/>
            <pc:sldMk cId="2871285706" sldId="296"/>
            <ac:spMk id="2" creationId="{6B5A0A4A-804C-4B0F-886D-0A72A0840CB4}"/>
          </ac:spMkLst>
        </pc:spChg>
        <pc:spChg chg="add del mod">
          <ac:chgData name="Hendiyaningsih, Fiska [CONID NON J&amp;J]" userId="137be246-02e7-4c6d-a3b6-b3136fbf5624" providerId="ADAL" clId="{52CCF914-299C-4170-BBBA-51F3B3B711ED}" dt="2022-09-11T05:26:38.222" v="6650" actId="478"/>
          <ac:spMkLst>
            <pc:docMk/>
            <pc:sldMk cId="2871285706" sldId="296"/>
            <ac:spMk id="3" creationId="{FCD98591-3B49-4702-A562-2C8BEBCD1C55}"/>
          </ac:spMkLst>
        </pc:spChg>
        <pc:spChg chg="add del mod">
          <ac:chgData name="Hendiyaningsih, Fiska [CONID NON J&amp;J]" userId="137be246-02e7-4c6d-a3b6-b3136fbf5624" providerId="ADAL" clId="{52CCF914-299C-4170-BBBA-51F3B3B711ED}" dt="2022-09-11T05:26:36.190" v="6649" actId="478"/>
          <ac:spMkLst>
            <pc:docMk/>
            <pc:sldMk cId="2871285706" sldId="296"/>
            <ac:spMk id="4" creationId="{987DFB82-F09F-47B4-984C-E22F71CAFDBA}"/>
          </ac:spMkLst>
        </pc:spChg>
        <pc:spChg chg="add del mod">
          <ac:chgData name="Hendiyaningsih, Fiska [CONID NON J&amp;J]" userId="137be246-02e7-4c6d-a3b6-b3136fbf5624" providerId="ADAL" clId="{52CCF914-299C-4170-BBBA-51F3B3B711ED}" dt="2022-09-11T05:26:32.442" v="6647" actId="478"/>
          <ac:spMkLst>
            <pc:docMk/>
            <pc:sldMk cId="2871285706" sldId="296"/>
            <ac:spMk id="7" creationId="{EB36C2BF-AFDC-4AC7-BA7C-73C86C53CE81}"/>
          </ac:spMkLst>
        </pc:spChg>
        <pc:spChg chg="add del mod">
          <ac:chgData name="Hendiyaningsih, Fiska [CONID NON J&amp;J]" userId="137be246-02e7-4c6d-a3b6-b3136fbf5624" providerId="ADAL" clId="{52CCF914-299C-4170-BBBA-51F3B3B711ED}" dt="2022-09-11T05:26:42.433" v="6653" actId="478"/>
          <ac:spMkLst>
            <pc:docMk/>
            <pc:sldMk cId="2871285706" sldId="296"/>
            <ac:spMk id="12" creationId="{19ECE8A0-CA4D-4DD9-9657-A4217B7B7F68}"/>
          </ac:spMkLst>
        </pc:spChg>
        <pc:spChg chg="add del mod">
          <ac:chgData name="Hendiyaningsih, Fiska [CONID NON J&amp;J]" userId="137be246-02e7-4c6d-a3b6-b3136fbf5624" providerId="ADAL" clId="{52CCF914-299C-4170-BBBA-51F3B3B711ED}" dt="2022-09-10T20:22:18.695" v="3052" actId="478"/>
          <ac:spMkLst>
            <pc:docMk/>
            <pc:sldMk cId="2871285706" sldId="296"/>
            <ac:spMk id="17" creationId="{9E5C6236-ABAF-4CB2-B234-BE74A4D22E43}"/>
          </ac:spMkLst>
        </pc:spChg>
        <pc:spChg chg="add del mod">
          <ac:chgData name="Hendiyaningsih, Fiska [CONID NON J&amp;J]" userId="137be246-02e7-4c6d-a3b6-b3136fbf5624" providerId="ADAL" clId="{52CCF914-299C-4170-BBBA-51F3B3B711ED}" dt="2022-09-11T05:31:24.836" v="7270" actId="478"/>
          <ac:spMkLst>
            <pc:docMk/>
            <pc:sldMk cId="2871285706" sldId="296"/>
            <ac:spMk id="22" creationId="{FBF9E39A-B164-49CA-B164-8084991EEA32}"/>
          </ac:spMkLst>
        </pc:spChg>
        <pc:spChg chg="add mod">
          <ac:chgData name="Hendiyaningsih, Fiska [CONID NON J&amp;J]" userId="137be246-02e7-4c6d-a3b6-b3136fbf5624" providerId="ADAL" clId="{52CCF914-299C-4170-BBBA-51F3B3B711ED}" dt="2022-09-11T05:42:25.339" v="7533" actId="14100"/>
          <ac:spMkLst>
            <pc:docMk/>
            <pc:sldMk cId="2871285706" sldId="296"/>
            <ac:spMk id="23" creationId="{1B5BC0E2-C2E5-4683-BF4C-F781AD8BBC73}"/>
          </ac:spMkLst>
        </pc:spChg>
        <pc:spChg chg="add mod">
          <ac:chgData name="Hendiyaningsih, Fiska [CONID NON J&amp;J]" userId="137be246-02e7-4c6d-a3b6-b3136fbf5624" providerId="ADAL" clId="{52CCF914-299C-4170-BBBA-51F3B3B711ED}" dt="2022-09-11T06:05:26.683" v="9087" actId="14100"/>
          <ac:spMkLst>
            <pc:docMk/>
            <pc:sldMk cId="2871285706" sldId="296"/>
            <ac:spMk id="24" creationId="{D14F36F7-3A2F-4B42-A33D-4BC8C841C49D}"/>
          </ac:spMkLst>
        </pc:spChg>
        <pc:spChg chg="add mod">
          <ac:chgData name="Hendiyaningsih, Fiska [CONID NON J&amp;J]" userId="137be246-02e7-4c6d-a3b6-b3136fbf5624" providerId="ADAL" clId="{52CCF914-299C-4170-BBBA-51F3B3B711ED}" dt="2022-09-11T06:06:00.790" v="9098" actId="14100"/>
          <ac:spMkLst>
            <pc:docMk/>
            <pc:sldMk cId="2871285706" sldId="296"/>
            <ac:spMk id="27" creationId="{54399BE3-2DD4-4371-87F4-74651B23407C}"/>
          </ac:spMkLst>
        </pc:spChg>
        <pc:spChg chg="add mod">
          <ac:chgData name="Hendiyaningsih, Fiska [CONID NON J&amp;J]" userId="137be246-02e7-4c6d-a3b6-b3136fbf5624" providerId="ADAL" clId="{52CCF914-299C-4170-BBBA-51F3B3B711ED}" dt="2022-09-11T06:05:55.986" v="9096" actId="1076"/>
          <ac:spMkLst>
            <pc:docMk/>
            <pc:sldMk cId="2871285706" sldId="296"/>
            <ac:spMk id="28" creationId="{08782FFD-0E82-46F0-84E2-82605FD9FEF6}"/>
          </ac:spMkLst>
        </pc:spChg>
        <pc:picChg chg="add del mod">
          <ac:chgData name="Hendiyaningsih, Fiska [CONID NON J&amp;J]" userId="137be246-02e7-4c6d-a3b6-b3136fbf5624" providerId="ADAL" clId="{52CCF914-299C-4170-BBBA-51F3B3B711ED}" dt="2022-09-11T05:26:24.393" v="6645" actId="478"/>
          <ac:picMkLst>
            <pc:docMk/>
            <pc:sldMk cId="2871285706" sldId="296"/>
            <ac:picMk id="6" creationId="{28CDD384-5E4D-4697-9C7C-F0143A056926}"/>
          </ac:picMkLst>
        </pc:picChg>
        <pc:picChg chg="add del mod">
          <ac:chgData name="Hendiyaningsih, Fiska [CONID NON J&amp;J]" userId="137be246-02e7-4c6d-a3b6-b3136fbf5624" providerId="ADAL" clId="{52CCF914-299C-4170-BBBA-51F3B3B711ED}" dt="2022-09-10T20:18:03.594" v="2979" actId="478"/>
          <ac:picMkLst>
            <pc:docMk/>
            <pc:sldMk cId="2871285706" sldId="296"/>
            <ac:picMk id="9" creationId="{DA6E35ED-4F55-48AE-BDAA-9A2EF4347DB8}"/>
          </ac:picMkLst>
        </pc:picChg>
        <pc:picChg chg="add del mod">
          <ac:chgData name="Hendiyaningsih, Fiska [CONID NON J&amp;J]" userId="137be246-02e7-4c6d-a3b6-b3136fbf5624" providerId="ADAL" clId="{52CCF914-299C-4170-BBBA-51F3B3B711ED}" dt="2022-09-11T05:26:25.497" v="6646" actId="478"/>
          <ac:picMkLst>
            <pc:docMk/>
            <pc:sldMk cId="2871285706" sldId="296"/>
            <ac:picMk id="11" creationId="{78706417-B2F6-4789-B4EC-CDD0A14F5F3E}"/>
          </ac:picMkLst>
        </pc:picChg>
        <pc:picChg chg="add del mod">
          <ac:chgData name="Hendiyaningsih, Fiska [CONID NON J&amp;J]" userId="137be246-02e7-4c6d-a3b6-b3136fbf5624" providerId="ADAL" clId="{52CCF914-299C-4170-BBBA-51F3B3B711ED}" dt="2022-09-10T20:19:51.976" v="3031" actId="478"/>
          <ac:picMkLst>
            <pc:docMk/>
            <pc:sldMk cId="2871285706" sldId="296"/>
            <ac:picMk id="14" creationId="{8DAFE225-F0CA-4D00-A8B2-E0B1F956070C}"/>
          </ac:picMkLst>
        </pc:picChg>
        <pc:picChg chg="add del mod">
          <ac:chgData name="Hendiyaningsih, Fiska [CONID NON J&amp;J]" userId="137be246-02e7-4c6d-a3b6-b3136fbf5624" providerId="ADAL" clId="{52CCF914-299C-4170-BBBA-51F3B3B711ED}" dt="2022-09-11T05:26:40.634" v="6652" actId="478"/>
          <ac:picMkLst>
            <pc:docMk/>
            <pc:sldMk cId="2871285706" sldId="296"/>
            <ac:picMk id="16" creationId="{B4402AB9-665E-4DE9-B097-387711A5ADA1}"/>
          </ac:picMkLst>
        </pc:picChg>
        <pc:picChg chg="add del mod">
          <ac:chgData name="Hendiyaningsih, Fiska [CONID NON J&amp;J]" userId="137be246-02e7-4c6d-a3b6-b3136fbf5624" providerId="ADAL" clId="{52CCF914-299C-4170-BBBA-51F3B3B711ED}" dt="2022-09-10T20:20:43.993" v="3040" actId="478"/>
          <ac:picMkLst>
            <pc:docMk/>
            <pc:sldMk cId="2871285706" sldId="296"/>
            <ac:picMk id="19" creationId="{43A5BD72-2FAE-4335-BEC8-3DE1105D1A3E}"/>
          </ac:picMkLst>
        </pc:picChg>
        <pc:picChg chg="add mod">
          <ac:chgData name="Hendiyaningsih, Fiska [CONID NON J&amp;J]" userId="137be246-02e7-4c6d-a3b6-b3136fbf5624" providerId="ADAL" clId="{52CCF914-299C-4170-BBBA-51F3B3B711ED}" dt="2022-09-10T20:22:52.237" v="3063" actId="14100"/>
          <ac:picMkLst>
            <pc:docMk/>
            <pc:sldMk cId="2871285706" sldId="296"/>
            <ac:picMk id="21" creationId="{122A3DB4-0C94-40C4-9EE0-35DB2144DE94}"/>
          </ac:picMkLst>
        </pc:picChg>
        <pc:picChg chg="add mod">
          <ac:chgData name="Hendiyaningsih, Fiska [CONID NON J&amp;J]" userId="137be246-02e7-4c6d-a3b6-b3136fbf5624" providerId="ADAL" clId="{52CCF914-299C-4170-BBBA-51F3B3B711ED}" dt="2022-09-11T05:38:34.440" v="7358" actId="1076"/>
          <ac:picMkLst>
            <pc:docMk/>
            <pc:sldMk cId="2871285706" sldId="296"/>
            <ac:picMk id="26" creationId="{3F065A61-47E4-44AB-B93A-72262BA192E7}"/>
          </ac:picMkLst>
        </pc:picChg>
      </pc:sldChg>
      <pc:sldChg chg="addSp delSp modSp new mod ord">
        <pc:chgData name="Hendiyaningsih, Fiska [CONID NON J&amp;J]" userId="137be246-02e7-4c6d-a3b6-b3136fbf5624" providerId="ADAL" clId="{52CCF914-299C-4170-BBBA-51F3B3B711ED}" dt="2022-09-10T20:30:04.889" v="3437" actId="1076"/>
        <pc:sldMkLst>
          <pc:docMk/>
          <pc:sldMk cId="709496967" sldId="297"/>
        </pc:sldMkLst>
        <pc:spChg chg="mod">
          <ac:chgData name="Hendiyaningsih, Fiska [CONID NON J&amp;J]" userId="137be246-02e7-4c6d-a3b6-b3136fbf5624" providerId="ADAL" clId="{52CCF914-299C-4170-BBBA-51F3B3B711ED}" dt="2022-09-10T20:28:52.633" v="3404" actId="255"/>
          <ac:spMkLst>
            <pc:docMk/>
            <pc:sldMk cId="709496967" sldId="297"/>
            <ac:spMk id="2" creationId="{8C42B1F7-77D7-4058-8776-51B833669A06}"/>
          </ac:spMkLst>
        </pc:spChg>
        <pc:spChg chg="mod">
          <ac:chgData name="Hendiyaningsih, Fiska [CONID NON J&amp;J]" userId="137be246-02e7-4c6d-a3b6-b3136fbf5624" providerId="ADAL" clId="{52CCF914-299C-4170-BBBA-51F3B3B711ED}" dt="2022-09-10T20:27:38.332" v="3384"/>
          <ac:spMkLst>
            <pc:docMk/>
            <pc:sldMk cId="709496967" sldId="297"/>
            <ac:spMk id="4" creationId="{E8209A09-CACE-4DEB-9801-5BD850203CBF}"/>
          </ac:spMkLst>
        </pc:spChg>
        <pc:spChg chg="mod">
          <ac:chgData name="Hendiyaningsih, Fiska [CONID NON J&amp;J]" userId="137be246-02e7-4c6d-a3b6-b3136fbf5624" providerId="ADAL" clId="{52CCF914-299C-4170-BBBA-51F3B3B711ED}" dt="2022-09-10T20:27:38.332" v="3384"/>
          <ac:spMkLst>
            <pc:docMk/>
            <pc:sldMk cId="709496967" sldId="297"/>
            <ac:spMk id="5" creationId="{D90F3DF6-DBEC-40BA-B92F-F3E6AA5E6593}"/>
          </ac:spMkLst>
        </pc:spChg>
        <pc:spChg chg="mod">
          <ac:chgData name="Hendiyaningsih, Fiska [CONID NON J&amp;J]" userId="137be246-02e7-4c6d-a3b6-b3136fbf5624" providerId="ADAL" clId="{52CCF914-299C-4170-BBBA-51F3B3B711ED}" dt="2022-09-10T20:27:38.332" v="3384"/>
          <ac:spMkLst>
            <pc:docMk/>
            <pc:sldMk cId="709496967" sldId="297"/>
            <ac:spMk id="6" creationId="{48CECB10-E19E-405E-87F3-B93653265706}"/>
          </ac:spMkLst>
        </pc:spChg>
        <pc:spChg chg="mod">
          <ac:chgData name="Hendiyaningsih, Fiska [CONID NON J&amp;J]" userId="137be246-02e7-4c6d-a3b6-b3136fbf5624" providerId="ADAL" clId="{52CCF914-299C-4170-BBBA-51F3B3B711ED}" dt="2022-09-10T20:27:38.332" v="3384"/>
          <ac:spMkLst>
            <pc:docMk/>
            <pc:sldMk cId="709496967" sldId="297"/>
            <ac:spMk id="7" creationId="{7B631540-63AF-4AF3-BE7E-649DAB999E72}"/>
          </ac:spMkLst>
        </pc:spChg>
        <pc:spChg chg="mod">
          <ac:chgData name="Hendiyaningsih, Fiska [CONID NON J&amp;J]" userId="137be246-02e7-4c6d-a3b6-b3136fbf5624" providerId="ADAL" clId="{52CCF914-299C-4170-BBBA-51F3B3B711ED}" dt="2022-09-10T20:27:38.332" v="3384"/>
          <ac:spMkLst>
            <pc:docMk/>
            <pc:sldMk cId="709496967" sldId="297"/>
            <ac:spMk id="8" creationId="{27E02623-E2E3-49CD-B473-BFD60B7261E0}"/>
          </ac:spMkLst>
        </pc:spChg>
        <pc:spChg chg="mod">
          <ac:chgData name="Hendiyaningsih, Fiska [CONID NON J&amp;J]" userId="137be246-02e7-4c6d-a3b6-b3136fbf5624" providerId="ADAL" clId="{52CCF914-299C-4170-BBBA-51F3B3B711ED}" dt="2022-09-10T20:28:25.077" v="3393"/>
          <ac:spMkLst>
            <pc:docMk/>
            <pc:sldMk cId="709496967" sldId="297"/>
            <ac:spMk id="12" creationId="{B3CC84FF-0A29-44FD-8A25-5DCD48F8B0BE}"/>
          </ac:spMkLst>
        </pc:spChg>
        <pc:spChg chg="mod">
          <ac:chgData name="Hendiyaningsih, Fiska [CONID NON J&amp;J]" userId="137be246-02e7-4c6d-a3b6-b3136fbf5624" providerId="ADAL" clId="{52CCF914-299C-4170-BBBA-51F3B3B711ED}" dt="2022-09-10T20:28:25.077" v="3393"/>
          <ac:spMkLst>
            <pc:docMk/>
            <pc:sldMk cId="709496967" sldId="297"/>
            <ac:spMk id="13" creationId="{5270AEAF-E6BA-4720-980F-BCF7CFD0E2EE}"/>
          </ac:spMkLst>
        </pc:spChg>
        <pc:spChg chg="mod">
          <ac:chgData name="Hendiyaningsih, Fiska [CONID NON J&amp;J]" userId="137be246-02e7-4c6d-a3b6-b3136fbf5624" providerId="ADAL" clId="{52CCF914-299C-4170-BBBA-51F3B3B711ED}" dt="2022-09-10T20:28:25.077" v="3393"/>
          <ac:spMkLst>
            <pc:docMk/>
            <pc:sldMk cId="709496967" sldId="297"/>
            <ac:spMk id="14" creationId="{12F3A7E9-E508-453F-AE13-17EE5E611AE7}"/>
          </ac:spMkLst>
        </pc:spChg>
        <pc:spChg chg="mod">
          <ac:chgData name="Hendiyaningsih, Fiska [CONID NON J&amp;J]" userId="137be246-02e7-4c6d-a3b6-b3136fbf5624" providerId="ADAL" clId="{52CCF914-299C-4170-BBBA-51F3B3B711ED}" dt="2022-09-10T20:28:25.077" v="3393"/>
          <ac:spMkLst>
            <pc:docMk/>
            <pc:sldMk cId="709496967" sldId="297"/>
            <ac:spMk id="15" creationId="{9EEB0FC9-5B4B-4832-89DB-D5216FDD55E7}"/>
          </ac:spMkLst>
        </pc:spChg>
        <pc:spChg chg="mod">
          <ac:chgData name="Hendiyaningsih, Fiska [CONID NON J&amp;J]" userId="137be246-02e7-4c6d-a3b6-b3136fbf5624" providerId="ADAL" clId="{52CCF914-299C-4170-BBBA-51F3B3B711ED}" dt="2022-09-10T20:28:25.077" v="3393"/>
          <ac:spMkLst>
            <pc:docMk/>
            <pc:sldMk cId="709496967" sldId="297"/>
            <ac:spMk id="16" creationId="{FCC54C42-F382-4246-AEF8-44290F6B0A89}"/>
          </ac:spMkLst>
        </pc:spChg>
        <pc:spChg chg="mod">
          <ac:chgData name="Hendiyaningsih, Fiska [CONID NON J&amp;J]" userId="137be246-02e7-4c6d-a3b6-b3136fbf5624" providerId="ADAL" clId="{52CCF914-299C-4170-BBBA-51F3B3B711ED}" dt="2022-09-10T20:28:25.077" v="3393"/>
          <ac:spMkLst>
            <pc:docMk/>
            <pc:sldMk cId="709496967" sldId="297"/>
            <ac:spMk id="17" creationId="{60889DC3-096A-4668-82F1-AF14F53DADF5}"/>
          </ac:spMkLst>
        </pc:spChg>
        <pc:spChg chg="mod">
          <ac:chgData name="Hendiyaningsih, Fiska [CONID NON J&amp;J]" userId="137be246-02e7-4c6d-a3b6-b3136fbf5624" providerId="ADAL" clId="{52CCF914-299C-4170-BBBA-51F3B3B711ED}" dt="2022-09-10T20:28:25.077" v="3393"/>
          <ac:spMkLst>
            <pc:docMk/>
            <pc:sldMk cId="709496967" sldId="297"/>
            <ac:spMk id="25" creationId="{22880F48-1B07-49B5-8B8B-DFB3448E333F}"/>
          </ac:spMkLst>
        </pc:spChg>
        <pc:spChg chg="mod">
          <ac:chgData name="Hendiyaningsih, Fiska [CONID NON J&amp;J]" userId="137be246-02e7-4c6d-a3b6-b3136fbf5624" providerId="ADAL" clId="{52CCF914-299C-4170-BBBA-51F3B3B711ED}" dt="2022-09-10T20:28:25.077" v="3393"/>
          <ac:spMkLst>
            <pc:docMk/>
            <pc:sldMk cId="709496967" sldId="297"/>
            <ac:spMk id="26" creationId="{FA1970D0-F007-4400-A4C1-DAC15B308753}"/>
          </ac:spMkLst>
        </pc:spChg>
        <pc:spChg chg="mod">
          <ac:chgData name="Hendiyaningsih, Fiska [CONID NON J&amp;J]" userId="137be246-02e7-4c6d-a3b6-b3136fbf5624" providerId="ADAL" clId="{52CCF914-299C-4170-BBBA-51F3B3B711ED}" dt="2022-09-10T20:28:25.077" v="3393"/>
          <ac:spMkLst>
            <pc:docMk/>
            <pc:sldMk cId="709496967" sldId="297"/>
            <ac:spMk id="28" creationId="{55CAF261-3786-468C-BF36-BC23BA6A8537}"/>
          </ac:spMkLst>
        </pc:spChg>
        <pc:spChg chg="mod">
          <ac:chgData name="Hendiyaningsih, Fiska [CONID NON J&amp;J]" userId="137be246-02e7-4c6d-a3b6-b3136fbf5624" providerId="ADAL" clId="{52CCF914-299C-4170-BBBA-51F3B3B711ED}" dt="2022-09-10T20:28:25.077" v="3393"/>
          <ac:spMkLst>
            <pc:docMk/>
            <pc:sldMk cId="709496967" sldId="297"/>
            <ac:spMk id="29" creationId="{56E6393F-7300-4BA3-B07D-F9EA07DD5FAC}"/>
          </ac:spMkLst>
        </pc:spChg>
        <pc:spChg chg="mod">
          <ac:chgData name="Hendiyaningsih, Fiska [CONID NON J&amp;J]" userId="137be246-02e7-4c6d-a3b6-b3136fbf5624" providerId="ADAL" clId="{52CCF914-299C-4170-BBBA-51F3B3B711ED}" dt="2022-09-10T20:28:25.077" v="3393"/>
          <ac:spMkLst>
            <pc:docMk/>
            <pc:sldMk cId="709496967" sldId="297"/>
            <ac:spMk id="30" creationId="{F460D919-6EEC-4970-B4A1-06E1CAA8314E}"/>
          </ac:spMkLst>
        </pc:spChg>
        <pc:spChg chg="mod">
          <ac:chgData name="Hendiyaningsih, Fiska [CONID NON J&amp;J]" userId="137be246-02e7-4c6d-a3b6-b3136fbf5624" providerId="ADAL" clId="{52CCF914-299C-4170-BBBA-51F3B3B711ED}" dt="2022-09-10T20:28:25.077" v="3393"/>
          <ac:spMkLst>
            <pc:docMk/>
            <pc:sldMk cId="709496967" sldId="297"/>
            <ac:spMk id="31" creationId="{A99EEAF6-DB42-4AA2-BA99-8C458A30D01D}"/>
          </ac:spMkLst>
        </pc:spChg>
        <pc:spChg chg="mod">
          <ac:chgData name="Hendiyaningsih, Fiska [CONID NON J&amp;J]" userId="137be246-02e7-4c6d-a3b6-b3136fbf5624" providerId="ADAL" clId="{52CCF914-299C-4170-BBBA-51F3B3B711ED}" dt="2022-09-10T20:28:25.077" v="3393"/>
          <ac:spMkLst>
            <pc:docMk/>
            <pc:sldMk cId="709496967" sldId="297"/>
            <ac:spMk id="32" creationId="{3B885765-646C-4C0F-9062-C2B25871AD5F}"/>
          </ac:spMkLst>
        </pc:spChg>
        <pc:spChg chg="mod">
          <ac:chgData name="Hendiyaningsih, Fiska [CONID NON J&amp;J]" userId="137be246-02e7-4c6d-a3b6-b3136fbf5624" providerId="ADAL" clId="{52CCF914-299C-4170-BBBA-51F3B3B711ED}" dt="2022-09-10T20:28:25.077" v="3393"/>
          <ac:spMkLst>
            <pc:docMk/>
            <pc:sldMk cId="709496967" sldId="297"/>
            <ac:spMk id="33" creationId="{60D96680-4A81-4868-A90D-FEC431E5E71C}"/>
          </ac:spMkLst>
        </pc:spChg>
        <pc:spChg chg="mod">
          <ac:chgData name="Hendiyaningsih, Fiska [CONID NON J&amp;J]" userId="137be246-02e7-4c6d-a3b6-b3136fbf5624" providerId="ADAL" clId="{52CCF914-299C-4170-BBBA-51F3B3B711ED}" dt="2022-09-10T20:28:25.077" v="3393"/>
          <ac:spMkLst>
            <pc:docMk/>
            <pc:sldMk cId="709496967" sldId="297"/>
            <ac:spMk id="34" creationId="{6F08FC51-842E-4996-BCB0-D42E282A0104}"/>
          </ac:spMkLst>
        </pc:spChg>
        <pc:spChg chg="mod">
          <ac:chgData name="Hendiyaningsih, Fiska [CONID NON J&amp;J]" userId="137be246-02e7-4c6d-a3b6-b3136fbf5624" providerId="ADAL" clId="{52CCF914-299C-4170-BBBA-51F3B3B711ED}" dt="2022-09-10T20:28:25.077" v="3393"/>
          <ac:spMkLst>
            <pc:docMk/>
            <pc:sldMk cId="709496967" sldId="297"/>
            <ac:spMk id="35" creationId="{47198487-E93C-44D1-8DE6-EB246F54B07A}"/>
          </ac:spMkLst>
        </pc:spChg>
        <pc:spChg chg="mod">
          <ac:chgData name="Hendiyaningsih, Fiska [CONID NON J&amp;J]" userId="137be246-02e7-4c6d-a3b6-b3136fbf5624" providerId="ADAL" clId="{52CCF914-299C-4170-BBBA-51F3B3B711ED}" dt="2022-09-10T20:28:25.077" v="3393"/>
          <ac:spMkLst>
            <pc:docMk/>
            <pc:sldMk cId="709496967" sldId="297"/>
            <ac:spMk id="36" creationId="{F8C1C91A-18DD-491A-A64C-96AB738424CC}"/>
          </ac:spMkLst>
        </pc:spChg>
        <pc:spChg chg="mod">
          <ac:chgData name="Hendiyaningsih, Fiska [CONID NON J&amp;J]" userId="137be246-02e7-4c6d-a3b6-b3136fbf5624" providerId="ADAL" clId="{52CCF914-299C-4170-BBBA-51F3B3B711ED}" dt="2022-09-10T20:28:25.077" v="3393"/>
          <ac:spMkLst>
            <pc:docMk/>
            <pc:sldMk cId="709496967" sldId="297"/>
            <ac:spMk id="37" creationId="{D130E19C-CCA2-48F4-96C8-42DBDA92240A}"/>
          </ac:spMkLst>
        </pc:spChg>
        <pc:spChg chg="mod">
          <ac:chgData name="Hendiyaningsih, Fiska [CONID NON J&amp;J]" userId="137be246-02e7-4c6d-a3b6-b3136fbf5624" providerId="ADAL" clId="{52CCF914-299C-4170-BBBA-51F3B3B711ED}" dt="2022-09-10T20:28:25.077" v="3393"/>
          <ac:spMkLst>
            <pc:docMk/>
            <pc:sldMk cId="709496967" sldId="297"/>
            <ac:spMk id="38" creationId="{F7323170-E9D4-4070-8468-1E337CC01A8A}"/>
          </ac:spMkLst>
        </pc:spChg>
        <pc:spChg chg="mod">
          <ac:chgData name="Hendiyaningsih, Fiska [CONID NON J&amp;J]" userId="137be246-02e7-4c6d-a3b6-b3136fbf5624" providerId="ADAL" clId="{52CCF914-299C-4170-BBBA-51F3B3B711ED}" dt="2022-09-10T20:28:25.077" v="3393"/>
          <ac:spMkLst>
            <pc:docMk/>
            <pc:sldMk cId="709496967" sldId="297"/>
            <ac:spMk id="39" creationId="{DE9D8E10-7A5E-41FB-9075-C72DF7F7AFD7}"/>
          </ac:spMkLst>
        </pc:spChg>
        <pc:spChg chg="mod">
          <ac:chgData name="Hendiyaningsih, Fiska [CONID NON J&amp;J]" userId="137be246-02e7-4c6d-a3b6-b3136fbf5624" providerId="ADAL" clId="{52CCF914-299C-4170-BBBA-51F3B3B711ED}" dt="2022-09-10T20:28:25.077" v="3393"/>
          <ac:spMkLst>
            <pc:docMk/>
            <pc:sldMk cId="709496967" sldId="297"/>
            <ac:spMk id="40" creationId="{6BA516AC-4E89-4AC2-AED8-EB36208FBD32}"/>
          </ac:spMkLst>
        </pc:spChg>
        <pc:spChg chg="mod">
          <ac:chgData name="Hendiyaningsih, Fiska [CONID NON J&amp;J]" userId="137be246-02e7-4c6d-a3b6-b3136fbf5624" providerId="ADAL" clId="{52CCF914-299C-4170-BBBA-51F3B3B711ED}" dt="2022-09-10T20:28:25.077" v="3393"/>
          <ac:spMkLst>
            <pc:docMk/>
            <pc:sldMk cId="709496967" sldId="297"/>
            <ac:spMk id="41" creationId="{85CB14D5-CC95-4952-B3B4-DE96C122FCF4}"/>
          </ac:spMkLst>
        </pc:spChg>
        <pc:spChg chg="mod">
          <ac:chgData name="Hendiyaningsih, Fiska [CONID NON J&amp;J]" userId="137be246-02e7-4c6d-a3b6-b3136fbf5624" providerId="ADAL" clId="{52CCF914-299C-4170-BBBA-51F3B3B711ED}" dt="2022-09-10T20:28:25.077" v="3393"/>
          <ac:spMkLst>
            <pc:docMk/>
            <pc:sldMk cId="709496967" sldId="297"/>
            <ac:spMk id="42" creationId="{D2DE6B2E-7137-40EA-A28D-4A9C56EBFE02}"/>
          </ac:spMkLst>
        </pc:spChg>
        <pc:spChg chg="mod">
          <ac:chgData name="Hendiyaningsih, Fiska [CONID NON J&amp;J]" userId="137be246-02e7-4c6d-a3b6-b3136fbf5624" providerId="ADAL" clId="{52CCF914-299C-4170-BBBA-51F3B3B711ED}" dt="2022-09-10T20:28:25.077" v="3393"/>
          <ac:spMkLst>
            <pc:docMk/>
            <pc:sldMk cId="709496967" sldId="297"/>
            <ac:spMk id="43" creationId="{1B474A6C-F675-4432-89AC-9D2974481453}"/>
          </ac:spMkLst>
        </pc:spChg>
        <pc:spChg chg="mod">
          <ac:chgData name="Hendiyaningsih, Fiska [CONID NON J&amp;J]" userId="137be246-02e7-4c6d-a3b6-b3136fbf5624" providerId="ADAL" clId="{52CCF914-299C-4170-BBBA-51F3B3B711ED}" dt="2022-09-10T20:28:25.077" v="3393"/>
          <ac:spMkLst>
            <pc:docMk/>
            <pc:sldMk cId="709496967" sldId="297"/>
            <ac:spMk id="44" creationId="{30CF2F0E-3A5C-461B-AA0C-2CF0AEEC7DB7}"/>
          </ac:spMkLst>
        </pc:spChg>
        <pc:spChg chg="mod">
          <ac:chgData name="Hendiyaningsih, Fiska [CONID NON J&amp;J]" userId="137be246-02e7-4c6d-a3b6-b3136fbf5624" providerId="ADAL" clId="{52CCF914-299C-4170-BBBA-51F3B3B711ED}" dt="2022-09-10T20:28:25.077" v="3393"/>
          <ac:spMkLst>
            <pc:docMk/>
            <pc:sldMk cId="709496967" sldId="297"/>
            <ac:spMk id="45" creationId="{F759053C-5FC3-43F3-8983-5DE7C0BB17BB}"/>
          </ac:spMkLst>
        </pc:spChg>
        <pc:grpChg chg="add del mod">
          <ac:chgData name="Hendiyaningsih, Fiska [CONID NON J&amp;J]" userId="137be246-02e7-4c6d-a3b6-b3136fbf5624" providerId="ADAL" clId="{52CCF914-299C-4170-BBBA-51F3B3B711ED}" dt="2022-09-10T20:28:23.833" v="3392" actId="478"/>
          <ac:grpSpMkLst>
            <pc:docMk/>
            <pc:sldMk cId="709496967" sldId="297"/>
            <ac:grpSpMk id="3" creationId="{746D87E4-3648-4E9F-8B02-9952CC15B3FB}"/>
          </ac:grpSpMkLst>
        </pc:grpChg>
        <pc:grpChg chg="add mod">
          <ac:chgData name="Hendiyaningsih, Fiska [CONID NON J&amp;J]" userId="137be246-02e7-4c6d-a3b6-b3136fbf5624" providerId="ADAL" clId="{52CCF914-299C-4170-BBBA-51F3B3B711ED}" dt="2022-09-10T20:30:04.889" v="3437" actId="1076"/>
          <ac:grpSpMkLst>
            <pc:docMk/>
            <pc:sldMk cId="709496967" sldId="297"/>
            <ac:grpSpMk id="9" creationId="{53AC9AD4-E2F8-4647-8BA1-B78A181B4313}"/>
          </ac:grpSpMkLst>
        </pc:grpChg>
        <pc:grpChg chg="mod">
          <ac:chgData name="Hendiyaningsih, Fiska [CONID NON J&amp;J]" userId="137be246-02e7-4c6d-a3b6-b3136fbf5624" providerId="ADAL" clId="{52CCF914-299C-4170-BBBA-51F3B3B711ED}" dt="2022-09-10T20:28:25.077" v="3393"/>
          <ac:grpSpMkLst>
            <pc:docMk/>
            <pc:sldMk cId="709496967" sldId="297"/>
            <ac:grpSpMk id="10" creationId="{7386480F-C857-4A2A-B3B9-7EB83092CCEB}"/>
          </ac:grpSpMkLst>
        </pc:grpChg>
        <pc:grpChg chg="mod">
          <ac:chgData name="Hendiyaningsih, Fiska [CONID NON J&amp;J]" userId="137be246-02e7-4c6d-a3b6-b3136fbf5624" providerId="ADAL" clId="{52CCF914-299C-4170-BBBA-51F3B3B711ED}" dt="2022-09-10T20:28:25.077" v="3393"/>
          <ac:grpSpMkLst>
            <pc:docMk/>
            <pc:sldMk cId="709496967" sldId="297"/>
            <ac:grpSpMk id="11" creationId="{C831F0BF-39AE-4512-BF4D-7D3575A86CA3}"/>
          </ac:grpSpMkLst>
        </pc:grpChg>
        <pc:grpChg chg="mod">
          <ac:chgData name="Hendiyaningsih, Fiska [CONID NON J&amp;J]" userId="137be246-02e7-4c6d-a3b6-b3136fbf5624" providerId="ADAL" clId="{52CCF914-299C-4170-BBBA-51F3B3B711ED}" dt="2022-09-10T20:28:25.077" v="3393"/>
          <ac:grpSpMkLst>
            <pc:docMk/>
            <pc:sldMk cId="709496967" sldId="297"/>
            <ac:grpSpMk id="23" creationId="{DA51304E-C95C-4528-8EE2-3A67130B8320}"/>
          </ac:grpSpMkLst>
        </pc:grpChg>
        <pc:grpChg chg="mod">
          <ac:chgData name="Hendiyaningsih, Fiska [CONID NON J&amp;J]" userId="137be246-02e7-4c6d-a3b6-b3136fbf5624" providerId="ADAL" clId="{52CCF914-299C-4170-BBBA-51F3B3B711ED}" dt="2022-09-10T20:28:25.077" v="3393"/>
          <ac:grpSpMkLst>
            <pc:docMk/>
            <pc:sldMk cId="709496967" sldId="297"/>
            <ac:grpSpMk id="24" creationId="{3AF365CD-0942-4DB5-8191-FE5ED379D6A1}"/>
          </ac:grpSpMkLst>
        </pc:grpChg>
        <pc:grpChg chg="mod">
          <ac:chgData name="Hendiyaningsih, Fiska [CONID NON J&amp;J]" userId="137be246-02e7-4c6d-a3b6-b3136fbf5624" providerId="ADAL" clId="{52CCF914-299C-4170-BBBA-51F3B3B711ED}" dt="2022-09-10T20:28:25.077" v="3393"/>
          <ac:grpSpMkLst>
            <pc:docMk/>
            <pc:sldMk cId="709496967" sldId="297"/>
            <ac:grpSpMk id="27" creationId="{A78B6182-B30C-46B4-81BD-2079D681FC7D}"/>
          </ac:grpSpMkLst>
        </pc:grpChg>
        <pc:cxnChg chg="del mod">
          <ac:chgData name="Hendiyaningsih, Fiska [CONID NON J&amp;J]" userId="137be246-02e7-4c6d-a3b6-b3136fbf5624" providerId="ADAL" clId="{52CCF914-299C-4170-BBBA-51F3B3B711ED}" dt="2022-09-10T20:28:33.965" v="3396" actId="478"/>
          <ac:cxnSpMkLst>
            <pc:docMk/>
            <pc:sldMk cId="709496967" sldId="297"/>
            <ac:cxnSpMk id="18" creationId="{A97F81DD-11C6-4071-BAD7-E28F425D74E2}"/>
          </ac:cxnSpMkLst>
        </pc:cxnChg>
        <pc:cxnChg chg="del mod">
          <ac:chgData name="Hendiyaningsih, Fiska [CONID NON J&amp;J]" userId="137be246-02e7-4c6d-a3b6-b3136fbf5624" providerId="ADAL" clId="{52CCF914-299C-4170-BBBA-51F3B3B711ED}" dt="2022-09-10T20:28:31.808" v="3395" actId="478"/>
          <ac:cxnSpMkLst>
            <pc:docMk/>
            <pc:sldMk cId="709496967" sldId="297"/>
            <ac:cxnSpMk id="19" creationId="{94C6815B-EE1E-4001-8429-696F162BA512}"/>
          </ac:cxnSpMkLst>
        </pc:cxnChg>
        <pc:cxnChg chg="del mod">
          <ac:chgData name="Hendiyaningsih, Fiska [CONID NON J&amp;J]" userId="137be246-02e7-4c6d-a3b6-b3136fbf5624" providerId="ADAL" clId="{52CCF914-299C-4170-BBBA-51F3B3B711ED}" dt="2022-09-10T20:28:35.453" v="3397" actId="478"/>
          <ac:cxnSpMkLst>
            <pc:docMk/>
            <pc:sldMk cId="709496967" sldId="297"/>
            <ac:cxnSpMk id="20" creationId="{044A04B9-B558-4D20-91CD-2953DEF8A389}"/>
          </ac:cxnSpMkLst>
        </pc:cxnChg>
        <pc:cxnChg chg="del mod">
          <ac:chgData name="Hendiyaningsih, Fiska [CONID NON J&amp;J]" userId="137be246-02e7-4c6d-a3b6-b3136fbf5624" providerId="ADAL" clId="{52CCF914-299C-4170-BBBA-51F3B3B711ED}" dt="2022-09-10T20:28:36.821" v="3398" actId="478"/>
          <ac:cxnSpMkLst>
            <pc:docMk/>
            <pc:sldMk cId="709496967" sldId="297"/>
            <ac:cxnSpMk id="21" creationId="{08D6B163-C9E0-427F-AA1C-266521B06D9E}"/>
          </ac:cxnSpMkLst>
        </pc:cxnChg>
        <pc:cxnChg chg="del mod">
          <ac:chgData name="Hendiyaningsih, Fiska [CONID NON J&amp;J]" userId="137be246-02e7-4c6d-a3b6-b3136fbf5624" providerId="ADAL" clId="{52CCF914-299C-4170-BBBA-51F3B3B711ED}" dt="2022-09-10T20:28:39.258" v="3400" actId="478"/>
          <ac:cxnSpMkLst>
            <pc:docMk/>
            <pc:sldMk cId="709496967" sldId="297"/>
            <ac:cxnSpMk id="22" creationId="{A081D450-1FEF-4353-8978-5E2B25BA6F5A}"/>
          </ac:cxnSpMkLst>
        </pc:cxnChg>
      </pc:sldChg>
      <pc:sldChg chg="addSp delSp modSp new mod">
        <pc:chgData name="Hendiyaningsih, Fiska [CONID NON J&amp;J]" userId="137be246-02e7-4c6d-a3b6-b3136fbf5624" providerId="ADAL" clId="{52CCF914-299C-4170-BBBA-51F3B3B711ED}" dt="2022-09-11T06:12:57.087" v="9313" actId="208"/>
        <pc:sldMkLst>
          <pc:docMk/>
          <pc:sldMk cId="1901330786" sldId="298"/>
        </pc:sldMkLst>
        <pc:spChg chg="del">
          <ac:chgData name="Hendiyaningsih, Fiska [CONID NON J&amp;J]" userId="137be246-02e7-4c6d-a3b6-b3136fbf5624" providerId="ADAL" clId="{52CCF914-299C-4170-BBBA-51F3B3B711ED}" dt="2022-09-10T20:31:11.402" v="3439" actId="478"/>
          <ac:spMkLst>
            <pc:docMk/>
            <pc:sldMk cId="1901330786" sldId="298"/>
            <ac:spMk id="2" creationId="{C43F1FF2-64EB-42CF-9375-FE60D83F477B}"/>
          </ac:spMkLst>
        </pc:spChg>
        <pc:spChg chg="add mod">
          <ac:chgData name="Hendiyaningsih, Fiska [CONID NON J&amp;J]" userId="137be246-02e7-4c6d-a3b6-b3136fbf5624" providerId="ADAL" clId="{52CCF914-299C-4170-BBBA-51F3B3B711ED}" dt="2022-09-10T20:54:18.587" v="3979" actId="20577"/>
          <ac:spMkLst>
            <pc:docMk/>
            <pc:sldMk cId="1901330786" sldId="298"/>
            <ac:spMk id="3" creationId="{87629776-9794-4401-873C-B5D3C6D58935}"/>
          </ac:spMkLst>
        </pc:spChg>
        <pc:spChg chg="add del mod">
          <ac:chgData name="Hendiyaningsih, Fiska [CONID NON J&amp;J]" userId="137be246-02e7-4c6d-a3b6-b3136fbf5624" providerId="ADAL" clId="{52CCF914-299C-4170-BBBA-51F3B3B711ED}" dt="2022-09-10T20:43:05.687" v="3758" actId="478"/>
          <ac:spMkLst>
            <pc:docMk/>
            <pc:sldMk cId="1901330786" sldId="298"/>
            <ac:spMk id="10" creationId="{13DD5008-3B39-489A-B463-774B19F8DF19}"/>
          </ac:spMkLst>
        </pc:spChg>
        <pc:spChg chg="add del mod">
          <ac:chgData name="Hendiyaningsih, Fiska [CONID NON J&amp;J]" userId="137be246-02e7-4c6d-a3b6-b3136fbf5624" providerId="ADAL" clId="{52CCF914-299C-4170-BBBA-51F3B3B711ED}" dt="2022-09-10T20:35:39.604" v="3595" actId="478"/>
          <ac:spMkLst>
            <pc:docMk/>
            <pc:sldMk cId="1901330786" sldId="298"/>
            <ac:spMk id="11" creationId="{3CEFA1BA-B028-480D-AEA1-4792E6FEB34A}"/>
          </ac:spMkLst>
        </pc:spChg>
        <pc:spChg chg="add mod">
          <ac:chgData name="Hendiyaningsih, Fiska [CONID NON J&amp;J]" userId="137be246-02e7-4c6d-a3b6-b3136fbf5624" providerId="ADAL" clId="{52CCF914-299C-4170-BBBA-51F3B3B711ED}" dt="2022-09-10T20:41:40.031" v="3716" actId="14100"/>
          <ac:spMkLst>
            <pc:docMk/>
            <pc:sldMk cId="1901330786" sldId="298"/>
            <ac:spMk id="12" creationId="{C6DEA6F5-078C-4858-A989-86B70C0FDA9C}"/>
          </ac:spMkLst>
        </pc:spChg>
        <pc:spChg chg="add del mod">
          <ac:chgData name="Hendiyaningsih, Fiska [CONID NON J&amp;J]" userId="137be246-02e7-4c6d-a3b6-b3136fbf5624" providerId="ADAL" clId="{52CCF914-299C-4170-BBBA-51F3B3B711ED}" dt="2022-09-10T20:43:07.169" v="3759" actId="478"/>
          <ac:spMkLst>
            <pc:docMk/>
            <pc:sldMk cId="1901330786" sldId="298"/>
            <ac:spMk id="15" creationId="{A3C1AE1F-8B75-47FE-A5A3-3599DFB994FD}"/>
          </ac:spMkLst>
        </pc:spChg>
        <pc:spChg chg="add del mod">
          <ac:chgData name="Hendiyaningsih, Fiska [CONID NON J&amp;J]" userId="137be246-02e7-4c6d-a3b6-b3136fbf5624" providerId="ADAL" clId="{52CCF914-299C-4170-BBBA-51F3B3B711ED}" dt="2022-09-11T05:53:08.589" v="8655" actId="478"/>
          <ac:spMkLst>
            <pc:docMk/>
            <pc:sldMk cId="1901330786" sldId="298"/>
            <ac:spMk id="16" creationId="{DADFE9DA-3536-40BA-B690-F9FB27E18FBA}"/>
          </ac:spMkLst>
        </pc:spChg>
        <pc:spChg chg="add del mod">
          <ac:chgData name="Hendiyaningsih, Fiska [CONID NON J&amp;J]" userId="137be246-02e7-4c6d-a3b6-b3136fbf5624" providerId="ADAL" clId="{52CCF914-299C-4170-BBBA-51F3B3B711ED}" dt="2022-09-11T05:51:10.356" v="8382" actId="478"/>
          <ac:spMkLst>
            <pc:docMk/>
            <pc:sldMk cId="1901330786" sldId="298"/>
            <ac:spMk id="20" creationId="{31743E08-C0A6-45C3-BE2F-C2D47398929A}"/>
          </ac:spMkLst>
        </pc:spChg>
        <pc:spChg chg="mod">
          <ac:chgData name="Hendiyaningsih, Fiska [CONID NON J&amp;J]" userId="137be246-02e7-4c6d-a3b6-b3136fbf5624" providerId="ADAL" clId="{52CCF914-299C-4170-BBBA-51F3B3B711ED}" dt="2022-09-10T20:44:49.931" v="3774"/>
          <ac:spMkLst>
            <pc:docMk/>
            <pc:sldMk cId="1901330786" sldId="298"/>
            <ac:spMk id="24" creationId="{B89B06B6-C2C6-4198-A2BF-7A4D309B4143}"/>
          </ac:spMkLst>
        </pc:spChg>
        <pc:spChg chg="mod">
          <ac:chgData name="Hendiyaningsih, Fiska [CONID NON J&amp;J]" userId="137be246-02e7-4c6d-a3b6-b3136fbf5624" providerId="ADAL" clId="{52CCF914-299C-4170-BBBA-51F3B3B711ED}" dt="2022-09-10T20:44:49.931" v="3774"/>
          <ac:spMkLst>
            <pc:docMk/>
            <pc:sldMk cId="1901330786" sldId="298"/>
            <ac:spMk id="25" creationId="{0390E102-3E78-45F7-8C60-0BA14BF66AA2}"/>
          </ac:spMkLst>
        </pc:spChg>
        <pc:spChg chg="mod">
          <ac:chgData name="Hendiyaningsih, Fiska [CONID NON J&amp;J]" userId="137be246-02e7-4c6d-a3b6-b3136fbf5624" providerId="ADAL" clId="{52CCF914-299C-4170-BBBA-51F3B3B711ED}" dt="2022-09-10T20:44:49.931" v="3774"/>
          <ac:spMkLst>
            <pc:docMk/>
            <pc:sldMk cId="1901330786" sldId="298"/>
            <ac:spMk id="26" creationId="{8BF1E6A1-DFD0-4D2F-9694-3727E6E317A2}"/>
          </ac:spMkLst>
        </pc:spChg>
        <pc:spChg chg="mod">
          <ac:chgData name="Hendiyaningsih, Fiska [CONID NON J&amp;J]" userId="137be246-02e7-4c6d-a3b6-b3136fbf5624" providerId="ADAL" clId="{52CCF914-299C-4170-BBBA-51F3B3B711ED}" dt="2022-09-10T20:44:49.931" v="3774"/>
          <ac:spMkLst>
            <pc:docMk/>
            <pc:sldMk cId="1901330786" sldId="298"/>
            <ac:spMk id="27" creationId="{E73F31B1-98E3-4B18-8796-E878FADC9070}"/>
          </ac:spMkLst>
        </pc:spChg>
        <pc:spChg chg="mod">
          <ac:chgData name="Hendiyaningsih, Fiska [CONID NON J&amp;J]" userId="137be246-02e7-4c6d-a3b6-b3136fbf5624" providerId="ADAL" clId="{52CCF914-299C-4170-BBBA-51F3B3B711ED}" dt="2022-09-10T20:44:49.931" v="3774"/>
          <ac:spMkLst>
            <pc:docMk/>
            <pc:sldMk cId="1901330786" sldId="298"/>
            <ac:spMk id="28" creationId="{17ECCB36-A7D1-4CE4-B723-82597C8FECA5}"/>
          </ac:spMkLst>
        </pc:spChg>
        <pc:spChg chg="mod">
          <ac:chgData name="Hendiyaningsih, Fiska [CONID NON J&amp;J]" userId="137be246-02e7-4c6d-a3b6-b3136fbf5624" providerId="ADAL" clId="{52CCF914-299C-4170-BBBA-51F3B3B711ED}" dt="2022-09-10T20:44:49.931" v="3774"/>
          <ac:spMkLst>
            <pc:docMk/>
            <pc:sldMk cId="1901330786" sldId="298"/>
            <ac:spMk id="29" creationId="{1C0F714F-4430-4735-A7D8-AFE5F069FD6F}"/>
          </ac:spMkLst>
        </pc:spChg>
        <pc:spChg chg="mod">
          <ac:chgData name="Hendiyaningsih, Fiska [CONID NON J&amp;J]" userId="137be246-02e7-4c6d-a3b6-b3136fbf5624" providerId="ADAL" clId="{52CCF914-299C-4170-BBBA-51F3B3B711ED}" dt="2022-09-10T20:44:49.931" v="3774"/>
          <ac:spMkLst>
            <pc:docMk/>
            <pc:sldMk cId="1901330786" sldId="298"/>
            <ac:spMk id="30" creationId="{A9A3BB6F-94B4-40EA-A9CA-357D2A11477D}"/>
          </ac:spMkLst>
        </pc:spChg>
        <pc:spChg chg="mod">
          <ac:chgData name="Hendiyaningsih, Fiska [CONID NON J&amp;J]" userId="137be246-02e7-4c6d-a3b6-b3136fbf5624" providerId="ADAL" clId="{52CCF914-299C-4170-BBBA-51F3B3B711ED}" dt="2022-09-10T20:44:49.931" v="3774"/>
          <ac:spMkLst>
            <pc:docMk/>
            <pc:sldMk cId="1901330786" sldId="298"/>
            <ac:spMk id="31" creationId="{24E5389B-BEAF-4539-B46A-0ECB4ED6F83D}"/>
          </ac:spMkLst>
        </pc:spChg>
        <pc:spChg chg="mod">
          <ac:chgData name="Hendiyaningsih, Fiska [CONID NON J&amp;J]" userId="137be246-02e7-4c6d-a3b6-b3136fbf5624" providerId="ADAL" clId="{52CCF914-299C-4170-BBBA-51F3B3B711ED}" dt="2022-09-10T20:44:49.931" v="3774"/>
          <ac:spMkLst>
            <pc:docMk/>
            <pc:sldMk cId="1901330786" sldId="298"/>
            <ac:spMk id="32" creationId="{EA74EB29-7F74-4295-8F87-CE0092BC0C2F}"/>
          </ac:spMkLst>
        </pc:spChg>
        <pc:spChg chg="mod">
          <ac:chgData name="Hendiyaningsih, Fiska [CONID NON J&amp;J]" userId="137be246-02e7-4c6d-a3b6-b3136fbf5624" providerId="ADAL" clId="{52CCF914-299C-4170-BBBA-51F3B3B711ED}" dt="2022-09-10T20:44:49.931" v="3774"/>
          <ac:spMkLst>
            <pc:docMk/>
            <pc:sldMk cId="1901330786" sldId="298"/>
            <ac:spMk id="33" creationId="{EF1A5EA5-7651-4042-8544-666F49CD25E9}"/>
          </ac:spMkLst>
        </pc:spChg>
        <pc:spChg chg="mod">
          <ac:chgData name="Hendiyaningsih, Fiska [CONID NON J&amp;J]" userId="137be246-02e7-4c6d-a3b6-b3136fbf5624" providerId="ADAL" clId="{52CCF914-299C-4170-BBBA-51F3B3B711ED}" dt="2022-09-10T20:44:49.931" v="3774"/>
          <ac:spMkLst>
            <pc:docMk/>
            <pc:sldMk cId="1901330786" sldId="298"/>
            <ac:spMk id="34" creationId="{F6F46412-FD34-488D-8BA9-0AFD2FB12548}"/>
          </ac:spMkLst>
        </pc:spChg>
        <pc:spChg chg="mod">
          <ac:chgData name="Hendiyaningsih, Fiska [CONID NON J&amp;J]" userId="137be246-02e7-4c6d-a3b6-b3136fbf5624" providerId="ADAL" clId="{52CCF914-299C-4170-BBBA-51F3B3B711ED}" dt="2022-09-10T20:44:49.931" v="3774"/>
          <ac:spMkLst>
            <pc:docMk/>
            <pc:sldMk cId="1901330786" sldId="298"/>
            <ac:spMk id="35" creationId="{96C826BF-0BCC-4DB8-B7D1-7CC7ECFAA5CD}"/>
          </ac:spMkLst>
        </pc:spChg>
        <pc:spChg chg="mod">
          <ac:chgData name="Hendiyaningsih, Fiska [CONID NON J&amp;J]" userId="137be246-02e7-4c6d-a3b6-b3136fbf5624" providerId="ADAL" clId="{52CCF914-299C-4170-BBBA-51F3B3B711ED}" dt="2022-09-10T20:44:49.931" v="3774"/>
          <ac:spMkLst>
            <pc:docMk/>
            <pc:sldMk cId="1901330786" sldId="298"/>
            <ac:spMk id="36" creationId="{CE80921C-0198-494D-B2DE-60EC20D027C0}"/>
          </ac:spMkLst>
        </pc:spChg>
        <pc:spChg chg="mod">
          <ac:chgData name="Hendiyaningsih, Fiska [CONID NON J&amp;J]" userId="137be246-02e7-4c6d-a3b6-b3136fbf5624" providerId="ADAL" clId="{52CCF914-299C-4170-BBBA-51F3B3B711ED}" dt="2022-09-10T20:44:49.931" v="3774"/>
          <ac:spMkLst>
            <pc:docMk/>
            <pc:sldMk cId="1901330786" sldId="298"/>
            <ac:spMk id="37" creationId="{6A555777-C121-43F7-90C4-47501FA640A1}"/>
          </ac:spMkLst>
        </pc:spChg>
        <pc:spChg chg="mod">
          <ac:chgData name="Hendiyaningsih, Fiska [CONID NON J&amp;J]" userId="137be246-02e7-4c6d-a3b6-b3136fbf5624" providerId="ADAL" clId="{52CCF914-299C-4170-BBBA-51F3B3B711ED}" dt="2022-09-10T20:44:49.931" v="3774"/>
          <ac:spMkLst>
            <pc:docMk/>
            <pc:sldMk cId="1901330786" sldId="298"/>
            <ac:spMk id="38" creationId="{1AE06B58-3150-4B63-A19C-A3E571B59F20}"/>
          </ac:spMkLst>
        </pc:spChg>
        <pc:spChg chg="mod">
          <ac:chgData name="Hendiyaningsih, Fiska [CONID NON J&amp;J]" userId="137be246-02e7-4c6d-a3b6-b3136fbf5624" providerId="ADAL" clId="{52CCF914-299C-4170-BBBA-51F3B3B711ED}" dt="2022-09-10T20:44:49.931" v="3774"/>
          <ac:spMkLst>
            <pc:docMk/>
            <pc:sldMk cId="1901330786" sldId="298"/>
            <ac:spMk id="39" creationId="{161AB832-94DE-4AF8-BD73-30A999CB4897}"/>
          </ac:spMkLst>
        </pc:spChg>
        <pc:spChg chg="mod">
          <ac:chgData name="Hendiyaningsih, Fiska [CONID NON J&amp;J]" userId="137be246-02e7-4c6d-a3b6-b3136fbf5624" providerId="ADAL" clId="{52CCF914-299C-4170-BBBA-51F3B3B711ED}" dt="2022-09-10T20:44:49.931" v="3774"/>
          <ac:spMkLst>
            <pc:docMk/>
            <pc:sldMk cId="1901330786" sldId="298"/>
            <ac:spMk id="40" creationId="{43AEB361-F8A9-41C6-98A8-8FBA9191C933}"/>
          </ac:spMkLst>
        </pc:spChg>
        <pc:spChg chg="mod">
          <ac:chgData name="Hendiyaningsih, Fiska [CONID NON J&amp;J]" userId="137be246-02e7-4c6d-a3b6-b3136fbf5624" providerId="ADAL" clId="{52CCF914-299C-4170-BBBA-51F3B3B711ED}" dt="2022-09-10T20:44:49.931" v="3774"/>
          <ac:spMkLst>
            <pc:docMk/>
            <pc:sldMk cId="1901330786" sldId="298"/>
            <ac:spMk id="41" creationId="{466E5C23-16F7-4E6F-AC35-BF42D8278759}"/>
          </ac:spMkLst>
        </pc:spChg>
        <pc:spChg chg="mod">
          <ac:chgData name="Hendiyaningsih, Fiska [CONID NON J&amp;J]" userId="137be246-02e7-4c6d-a3b6-b3136fbf5624" providerId="ADAL" clId="{52CCF914-299C-4170-BBBA-51F3B3B711ED}" dt="2022-09-10T20:44:49.931" v="3774"/>
          <ac:spMkLst>
            <pc:docMk/>
            <pc:sldMk cId="1901330786" sldId="298"/>
            <ac:spMk id="42" creationId="{C0F0CE98-4845-4FB8-BB5C-CB064F0FB10F}"/>
          </ac:spMkLst>
        </pc:spChg>
        <pc:spChg chg="mod">
          <ac:chgData name="Hendiyaningsih, Fiska [CONID NON J&amp;J]" userId="137be246-02e7-4c6d-a3b6-b3136fbf5624" providerId="ADAL" clId="{52CCF914-299C-4170-BBBA-51F3B3B711ED}" dt="2022-09-10T20:44:49.931" v="3774"/>
          <ac:spMkLst>
            <pc:docMk/>
            <pc:sldMk cId="1901330786" sldId="298"/>
            <ac:spMk id="43" creationId="{4269D214-CFD8-4995-8CFF-916535EE768E}"/>
          </ac:spMkLst>
        </pc:spChg>
        <pc:spChg chg="mod">
          <ac:chgData name="Hendiyaningsih, Fiska [CONID NON J&amp;J]" userId="137be246-02e7-4c6d-a3b6-b3136fbf5624" providerId="ADAL" clId="{52CCF914-299C-4170-BBBA-51F3B3B711ED}" dt="2022-09-10T20:44:49.931" v="3774"/>
          <ac:spMkLst>
            <pc:docMk/>
            <pc:sldMk cId="1901330786" sldId="298"/>
            <ac:spMk id="44" creationId="{CC3E6A44-4A6B-40E9-9D42-EEB9B2DDE646}"/>
          </ac:spMkLst>
        </pc:spChg>
        <pc:spChg chg="add mod">
          <ac:chgData name="Hendiyaningsih, Fiska [CONID NON J&amp;J]" userId="137be246-02e7-4c6d-a3b6-b3136fbf5624" providerId="ADAL" clId="{52CCF914-299C-4170-BBBA-51F3B3B711ED}" dt="2022-09-11T06:03:48.424" v="9069" actId="1076"/>
          <ac:spMkLst>
            <pc:docMk/>
            <pc:sldMk cId="1901330786" sldId="298"/>
            <ac:spMk id="45" creationId="{0291569D-E6A1-447E-BF47-9A1D73504D81}"/>
          </ac:spMkLst>
        </pc:spChg>
        <pc:spChg chg="mod">
          <ac:chgData name="Hendiyaningsih, Fiska [CONID NON J&amp;J]" userId="137be246-02e7-4c6d-a3b6-b3136fbf5624" providerId="ADAL" clId="{52CCF914-299C-4170-BBBA-51F3B3B711ED}" dt="2022-09-10T20:48:22.372" v="3912"/>
          <ac:spMkLst>
            <pc:docMk/>
            <pc:sldMk cId="1901330786" sldId="298"/>
            <ac:spMk id="47" creationId="{D33022D8-45BF-4180-95B8-75373F56BA1D}"/>
          </ac:spMkLst>
        </pc:spChg>
        <pc:spChg chg="mod">
          <ac:chgData name="Hendiyaningsih, Fiska [CONID NON J&amp;J]" userId="137be246-02e7-4c6d-a3b6-b3136fbf5624" providerId="ADAL" clId="{52CCF914-299C-4170-BBBA-51F3B3B711ED}" dt="2022-09-10T20:48:22.372" v="3912"/>
          <ac:spMkLst>
            <pc:docMk/>
            <pc:sldMk cId="1901330786" sldId="298"/>
            <ac:spMk id="48" creationId="{E8315BF6-1BD5-443D-BA5E-9070A61DDDC7}"/>
          </ac:spMkLst>
        </pc:spChg>
        <pc:spChg chg="mod">
          <ac:chgData name="Hendiyaningsih, Fiska [CONID NON J&amp;J]" userId="137be246-02e7-4c6d-a3b6-b3136fbf5624" providerId="ADAL" clId="{52CCF914-299C-4170-BBBA-51F3B3B711ED}" dt="2022-09-10T20:48:22.372" v="3912"/>
          <ac:spMkLst>
            <pc:docMk/>
            <pc:sldMk cId="1901330786" sldId="298"/>
            <ac:spMk id="49" creationId="{DFF9E7B0-99FF-4E93-82A1-FA22F92D6110}"/>
          </ac:spMkLst>
        </pc:spChg>
        <pc:spChg chg="mod">
          <ac:chgData name="Hendiyaningsih, Fiska [CONID NON J&amp;J]" userId="137be246-02e7-4c6d-a3b6-b3136fbf5624" providerId="ADAL" clId="{52CCF914-299C-4170-BBBA-51F3B3B711ED}" dt="2022-09-10T20:48:22.372" v="3912"/>
          <ac:spMkLst>
            <pc:docMk/>
            <pc:sldMk cId="1901330786" sldId="298"/>
            <ac:spMk id="50" creationId="{6D3B823D-936D-4832-9A5D-A358F81507EF}"/>
          </ac:spMkLst>
        </pc:spChg>
        <pc:spChg chg="add mod">
          <ac:chgData name="Hendiyaningsih, Fiska [CONID NON J&amp;J]" userId="137be246-02e7-4c6d-a3b6-b3136fbf5624" providerId="ADAL" clId="{52CCF914-299C-4170-BBBA-51F3B3B711ED}" dt="2022-09-10T20:48:52.116" v="3918" actId="164"/>
          <ac:spMkLst>
            <pc:docMk/>
            <pc:sldMk cId="1901330786" sldId="298"/>
            <ac:spMk id="51" creationId="{2D46B5D3-2E62-4464-B761-CD2E5EB9C0C2}"/>
          </ac:spMkLst>
        </pc:spChg>
        <pc:spChg chg="mod">
          <ac:chgData name="Hendiyaningsih, Fiska [CONID NON J&amp;J]" userId="137be246-02e7-4c6d-a3b6-b3136fbf5624" providerId="ADAL" clId="{52CCF914-299C-4170-BBBA-51F3B3B711ED}" dt="2022-09-10T20:48:47.973" v="3917"/>
          <ac:spMkLst>
            <pc:docMk/>
            <pc:sldMk cId="1901330786" sldId="298"/>
            <ac:spMk id="53" creationId="{63028C97-8FF2-4650-B894-09CE1154A497}"/>
          </ac:spMkLst>
        </pc:spChg>
        <pc:spChg chg="mod">
          <ac:chgData name="Hendiyaningsih, Fiska [CONID NON J&amp;J]" userId="137be246-02e7-4c6d-a3b6-b3136fbf5624" providerId="ADAL" clId="{52CCF914-299C-4170-BBBA-51F3B3B711ED}" dt="2022-09-10T20:48:47.973" v="3917"/>
          <ac:spMkLst>
            <pc:docMk/>
            <pc:sldMk cId="1901330786" sldId="298"/>
            <ac:spMk id="54" creationId="{82F5C896-DADA-4833-85E3-C79E3F8BFD4E}"/>
          </ac:spMkLst>
        </pc:spChg>
        <pc:spChg chg="mod">
          <ac:chgData name="Hendiyaningsih, Fiska [CONID NON J&amp;J]" userId="137be246-02e7-4c6d-a3b6-b3136fbf5624" providerId="ADAL" clId="{52CCF914-299C-4170-BBBA-51F3B3B711ED}" dt="2022-09-10T20:48:47.973" v="3917"/>
          <ac:spMkLst>
            <pc:docMk/>
            <pc:sldMk cId="1901330786" sldId="298"/>
            <ac:spMk id="55" creationId="{CB3D45CC-7A9B-46DF-8E61-9C7011DC72C8}"/>
          </ac:spMkLst>
        </pc:spChg>
        <pc:spChg chg="mod">
          <ac:chgData name="Hendiyaningsih, Fiska [CONID NON J&amp;J]" userId="137be246-02e7-4c6d-a3b6-b3136fbf5624" providerId="ADAL" clId="{52CCF914-299C-4170-BBBA-51F3B3B711ED}" dt="2022-09-10T20:48:47.973" v="3917"/>
          <ac:spMkLst>
            <pc:docMk/>
            <pc:sldMk cId="1901330786" sldId="298"/>
            <ac:spMk id="56" creationId="{53DB50C1-4B7A-4408-91E7-5FCEE5A5597A}"/>
          </ac:spMkLst>
        </pc:spChg>
        <pc:spChg chg="add mod">
          <ac:chgData name="Hendiyaningsih, Fiska [CONID NON J&amp;J]" userId="137be246-02e7-4c6d-a3b6-b3136fbf5624" providerId="ADAL" clId="{52CCF914-299C-4170-BBBA-51F3B3B711ED}" dt="2022-09-11T06:12:27.553" v="9307" actId="20577"/>
          <ac:spMkLst>
            <pc:docMk/>
            <pc:sldMk cId="1901330786" sldId="298"/>
            <ac:spMk id="58" creationId="{53FFF381-7435-4520-B1FD-1A8E90590E72}"/>
          </ac:spMkLst>
        </pc:spChg>
        <pc:spChg chg="add mod">
          <ac:chgData name="Hendiyaningsih, Fiska [CONID NON J&amp;J]" userId="137be246-02e7-4c6d-a3b6-b3136fbf5624" providerId="ADAL" clId="{52CCF914-299C-4170-BBBA-51F3B3B711ED}" dt="2022-09-11T06:12:57.087" v="9313" actId="208"/>
          <ac:spMkLst>
            <pc:docMk/>
            <pc:sldMk cId="1901330786" sldId="298"/>
            <ac:spMk id="59" creationId="{3F3E7BE5-99F9-4504-B068-C8055223F366}"/>
          </ac:spMkLst>
        </pc:spChg>
        <pc:spChg chg="add mod">
          <ac:chgData name="Hendiyaningsih, Fiska [CONID NON J&amp;J]" userId="137be246-02e7-4c6d-a3b6-b3136fbf5624" providerId="ADAL" clId="{52CCF914-299C-4170-BBBA-51F3B3B711ED}" dt="2022-09-11T05:58:32.957" v="8914" actId="14100"/>
          <ac:spMkLst>
            <pc:docMk/>
            <pc:sldMk cId="1901330786" sldId="298"/>
            <ac:spMk id="60" creationId="{DAA24393-92BD-49B0-A8AE-7143FBBFD943}"/>
          </ac:spMkLst>
        </pc:spChg>
        <pc:spChg chg="add mod">
          <ac:chgData name="Hendiyaningsih, Fiska [CONID NON J&amp;J]" userId="137be246-02e7-4c6d-a3b6-b3136fbf5624" providerId="ADAL" clId="{52CCF914-299C-4170-BBBA-51F3B3B711ED}" dt="2022-09-11T05:58:47.717" v="8917" actId="14100"/>
          <ac:spMkLst>
            <pc:docMk/>
            <pc:sldMk cId="1901330786" sldId="298"/>
            <ac:spMk id="61" creationId="{B4F0B09A-234B-4C8A-B4F3-09AA64129F7F}"/>
          </ac:spMkLst>
        </pc:spChg>
        <pc:spChg chg="add del">
          <ac:chgData name="Hendiyaningsih, Fiska [CONID NON J&amp;J]" userId="137be246-02e7-4c6d-a3b6-b3136fbf5624" providerId="ADAL" clId="{52CCF914-299C-4170-BBBA-51F3B3B711ED}" dt="2022-09-11T06:01:24.797" v="9036"/>
          <ac:spMkLst>
            <pc:docMk/>
            <pc:sldMk cId="1901330786" sldId="298"/>
            <ac:spMk id="62" creationId="{5B274DC3-2B06-4E87-9E5E-F935EFCE84B4}"/>
          </ac:spMkLst>
        </pc:spChg>
        <pc:grpChg chg="add del mod">
          <ac:chgData name="Hendiyaningsih, Fiska [CONID NON J&amp;J]" userId="137be246-02e7-4c6d-a3b6-b3136fbf5624" providerId="ADAL" clId="{52CCF914-299C-4170-BBBA-51F3B3B711ED}" dt="2022-09-11T05:43:35.079" v="7536" actId="478"/>
          <ac:grpSpMkLst>
            <pc:docMk/>
            <pc:sldMk cId="1901330786" sldId="298"/>
            <ac:grpSpMk id="19" creationId="{C591F1BC-800F-4DCC-AA5D-38C0281B8B1A}"/>
          </ac:grpSpMkLst>
        </pc:grpChg>
        <pc:grpChg chg="add mod">
          <ac:chgData name="Hendiyaningsih, Fiska [CONID NON J&amp;J]" userId="137be246-02e7-4c6d-a3b6-b3136fbf5624" providerId="ADAL" clId="{52CCF914-299C-4170-BBBA-51F3B3B711ED}" dt="2022-09-11T06:01:58.311" v="9045" actId="1076"/>
          <ac:grpSpMkLst>
            <pc:docMk/>
            <pc:sldMk cId="1901330786" sldId="298"/>
            <ac:grpSpMk id="23" creationId="{AF7FF2E1-164A-4001-869D-0C4F4AAB30F3}"/>
          </ac:grpSpMkLst>
        </pc:grpChg>
        <pc:grpChg chg="add del mod">
          <ac:chgData name="Hendiyaningsih, Fiska [CONID NON J&amp;J]" userId="137be246-02e7-4c6d-a3b6-b3136fbf5624" providerId="ADAL" clId="{52CCF914-299C-4170-BBBA-51F3B3B711ED}" dt="2022-09-10T20:48:28.383" v="3914" actId="478"/>
          <ac:grpSpMkLst>
            <pc:docMk/>
            <pc:sldMk cId="1901330786" sldId="298"/>
            <ac:grpSpMk id="46" creationId="{96E9F7FB-24FD-4545-BC39-6A8422CDB0E6}"/>
          </ac:grpSpMkLst>
        </pc:grpChg>
        <pc:grpChg chg="add mod">
          <ac:chgData name="Hendiyaningsih, Fiska [CONID NON J&amp;J]" userId="137be246-02e7-4c6d-a3b6-b3136fbf5624" providerId="ADAL" clId="{52CCF914-299C-4170-BBBA-51F3B3B711ED}" dt="2022-09-10T20:48:52.116" v="3918" actId="164"/>
          <ac:grpSpMkLst>
            <pc:docMk/>
            <pc:sldMk cId="1901330786" sldId="298"/>
            <ac:grpSpMk id="52" creationId="{A47B9BA5-E81F-4748-B92A-1962EF75146C}"/>
          </ac:grpSpMkLst>
        </pc:grpChg>
        <pc:grpChg chg="add mod">
          <ac:chgData name="Hendiyaningsih, Fiska [CONID NON J&amp;J]" userId="137be246-02e7-4c6d-a3b6-b3136fbf5624" providerId="ADAL" clId="{52CCF914-299C-4170-BBBA-51F3B3B711ED}" dt="2022-09-11T05:54:35.393" v="8681" actId="1076"/>
          <ac:grpSpMkLst>
            <pc:docMk/>
            <pc:sldMk cId="1901330786" sldId="298"/>
            <ac:grpSpMk id="57" creationId="{3008ECDF-DD5A-4C3A-93B5-20E0C9C6909B}"/>
          </ac:grpSpMkLst>
        </pc:grpChg>
        <pc:picChg chg="add del mod modCrop">
          <ac:chgData name="Hendiyaningsih, Fiska [CONID NON J&amp;J]" userId="137be246-02e7-4c6d-a3b6-b3136fbf5624" providerId="ADAL" clId="{52CCF914-299C-4170-BBBA-51F3B3B711ED}" dt="2022-09-11T05:43:34.039" v="7535" actId="478"/>
          <ac:picMkLst>
            <pc:docMk/>
            <pc:sldMk cId="1901330786" sldId="298"/>
            <ac:picMk id="5" creationId="{EF10D918-AC3F-48A1-9249-9ED088AF6206}"/>
          </ac:picMkLst>
        </pc:picChg>
        <pc:picChg chg="add mod">
          <ac:chgData name="Hendiyaningsih, Fiska [CONID NON J&amp;J]" userId="137be246-02e7-4c6d-a3b6-b3136fbf5624" providerId="ADAL" clId="{52CCF914-299C-4170-BBBA-51F3B3B711ED}" dt="2022-09-10T20:40:57.866" v="3703" actId="164"/>
          <ac:picMkLst>
            <pc:docMk/>
            <pc:sldMk cId="1901330786" sldId="298"/>
            <ac:picMk id="7" creationId="{DCA34C5E-CBE5-4C73-905B-F2D15100E2FC}"/>
          </ac:picMkLst>
        </pc:picChg>
        <pc:picChg chg="add mod">
          <ac:chgData name="Hendiyaningsih, Fiska [CONID NON J&amp;J]" userId="137be246-02e7-4c6d-a3b6-b3136fbf5624" providerId="ADAL" clId="{52CCF914-299C-4170-BBBA-51F3B3B711ED}" dt="2022-09-10T20:40:57.866" v="3703" actId="164"/>
          <ac:picMkLst>
            <pc:docMk/>
            <pc:sldMk cId="1901330786" sldId="298"/>
            <ac:picMk id="9" creationId="{D5067C23-39D5-4B19-8997-160AD6A593AD}"/>
          </ac:picMkLst>
        </pc:picChg>
        <pc:picChg chg="add del mod">
          <ac:chgData name="Hendiyaningsih, Fiska [CONID NON J&amp;J]" userId="137be246-02e7-4c6d-a3b6-b3136fbf5624" providerId="ADAL" clId="{52CCF914-299C-4170-BBBA-51F3B3B711ED}" dt="2022-09-10T20:40:29.526" v="3699" actId="478"/>
          <ac:picMkLst>
            <pc:docMk/>
            <pc:sldMk cId="1901330786" sldId="298"/>
            <ac:picMk id="14" creationId="{DD6A817D-7830-4B0D-B2EF-1F20FA61CD7C}"/>
          </ac:picMkLst>
        </pc:picChg>
        <pc:picChg chg="add del mod">
          <ac:chgData name="Hendiyaningsih, Fiska [CONID NON J&amp;J]" userId="137be246-02e7-4c6d-a3b6-b3136fbf5624" providerId="ADAL" clId="{52CCF914-299C-4170-BBBA-51F3B3B711ED}" dt="2022-09-11T05:50:58.876" v="8380" actId="478"/>
          <ac:picMkLst>
            <pc:docMk/>
            <pc:sldMk cId="1901330786" sldId="298"/>
            <ac:picMk id="18" creationId="{5CE69152-186E-4AF5-BCDE-5E6C71865EC7}"/>
          </ac:picMkLst>
        </pc:picChg>
        <pc:picChg chg="add mod modCrop">
          <ac:chgData name="Hendiyaningsih, Fiska [CONID NON J&amp;J]" userId="137be246-02e7-4c6d-a3b6-b3136fbf5624" providerId="ADAL" clId="{52CCF914-299C-4170-BBBA-51F3B3B711ED}" dt="2022-09-11T05:57:51.396" v="8908" actId="1076"/>
          <ac:picMkLst>
            <pc:docMk/>
            <pc:sldMk cId="1901330786" sldId="298"/>
            <ac:picMk id="22" creationId="{094A87C6-2CB2-4188-9DCB-DDB30FF59E62}"/>
          </ac:picMkLst>
        </pc:picChg>
      </pc:sldChg>
      <pc:sldChg chg="addSp delSp modSp new mod">
        <pc:chgData name="Hendiyaningsih, Fiska [CONID NON J&amp;J]" userId="137be246-02e7-4c6d-a3b6-b3136fbf5624" providerId="ADAL" clId="{52CCF914-299C-4170-BBBA-51F3B3B711ED}" dt="2022-09-11T06:08:30.501" v="9116" actId="20577"/>
        <pc:sldMkLst>
          <pc:docMk/>
          <pc:sldMk cId="2636540037" sldId="299"/>
        </pc:sldMkLst>
        <pc:spChg chg="del mod">
          <ac:chgData name="Hendiyaningsih, Fiska [CONID NON J&amp;J]" userId="137be246-02e7-4c6d-a3b6-b3136fbf5624" providerId="ADAL" clId="{52CCF914-299C-4170-BBBA-51F3B3B711ED}" dt="2022-09-10T20:54:31.966" v="3981" actId="478"/>
          <ac:spMkLst>
            <pc:docMk/>
            <pc:sldMk cId="2636540037" sldId="299"/>
            <ac:spMk id="2" creationId="{021E2CF0-9ED0-422C-A11A-597E68AA1261}"/>
          </ac:spMkLst>
        </pc:spChg>
        <pc:spChg chg="add mod">
          <ac:chgData name="Hendiyaningsih, Fiska [CONID NON J&amp;J]" userId="137be246-02e7-4c6d-a3b6-b3136fbf5624" providerId="ADAL" clId="{52CCF914-299C-4170-BBBA-51F3B3B711ED}" dt="2022-09-10T20:55:01.639" v="4011" actId="20577"/>
          <ac:spMkLst>
            <pc:docMk/>
            <pc:sldMk cId="2636540037" sldId="299"/>
            <ac:spMk id="3" creationId="{B5A730A1-3E5B-419D-ABF9-A67E6D7A98F6}"/>
          </ac:spMkLst>
        </pc:spChg>
        <pc:spChg chg="add del mod">
          <ac:chgData name="Hendiyaningsih, Fiska [CONID NON J&amp;J]" userId="137be246-02e7-4c6d-a3b6-b3136fbf5624" providerId="ADAL" clId="{52CCF914-299C-4170-BBBA-51F3B3B711ED}" dt="2022-09-10T20:57:57.088" v="4141" actId="478"/>
          <ac:spMkLst>
            <pc:docMk/>
            <pc:sldMk cId="2636540037" sldId="299"/>
            <ac:spMk id="6" creationId="{329D8286-A0B1-4EF6-AD0A-F370B4B3271C}"/>
          </ac:spMkLst>
        </pc:spChg>
        <pc:spChg chg="add mod">
          <ac:chgData name="Hendiyaningsih, Fiska [CONID NON J&amp;J]" userId="137be246-02e7-4c6d-a3b6-b3136fbf5624" providerId="ADAL" clId="{52CCF914-299C-4170-BBBA-51F3B3B711ED}" dt="2022-09-10T20:58:26.973" v="4168" actId="6549"/>
          <ac:spMkLst>
            <pc:docMk/>
            <pc:sldMk cId="2636540037" sldId="299"/>
            <ac:spMk id="11" creationId="{5EDE9E98-A24E-47B5-BC17-625142C4C10C}"/>
          </ac:spMkLst>
        </pc:spChg>
        <pc:spChg chg="add mod">
          <ac:chgData name="Hendiyaningsih, Fiska [CONID NON J&amp;J]" userId="137be246-02e7-4c6d-a3b6-b3136fbf5624" providerId="ADAL" clId="{52CCF914-299C-4170-BBBA-51F3B3B711ED}" dt="2022-09-11T06:04:00.291" v="9070" actId="20577"/>
          <ac:spMkLst>
            <pc:docMk/>
            <pc:sldMk cId="2636540037" sldId="299"/>
            <ac:spMk id="12" creationId="{4D99D72A-AF37-4748-A62F-4C82AFD3384D}"/>
          </ac:spMkLst>
        </pc:spChg>
        <pc:spChg chg="add mod">
          <ac:chgData name="Hendiyaningsih, Fiska [CONID NON J&amp;J]" userId="137be246-02e7-4c6d-a3b6-b3136fbf5624" providerId="ADAL" clId="{52CCF914-299C-4170-BBBA-51F3B3B711ED}" dt="2022-09-10T21:03:23.204" v="4343" actId="14100"/>
          <ac:spMkLst>
            <pc:docMk/>
            <pc:sldMk cId="2636540037" sldId="299"/>
            <ac:spMk id="13" creationId="{B6E80BD4-3494-4CDD-BEB6-07360CDAB7E0}"/>
          </ac:spMkLst>
        </pc:spChg>
        <pc:spChg chg="add mod">
          <ac:chgData name="Hendiyaningsih, Fiska [CONID NON J&amp;J]" userId="137be246-02e7-4c6d-a3b6-b3136fbf5624" providerId="ADAL" clId="{52CCF914-299C-4170-BBBA-51F3B3B711ED}" dt="2022-09-10T21:04:42.059" v="4378" actId="20577"/>
          <ac:spMkLst>
            <pc:docMk/>
            <pc:sldMk cId="2636540037" sldId="299"/>
            <ac:spMk id="16" creationId="{0ADD599F-7807-45F1-93EC-84B068EE0C98}"/>
          </ac:spMkLst>
        </pc:spChg>
        <pc:spChg chg="add mod">
          <ac:chgData name="Hendiyaningsih, Fiska [CONID NON J&amp;J]" userId="137be246-02e7-4c6d-a3b6-b3136fbf5624" providerId="ADAL" clId="{52CCF914-299C-4170-BBBA-51F3B3B711ED}" dt="2022-09-11T06:08:30.501" v="9116" actId="20577"/>
          <ac:spMkLst>
            <pc:docMk/>
            <pc:sldMk cId="2636540037" sldId="299"/>
            <ac:spMk id="19" creationId="{0A5E9628-38B5-4D02-846A-7E5DE27498E2}"/>
          </ac:spMkLst>
        </pc:spChg>
        <pc:picChg chg="add del mod">
          <ac:chgData name="Hendiyaningsih, Fiska [CONID NON J&amp;J]" userId="137be246-02e7-4c6d-a3b6-b3136fbf5624" providerId="ADAL" clId="{52CCF914-299C-4170-BBBA-51F3B3B711ED}" dt="2022-09-10T20:56:25.058" v="4066" actId="478"/>
          <ac:picMkLst>
            <pc:docMk/>
            <pc:sldMk cId="2636540037" sldId="299"/>
            <ac:picMk id="5" creationId="{DD50DEEC-A7F5-479D-9BB8-7AC92FCE326D}"/>
          </ac:picMkLst>
        </pc:picChg>
        <pc:picChg chg="add mod">
          <ac:chgData name="Hendiyaningsih, Fiska [CONID NON J&amp;J]" userId="137be246-02e7-4c6d-a3b6-b3136fbf5624" providerId="ADAL" clId="{52CCF914-299C-4170-BBBA-51F3B3B711ED}" dt="2022-09-10T21:03:47.452" v="4353" actId="14100"/>
          <ac:picMkLst>
            <pc:docMk/>
            <pc:sldMk cId="2636540037" sldId="299"/>
            <ac:picMk id="8" creationId="{812E5DC8-13AD-460B-B9F7-9DAF786A2CF6}"/>
          </ac:picMkLst>
        </pc:picChg>
        <pc:picChg chg="add mod">
          <ac:chgData name="Hendiyaningsih, Fiska [CONID NON J&amp;J]" userId="137be246-02e7-4c6d-a3b6-b3136fbf5624" providerId="ADAL" clId="{52CCF914-299C-4170-BBBA-51F3B3B711ED}" dt="2022-09-10T21:03:07.283" v="4336" actId="1076"/>
          <ac:picMkLst>
            <pc:docMk/>
            <pc:sldMk cId="2636540037" sldId="299"/>
            <ac:picMk id="10" creationId="{6F7F4664-F218-4FF4-96FB-22451C863260}"/>
          </ac:picMkLst>
        </pc:picChg>
        <pc:picChg chg="add mod modCrop">
          <ac:chgData name="Hendiyaningsih, Fiska [CONID NON J&amp;J]" userId="137be246-02e7-4c6d-a3b6-b3136fbf5624" providerId="ADAL" clId="{52CCF914-299C-4170-BBBA-51F3B3B711ED}" dt="2022-09-11T06:04:49.496" v="9083" actId="14100"/>
          <ac:picMkLst>
            <pc:docMk/>
            <pc:sldMk cId="2636540037" sldId="299"/>
            <ac:picMk id="15" creationId="{9BECE7E9-4F05-4906-A55D-DB07C8782743}"/>
          </ac:picMkLst>
        </pc:picChg>
        <pc:cxnChg chg="add mod">
          <ac:chgData name="Hendiyaningsih, Fiska [CONID NON J&amp;J]" userId="137be246-02e7-4c6d-a3b6-b3136fbf5624" providerId="ADAL" clId="{52CCF914-299C-4170-BBBA-51F3B3B711ED}" dt="2022-09-11T04:06:27.004" v="6629" actId="14100"/>
          <ac:cxnSpMkLst>
            <pc:docMk/>
            <pc:sldMk cId="2636540037" sldId="299"/>
            <ac:cxnSpMk id="18" creationId="{0E746917-9413-4C6A-9622-03829A85AB87}"/>
          </ac:cxnSpMkLst>
        </pc:cxnChg>
      </pc:sldChg>
      <pc:sldChg chg="new del">
        <pc:chgData name="Hendiyaningsih, Fiska [CONID NON J&amp;J]" userId="137be246-02e7-4c6d-a3b6-b3136fbf5624" providerId="ADAL" clId="{52CCF914-299C-4170-BBBA-51F3B3B711ED}" dt="2022-09-10T20:48:05.294" v="3911" actId="47"/>
        <pc:sldMkLst>
          <pc:docMk/>
          <pc:sldMk cId="3247855447" sldId="299"/>
        </pc:sldMkLst>
      </pc:sldChg>
      <pc:sldChg chg="addSp delSp modSp new mod modNotes">
        <pc:chgData name="Hendiyaningsih, Fiska [CONID NON J&amp;J]" userId="137be246-02e7-4c6d-a3b6-b3136fbf5624" providerId="ADAL" clId="{52CCF914-299C-4170-BBBA-51F3B3B711ED}" dt="2022-09-11T06:52:32.281" v="10140" actId="1076"/>
        <pc:sldMkLst>
          <pc:docMk/>
          <pc:sldMk cId="3728434136" sldId="300"/>
        </pc:sldMkLst>
        <pc:spChg chg="del">
          <ac:chgData name="Hendiyaningsih, Fiska [CONID NON J&amp;J]" userId="137be246-02e7-4c6d-a3b6-b3136fbf5624" providerId="ADAL" clId="{52CCF914-299C-4170-BBBA-51F3B3B711ED}" dt="2022-09-10T21:23:00.596" v="5151" actId="478"/>
          <ac:spMkLst>
            <pc:docMk/>
            <pc:sldMk cId="3728434136" sldId="300"/>
            <ac:spMk id="2" creationId="{BB6C7C94-0E62-4B96-B0CF-35880A2BE37A}"/>
          </ac:spMkLst>
        </pc:spChg>
        <pc:spChg chg="add mod">
          <ac:chgData name="Hendiyaningsih, Fiska [CONID NON J&amp;J]" userId="137be246-02e7-4c6d-a3b6-b3136fbf5624" providerId="ADAL" clId="{52CCF914-299C-4170-BBBA-51F3B3B711ED}" dt="2022-09-11T06:17:46.129" v="9716" actId="1076"/>
          <ac:spMkLst>
            <pc:docMk/>
            <pc:sldMk cId="3728434136" sldId="300"/>
            <ac:spMk id="3" creationId="{0671E282-CB36-4AA7-896C-E052B26FBCE3}"/>
          </ac:spMkLst>
        </pc:spChg>
        <pc:spChg chg="add mod">
          <ac:chgData name="Hendiyaningsih, Fiska [CONID NON J&amp;J]" userId="137be246-02e7-4c6d-a3b6-b3136fbf5624" providerId="ADAL" clId="{52CCF914-299C-4170-BBBA-51F3B3B711ED}" dt="2022-09-11T06:46:51.753" v="10103" actId="1076"/>
          <ac:spMkLst>
            <pc:docMk/>
            <pc:sldMk cId="3728434136" sldId="300"/>
            <ac:spMk id="8" creationId="{B7C51520-E8D0-4427-844E-7FAF28DF85B5}"/>
          </ac:spMkLst>
        </pc:spChg>
        <pc:spChg chg="add del mod">
          <ac:chgData name="Hendiyaningsih, Fiska [CONID NON J&amp;J]" userId="137be246-02e7-4c6d-a3b6-b3136fbf5624" providerId="ADAL" clId="{52CCF914-299C-4170-BBBA-51F3B3B711ED}" dt="2022-09-11T06:14:30.599" v="9319" actId="478"/>
          <ac:spMkLst>
            <pc:docMk/>
            <pc:sldMk cId="3728434136" sldId="300"/>
            <ac:spMk id="10" creationId="{D9DBF8A6-0E76-4859-8A56-679C87A570C2}"/>
          </ac:spMkLst>
        </pc:spChg>
        <pc:spChg chg="add mod">
          <ac:chgData name="Hendiyaningsih, Fiska [CONID NON J&amp;J]" userId="137be246-02e7-4c6d-a3b6-b3136fbf5624" providerId="ADAL" clId="{52CCF914-299C-4170-BBBA-51F3B3B711ED}" dt="2022-09-11T06:52:32.281" v="10140" actId="1076"/>
          <ac:spMkLst>
            <pc:docMk/>
            <pc:sldMk cId="3728434136" sldId="300"/>
            <ac:spMk id="11" creationId="{4BA0398A-D699-4A42-8ABA-49ABAE553793}"/>
          </ac:spMkLst>
        </pc:spChg>
        <pc:spChg chg="add mod">
          <ac:chgData name="Hendiyaningsih, Fiska [CONID NON J&amp;J]" userId="137be246-02e7-4c6d-a3b6-b3136fbf5624" providerId="ADAL" clId="{52CCF914-299C-4170-BBBA-51F3B3B711ED}" dt="2022-09-11T06:25:08.118" v="9854" actId="20577"/>
          <ac:spMkLst>
            <pc:docMk/>
            <pc:sldMk cId="3728434136" sldId="300"/>
            <ac:spMk id="15" creationId="{879B56D8-E262-431D-BFFD-5317DBA794CB}"/>
          </ac:spMkLst>
        </pc:spChg>
        <pc:spChg chg="add mod">
          <ac:chgData name="Hendiyaningsih, Fiska [CONID NON J&amp;J]" userId="137be246-02e7-4c6d-a3b6-b3136fbf5624" providerId="ADAL" clId="{52CCF914-299C-4170-BBBA-51F3B3B711ED}" dt="2022-09-11T06:22:23.674" v="9811" actId="1076"/>
          <ac:spMkLst>
            <pc:docMk/>
            <pc:sldMk cId="3728434136" sldId="300"/>
            <ac:spMk id="16" creationId="{8C8EDE91-7471-48F3-A3DB-4A4BDE721B2F}"/>
          </ac:spMkLst>
        </pc:spChg>
        <pc:spChg chg="add mod">
          <ac:chgData name="Hendiyaningsih, Fiska [CONID NON J&amp;J]" userId="137be246-02e7-4c6d-a3b6-b3136fbf5624" providerId="ADAL" clId="{52CCF914-299C-4170-BBBA-51F3B3B711ED}" dt="2022-09-11T06:28:44.353" v="9887" actId="14100"/>
          <ac:spMkLst>
            <pc:docMk/>
            <pc:sldMk cId="3728434136" sldId="300"/>
            <ac:spMk id="17" creationId="{0F0F8DA6-C5CF-48B0-96CD-B40A21F7E361}"/>
          </ac:spMkLst>
        </pc:spChg>
        <pc:spChg chg="add mod">
          <ac:chgData name="Hendiyaningsih, Fiska [CONID NON J&amp;J]" userId="137be246-02e7-4c6d-a3b6-b3136fbf5624" providerId="ADAL" clId="{52CCF914-299C-4170-BBBA-51F3B3B711ED}" dt="2022-09-11T06:49:46.839" v="10118" actId="1076"/>
          <ac:spMkLst>
            <pc:docMk/>
            <pc:sldMk cId="3728434136" sldId="300"/>
            <ac:spMk id="18" creationId="{B26D8325-BE4B-4895-A6F0-476D3B9F73BE}"/>
          </ac:spMkLst>
        </pc:spChg>
        <pc:spChg chg="add del mod">
          <ac:chgData name="Hendiyaningsih, Fiska [CONID NON J&amp;J]" userId="137be246-02e7-4c6d-a3b6-b3136fbf5624" providerId="ADAL" clId="{52CCF914-299C-4170-BBBA-51F3B3B711ED}" dt="2022-09-11T06:36:39.736" v="9995" actId="21"/>
          <ac:spMkLst>
            <pc:docMk/>
            <pc:sldMk cId="3728434136" sldId="300"/>
            <ac:spMk id="19" creationId="{D3E96633-D8DE-496D-84D2-F1E5E68D7068}"/>
          </ac:spMkLst>
        </pc:spChg>
        <pc:spChg chg="add mod">
          <ac:chgData name="Hendiyaningsih, Fiska [CONID NON J&amp;J]" userId="137be246-02e7-4c6d-a3b6-b3136fbf5624" providerId="ADAL" clId="{52CCF914-299C-4170-BBBA-51F3B3B711ED}" dt="2022-09-11T06:31:47.353" v="9935" actId="14100"/>
          <ac:spMkLst>
            <pc:docMk/>
            <pc:sldMk cId="3728434136" sldId="300"/>
            <ac:spMk id="21" creationId="{3FCA6450-2A29-4504-8282-E47940E495E9}"/>
          </ac:spMkLst>
        </pc:spChg>
        <pc:spChg chg="add mod">
          <ac:chgData name="Hendiyaningsih, Fiska [CONID NON J&amp;J]" userId="137be246-02e7-4c6d-a3b6-b3136fbf5624" providerId="ADAL" clId="{52CCF914-299C-4170-BBBA-51F3B3B711ED}" dt="2022-09-11T06:32:39.432" v="9942" actId="14100"/>
          <ac:spMkLst>
            <pc:docMk/>
            <pc:sldMk cId="3728434136" sldId="300"/>
            <ac:spMk id="22" creationId="{DD05D620-76E4-461D-A31C-46A6C7288B11}"/>
          </ac:spMkLst>
        </pc:spChg>
        <pc:spChg chg="add mod">
          <ac:chgData name="Hendiyaningsih, Fiska [CONID NON J&amp;J]" userId="137be246-02e7-4c6d-a3b6-b3136fbf5624" providerId="ADAL" clId="{52CCF914-299C-4170-BBBA-51F3B3B711ED}" dt="2022-09-11T06:32:48.973" v="9946" actId="1076"/>
          <ac:spMkLst>
            <pc:docMk/>
            <pc:sldMk cId="3728434136" sldId="300"/>
            <ac:spMk id="23" creationId="{FA2DBBA3-07E9-46A4-A984-493B0F1D96EB}"/>
          </ac:spMkLst>
        </pc:spChg>
        <pc:spChg chg="add mod">
          <ac:chgData name="Hendiyaningsih, Fiska [CONID NON J&amp;J]" userId="137be246-02e7-4c6d-a3b6-b3136fbf5624" providerId="ADAL" clId="{52CCF914-299C-4170-BBBA-51F3B3B711ED}" dt="2022-09-11T06:50:26.619" v="10123" actId="14100"/>
          <ac:spMkLst>
            <pc:docMk/>
            <pc:sldMk cId="3728434136" sldId="300"/>
            <ac:spMk id="24" creationId="{8A1135A7-5751-4B0F-A47F-3E261AA1E256}"/>
          </ac:spMkLst>
        </pc:spChg>
        <pc:spChg chg="add mod">
          <ac:chgData name="Hendiyaningsih, Fiska [CONID NON J&amp;J]" userId="137be246-02e7-4c6d-a3b6-b3136fbf5624" providerId="ADAL" clId="{52CCF914-299C-4170-BBBA-51F3B3B711ED}" dt="2022-09-11T06:37:47.192" v="10011" actId="1037"/>
          <ac:spMkLst>
            <pc:docMk/>
            <pc:sldMk cId="3728434136" sldId="300"/>
            <ac:spMk id="25" creationId="{D4EF22AD-242A-4745-9821-83496882B8B0}"/>
          </ac:spMkLst>
        </pc:spChg>
        <pc:spChg chg="add del mod">
          <ac:chgData name="Hendiyaningsih, Fiska [CONID NON J&amp;J]" userId="137be246-02e7-4c6d-a3b6-b3136fbf5624" providerId="ADAL" clId="{52CCF914-299C-4170-BBBA-51F3B3B711ED}" dt="2022-09-11T06:36:36.675" v="9993"/>
          <ac:spMkLst>
            <pc:docMk/>
            <pc:sldMk cId="3728434136" sldId="300"/>
            <ac:spMk id="26" creationId="{B266E158-368A-43D2-AB40-796B64E2AA48}"/>
          </ac:spMkLst>
        </pc:spChg>
        <pc:spChg chg="add mod">
          <ac:chgData name="Hendiyaningsih, Fiska [CONID NON J&amp;J]" userId="137be246-02e7-4c6d-a3b6-b3136fbf5624" providerId="ADAL" clId="{52CCF914-299C-4170-BBBA-51F3B3B711ED}" dt="2022-09-11T06:51:20.757" v="10132" actId="14100"/>
          <ac:spMkLst>
            <pc:docMk/>
            <pc:sldMk cId="3728434136" sldId="300"/>
            <ac:spMk id="27" creationId="{C87E5D1F-EDB4-4C1E-8FD9-4E67B86E8F9E}"/>
          </ac:spMkLst>
        </pc:spChg>
        <pc:spChg chg="add del mod">
          <ac:chgData name="Hendiyaningsih, Fiska [CONID NON J&amp;J]" userId="137be246-02e7-4c6d-a3b6-b3136fbf5624" providerId="ADAL" clId="{52CCF914-299C-4170-BBBA-51F3B3B711ED}" dt="2022-09-11T06:37:34.295" v="10005"/>
          <ac:spMkLst>
            <pc:docMk/>
            <pc:sldMk cId="3728434136" sldId="300"/>
            <ac:spMk id="28" creationId="{3542F0FC-4EE7-44D4-90AB-C81E86823AA4}"/>
          </ac:spMkLst>
        </pc:spChg>
        <pc:spChg chg="add mod">
          <ac:chgData name="Hendiyaningsih, Fiska [CONID NON J&amp;J]" userId="137be246-02e7-4c6d-a3b6-b3136fbf5624" providerId="ADAL" clId="{52CCF914-299C-4170-BBBA-51F3B3B711ED}" dt="2022-09-11T06:37:57.707" v="10015" actId="14100"/>
          <ac:spMkLst>
            <pc:docMk/>
            <pc:sldMk cId="3728434136" sldId="300"/>
            <ac:spMk id="29" creationId="{381C4642-C244-46CB-AD0F-DF5833021110}"/>
          </ac:spMkLst>
        </pc:spChg>
        <pc:spChg chg="add mod">
          <ac:chgData name="Hendiyaningsih, Fiska [CONID NON J&amp;J]" userId="137be246-02e7-4c6d-a3b6-b3136fbf5624" providerId="ADAL" clId="{52CCF914-299C-4170-BBBA-51F3B3B711ED}" dt="2022-09-11T06:39:44.464" v="10039" actId="208"/>
          <ac:spMkLst>
            <pc:docMk/>
            <pc:sldMk cId="3728434136" sldId="300"/>
            <ac:spMk id="30" creationId="{8C88DC49-19C2-47F7-8574-D450775AC18E}"/>
          </ac:spMkLst>
        </pc:spChg>
        <pc:spChg chg="add del mod">
          <ac:chgData name="Hendiyaningsih, Fiska [CONID NON J&amp;J]" userId="137be246-02e7-4c6d-a3b6-b3136fbf5624" providerId="ADAL" clId="{52CCF914-299C-4170-BBBA-51F3B3B711ED}" dt="2022-09-11T06:39:31.084" v="10038"/>
          <ac:spMkLst>
            <pc:docMk/>
            <pc:sldMk cId="3728434136" sldId="300"/>
            <ac:spMk id="31" creationId="{5B83AA9A-DA87-41F3-9E25-01D49D3AF852}"/>
          </ac:spMkLst>
        </pc:spChg>
        <pc:spChg chg="add mod">
          <ac:chgData name="Hendiyaningsih, Fiska [CONID NON J&amp;J]" userId="137be246-02e7-4c6d-a3b6-b3136fbf5624" providerId="ADAL" clId="{52CCF914-299C-4170-BBBA-51F3B3B711ED}" dt="2022-09-11T06:49:23.657" v="10117" actId="14100"/>
          <ac:spMkLst>
            <pc:docMk/>
            <pc:sldMk cId="3728434136" sldId="300"/>
            <ac:spMk id="32" creationId="{0DAEAD4C-EC86-46D1-93D3-60E8BCE095D5}"/>
          </ac:spMkLst>
        </pc:spChg>
        <pc:spChg chg="add mod">
          <ac:chgData name="Hendiyaningsih, Fiska [CONID NON J&amp;J]" userId="137be246-02e7-4c6d-a3b6-b3136fbf5624" providerId="ADAL" clId="{52CCF914-299C-4170-BBBA-51F3B3B711ED}" dt="2022-09-11T06:50:43.895" v="10125" actId="14100"/>
          <ac:spMkLst>
            <pc:docMk/>
            <pc:sldMk cId="3728434136" sldId="300"/>
            <ac:spMk id="33" creationId="{D15DF55F-43D8-4507-92A7-9150BF7E499B}"/>
          </ac:spMkLst>
        </pc:spChg>
        <pc:spChg chg="add mod">
          <ac:chgData name="Hendiyaningsih, Fiska [CONID NON J&amp;J]" userId="137be246-02e7-4c6d-a3b6-b3136fbf5624" providerId="ADAL" clId="{52CCF914-299C-4170-BBBA-51F3B3B711ED}" dt="2022-09-11T06:50:37.340" v="10124" actId="14100"/>
          <ac:spMkLst>
            <pc:docMk/>
            <pc:sldMk cId="3728434136" sldId="300"/>
            <ac:spMk id="34" creationId="{BF3F295C-0B0F-4A4E-9D90-060F6BC06A0C}"/>
          </ac:spMkLst>
        </pc:spChg>
        <pc:spChg chg="add mod">
          <ac:chgData name="Hendiyaningsih, Fiska [CONID NON J&amp;J]" userId="137be246-02e7-4c6d-a3b6-b3136fbf5624" providerId="ADAL" clId="{52CCF914-299C-4170-BBBA-51F3B3B711ED}" dt="2022-09-11T06:45:14.645" v="10084" actId="14100"/>
          <ac:spMkLst>
            <pc:docMk/>
            <pc:sldMk cId="3728434136" sldId="300"/>
            <ac:spMk id="35" creationId="{596D5920-8A13-4D9C-9DDD-85C1C3CC26E8}"/>
          </ac:spMkLst>
        </pc:spChg>
        <pc:spChg chg="add del mod">
          <ac:chgData name="Hendiyaningsih, Fiska [CONID NON J&amp;J]" userId="137be246-02e7-4c6d-a3b6-b3136fbf5624" providerId="ADAL" clId="{52CCF914-299C-4170-BBBA-51F3B3B711ED}" dt="2022-09-11T06:48:32.104" v="10110" actId="478"/>
          <ac:spMkLst>
            <pc:docMk/>
            <pc:sldMk cId="3728434136" sldId="300"/>
            <ac:spMk id="36" creationId="{6FC9A0DB-DC9E-433F-80F1-16D2429510B3}"/>
          </ac:spMkLst>
        </pc:spChg>
        <pc:spChg chg="add mod">
          <ac:chgData name="Hendiyaningsih, Fiska [CONID NON J&amp;J]" userId="137be246-02e7-4c6d-a3b6-b3136fbf5624" providerId="ADAL" clId="{52CCF914-299C-4170-BBBA-51F3B3B711ED}" dt="2022-09-11T06:48:18.753" v="10107" actId="208"/>
          <ac:spMkLst>
            <pc:docMk/>
            <pc:sldMk cId="3728434136" sldId="300"/>
            <ac:spMk id="37" creationId="{1C1BAE28-567E-4988-A696-D3202744C394}"/>
          </ac:spMkLst>
        </pc:spChg>
        <pc:spChg chg="add mod">
          <ac:chgData name="Hendiyaningsih, Fiska [CONID NON J&amp;J]" userId="137be246-02e7-4c6d-a3b6-b3136fbf5624" providerId="ADAL" clId="{52CCF914-299C-4170-BBBA-51F3B3B711ED}" dt="2022-09-11T06:48:40.635" v="10112" actId="14100"/>
          <ac:spMkLst>
            <pc:docMk/>
            <pc:sldMk cId="3728434136" sldId="300"/>
            <ac:spMk id="38" creationId="{C996739E-BDAF-4625-A59B-8BA4A3A96E69}"/>
          </ac:spMkLst>
        </pc:spChg>
        <pc:spChg chg="add mod">
          <ac:chgData name="Hendiyaningsih, Fiska [CONID NON J&amp;J]" userId="137be246-02e7-4c6d-a3b6-b3136fbf5624" providerId="ADAL" clId="{52CCF914-299C-4170-BBBA-51F3B3B711ED}" dt="2022-09-11T06:49:12.746" v="10115" actId="14100"/>
          <ac:spMkLst>
            <pc:docMk/>
            <pc:sldMk cId="3728434136" sldId="300"/>
            <ac:spMk id="39" creationId="{B381ECF6-75F1-4633-BD13-9A851368B3E6}"/>
          </ac:spMkLst>
        </pc:spChg>
        <pc:spChg chg="add mod">
          <ac:chgData name="Hendiyaningsih, Fiska [CONID NON J&amp;J]" userId="137be246-02e7-4c6d-a3b6-b3136fbf5624" providerId="ADAL" clId="{52CCF914-299C-4170-BBBA-51F3B3B711ED}" dt="2022-09-11T06:50:16.261" v="10121" actId="14100"/>
          <ac:spMkLst>
            <pc:docMk/>
            <pc:sldMk cId="3728434136" sldId="300"/>
            <ac:spMk id="40" creationId="{9323C7D7-D999-46A7-AB23-C71460A07F09}"/>
          </ac:spMkLst>
        </pc:spChg>
        <pc:spChg chg="add mod">
          <ac:chgData name="Hendiyaningsih, Fiska [CONID NON J&amp;J]" userId="137be246-02e7-4c6d-a3b6-b3136fbf5624" providerId="ADAL" clId="{52CCF914-299C-4170-BBBA-51F3B3B711ED}" dt="2022-09-11T06:51:12.910" v="10131" actId="1076"/>
          <ac:spMkLst>
            <pc:docMk/>
            <pc:sldMk cId="3728434136" sldId="300"/>
            <ac:spMk id="41" creationId="{952F8EE9-8C9F-432F-9FFE-28CE93AE2BBC}"/>
          </ac:spMkLst>
        </pc:spChg>
        <pc:picChg chg="add mod">
          <ac:chgData name="Hendiyaningsih, Fiska [CONID NON J&amp;J]" userId="137be246-02e7-4c6d-a3b6-b3136fbf5624" providerId="ADAL" clId="{52CCF914-299C-4170-BBBA-51F3B3B711ED}" dt="2022-09-11T06:51:09.980" v="10130" actId="1076"/>
          <ac:picMkLst>
            <pc:docMk/>
            <pc:sldMk cId="3728434136" sldId="300"/>
            <ac:picMk id="5" creationId="{981A41CE-43E3-4C99-ACE3-9F3472FEF32A}"/>
          </ac:picMkLst>
        </pc:picChg>
        <pc:picChg chg="add del mod modCrop">
          <ac:chgData name="Hendiyaningsih, Fiska [CONID NON J&amp;J]" userId="137be246-02e7-4c6d-a3b6-b3136fbf5624" providerId="ADAL" clId="{52CCF914-299C-4170-BBBA-51F3B3B711ED}" dt="2022-09-11T06:14:08.417" v="9314" actId="478"/>
          <ac:picMkLst>
            <pc:docMk/>
            <pc:sldMk cId="3728434136" sldId="300"/>
            <ac:picMk id="7" creationId="{B9F28790-C9B0-4D09-A2B9-AC70C6144CE3}"/>
          </ac:picMkLst>
        </pc:picChg>
        <pc:picChg chg="add mod">
          <ac:chgData name="Hendiyaningsih, Fiska [CONID NON J&amp;J]" userId="137be246-02e7-4c6d-a3b6-b3136fbf5624" providerId="ADAL" clId="{52CCF914-299C-4170-BBBA-51F3B3B711ED}" dt="2022-09-11T06:22:29.607" v="9813" actId="14100"/>
          <ac:picMkLst>
            <pc:docMk/>
            <pc:sldMk cId="3728434136" sldId="300"/>
            <ac:picMk id="13" creationId="{4086AEEE-1096-4927-8193-760D5D8E8324}"/>
          </ac:picMkLst>
        </pc:picChg>
        <pc:picChg chg="add del mod">
          <ac:chgData name="Hendiyaningsih, Fiska [CONID NON J&amp;J]" userId="137be246-02e7-4c6d-a3b6-b3136fbf5624" providerId="ADAL" clId="{52CCF914-299C-4170-BBBA-51F3B3B711ED}" dt="2022-09-11T06:29:59.253" v="9894"/>
          <ac:picMkLst>
            <pc:docMk/>
            <pc:sldMk cId="3728434136" sldId="300"/>
            <ac:picMk id="20" creationId="{C64510AA-B214-4285-83F8-56673A420EAE}"/>
          </ac:picMkLst>
        </pc:picChg>
      </pc:sldChg>
      <pc:sldChg chg="addSp delSp modSp new mod">
        <pc:chgData name="Hendiyaningsih, Fiska [CONID NON J&amp;J]" userId="137be246-02e7-4c6d-a3b6-b3136fbf5624" providerId="ADAL" clId="{52CCF914-299C-4170-BBBA-51F3B3B711ED}" dt="2022-09-11T07:03:41.069" v="11125" actId="20577"/>
        <pc:sldMkLst>
          <pc:docMk/>
          <pc:sldMk cId="1161934542" sldId="301"/>
        </pc:sldMkLst>
        <pc:spChg chg="del">
          <ac:chgData name="Hendiyaningsih, Fiska [CONID NON J&amp;J]" userId="137be246-02e7-4c6d-a3b6-b3136fbf5624" providerId="ADAL" clId="{52CCF914-299C-4170-BBBA-51F3B3B711ED}" dt="2022-09-10T22:10:27.147" v="6239" actId="478"/>
          <ac:spMkLst>
            <pc:docMk/>
            <pc:sldMk cId="1161934542" sldId="301"/>
            <ac:spMk id="2" creationId="{B7638E98-A2C7-4B96-9964-9041EC0C8C6E}"/>
          </ac:spMkLst>
        </pc:spChg>
        <pc:spChg chg="add del mod">
          <ac:chgData name="Hendiyaningsih, Fiska [CONID NON J&amp;J]" userId="137be246-02e7-4c6d-a3b6-b3136fbf5624" providerId="ADAL" clId="{52CCF914-299C-4170-BBBA-51F3B3B711ED}" dt="2022-09-10T22:11:16.718" v="6316" actId="478"/>
          <ac:spMkLst>
            <pc:docMk/>
            <pc:sldMk cId="1161934542" sldId="301"/>
            <ac:spMk id="3" creationId="{EFFC66B5-FB8E-4588-A7E9-ADDCA3FAF24F}"/>
          </ac:spMkLst>
        </pc:spChg>
        <pc:spChg chg="add mod">
          <ac:chgData name="Hendiyaningsih, Fiska [CONID NON J&amp;J]" userId="137be246-02e7-4c6d-a3b6-b3136fbf5624" providerId="ADAL" clId="{52CCF914-299C-4170-BBBA-51F3B3B711ED}" dt="2022-09-10T22:16:38.219" v="6388" actId="1076"/>
          <ac:spMkLst>
            <pc:docMk/>
            <pc:sldMk cId="1161934542" sldId="301"/>
            <ac:spMk id="4" creationId="{12B85E4A-7BF3-4254-B048-26F306F48750}"/>
          </ac:spMkLst>
        </pc:spChg>
        <pc:spChg chg="add mod">
          <ac:chgData name="Hendiyaningsih, Fiska [CONID NON J&amp;J]" userId="137be246-02e7-4c6d-a3b6-b3136fbf5624" providerId="ADAL" clId="{52CCF914-299C-4170-BBBA-51F3B3B711ED}" dt="2022-09-10T22:16:49.757" v="6394" actId="20577"/>
          <ac:spMkLst>
            <pc:docMk/>
            <pc:sldMk cId="1161934542" sldId="301"/>
            <ac:spMk id="5" creationId="{D1C5D38A-7220-4B12-9117-83DF0EC73659}"/>
          </ac:spMkLst>
        </pc:spChg>
        <pc:spChg chg="del mod">
          <ac:chgData name="Hendiyaningsih, Fiska [CONID NON J&amp;J]" userId="137be246-02e7-4c6d-a3b6-b3136fbf5624" providerId="ADAL" clId="{52CCF914-299C-4170-BBBA-51F3B3B711ED}" dt="2022-09-10T22:16:14.912" v="6385" actId="478"/>
          <ac:spMkLst>
            <pc:docMk/>
            <pc:sldMk cId="1161934542" sldId="301"/>
            <ac:spMk id="13" creationId="{AB38040C-3E62-4799-8168-003C0D7F5854}"/>
          </ac:spMkLst>
        </pc:spChg>
        <pc:spChg chg="del mod">
          <ac:chgData name="Hendiyaningsih, Fiska [CONID NON J&amp;J]" userId="137be246-02e7-4c6d-a3b6-b3136fbf5624" providerId="ADAL" clId="{52CCF914-299C-4170-BBBA-51F3B3B711ED}" dt="2022-09-10T22:16:13.129" v="6384" actId="478"/>
          <ac:spMkLst>
            <pc:docMk/>
            <pc:sldMk cId="1161934542" sldId="301"/>
            <ac:spMk id="14" creationId="{516FA639-370A-4487-A6EF-B81867E089DB}"/>
          </ac:spMkLst>
        </pc:spChg>
        <pc:spChg chg="mod">
          <ac:chgData name="Hendiyaningsih, Fiska [CONID NON J&amp;J]" userId="137be246-02e7-4c6d-a3b6-b3136fbf5624" providerId="ADAL" clId="{52CCF914-299C-4170-BBBA-51F3B3B711ED}" dt="2022-09-10T22:14:41.153" v="6362"/>
          <ac:spMkLst>
            <pc:docMk/>
            <pc:sldMk cId="1161934542" sldId="301"/>
            <ac:spMk id="15" creationId="{433B2817-BB5C-4A27-95F9-5D4452EF98F0}"/>
          </ac:spMkLst>
        </pc:spChg>
        <pc:spChg chg="mod">
          <ac:chgData name="Hendiyaningsih, Fiska [CONID NON J&amp;J]" userId="137be246-02e7-4c6d-a3b6-b3136fbf5624" providerId="ADAL" clId="{52CCF914-299C-4170-BBBA-51F3B3B711ED}" dt="2022-09-10T22:14:41.153" v="6362"/>
          <ac:spMkLst>
            <pc:docMk/>
            <pc:sldMk cId="1161934542" sldId="301"/>
            <ac:spMk id="16" creationId="{75514F72-D750-4144-B161-ED33C83ACA93}"/>
          </ac:spMkLst>
        </pc:spChg>
        <pc:spChg chg="mod">
          <ac:chgData name="Hendiyaningsih, Fiska [CONID NON J&amp;J]" userId="137be246-02e7-4c6d-a3b6-b3136fbf5624" providerId="ADAL" clId="{52CCF914-299C-4170-BBBA-51F3B3B711ED}" dt="2022-09-10T22:14:41.153" v="6362"/>
          <ac:spMkLst>
            <pc:docMk/>
            <pc:sldMk cId="1161934542" sldId="301"/>
            <ac:spMk id="17" creationId="{AC856ED5-2492-4119-8DFE-884843E9B040}"/>
          </ac:spMkLst>
        </pc:spChg>
        <pc:spChg chg="mod">
          <ac:chgData name="Hendiyaningsih, Fiska [CONID NON J&amp;J]" userId="137be246-02e7-4c6d-a3b6-b3136fbf5624" providerId="ADAL" clId="{52CCF914-299C-4170-BBBA-51F3B3B711ED}" dt="2022-09-10T22:14:41.153" v="6362"/>
          <ac:spMkLst>
            <pc:docMk/>
            <pc:sldMk cId="1161934542" sldId="301"/>
            <ac:spMk id="18" creationId="{400E1C07-1036-4825-83E0-A5B143F8C9AE}"/>
          </ac:spMkLst>
        </pc:spChg>
        <pc:spChg chg="mod">
          <ac:chgData name="Hendiyaningsih, Fiska [CONID NON J&amp;J]" userId="137be246-02e7-4c6d-a3b6-b3136fbf5624" providerId="ADAL" clId="{52CCF914-299C-4170-BBBA-51F3B3B711ED}" dt="2022-09-10T22:14:41.153" v="6362"/>
          <ac:spMkLst>
            <pc:docMk/>
            <pc:sldMk cId="1161934542" sldId="301"/>
            <ac:spMk id="19" creationId="{ECD60C1F-E47B-4EE3-A28B-89D885048301}"/>
          </ac:spMkLst>
        </pc:spChg>
        <pc:spChg chg="mod">
          <ac:chgData name="Hendiyaningsih, Fiska [CONID NON J&amp;J]" userId="137be246-02e7-4c6d-a3b6-b3136fbf5624" providerId="ADAL" clId="{52CCF914-299C-4170-BBBA-51F3B3B711ED}" dt="2022-09-10T22:14:41.153" v="6362"/>
          <ac:spMkLst>
            <pc:docMk/>
            <pc:sldMk cId="1161934542" sldId="301"/>
            <ac:spMk id="20" creationId="{C1B80552-9400-4F3C-A4CA-9F071012F638}"/>
          </ac:spMkLst>
        </pc:spChg>
        <pc:spChg chg="mod">
          <ac:chgData name="Hendiyaningsih, Fiska [CONID NON J&amp;J]" userId="137be246-02e7-4c6d-a3b6-b3136fbf5624" providerId="ADAL" clId="{52CCF914-299C-4170-BBBA-51F3B3B711ED}" dt="2022-09-10T22:14:41.153" v="6362"/>
          <ac:spMkLst>
            <pc:docMk/>
            <pc:sldMk cId="1161934542" sldId="301"/>
            <ac:spMk id="21" creationId="{190B9885-5DC4-4F63-90FA-A5DC6A0A4005}"/>
          </ac:spMkLst>
        </pc:spChg>
        <pc:spChg chg="mod">
          <ac:chgData name="Hendiyaningsih, Fiska [CONID NON J&amp;J]" userId="137be246-02e7-4c6d-a3b6-b3136fbf5624" providerId="ADAL" clId="{52CCF914-299C-4170-BBBA-51F3B3B711ED}" dt="2022-09-10T22:14:41.153" v="6362"/>
          <ac:spMkLst>
            <pc:docMk/>
            <pc:sldMk cId="1161934542" sldId="301"/>
            <ac:spMk id="22" creationId="{376564A8-5D38-4911-986C-2D6C876CD08C}"/>
          </ac:spMkLst>
        </pc:spChg>
        <pc:spChg chg="mod">
          <ac:chgData name="Hendiyaningsih, Fiska [CONID NON J&amp;J]" userId="137be246-02e7-4c6d-a3b6-b3136fbf5624" providerId="ADAL" clId="{52CCF914-299C-4170-BBBA-51F3B3B711ED}" dt="2022-09-10T22:14:41.153" v="6362"/>
          <ac:spMkLst>
            <pc:docMk/>
            <pc:sldMk cId="1161934542" sldId="301"/>
            <ac:spMk id="23" creationId="{610FC01C-64A8-47BA-94E1-6287D277AE5E}"/>
          </ac:spMkLst>
        </pc:spChg>
        <pc:spChg chg="mod">
          <ac:chgData name="Hendiyaningsih, Fiska [CONID NON J&amp;J]" userId="137be246-02e7-4c6d-a3b6-b3136fbf5624" providerId="ADAL" clId="{52CCF914-299C-4170-BBBA-51F3B3B711ED}" dt="2022-09-10T22:14:41.153" v="6362"/>
          <ac:spMkLst>
            <pc:docMk/>
            <pc:sldMk cId="1161934542" sldId="301"/>
            <ac:spMk id="24" creationId="{3B30442C-7F25-4AB3-A0AE-563527D789FF}"/>
          </ac:spMkLst>
        </pc:spChg>
        <pc:spChg chg="mod">
          <ac:chgData name="Hendiyaningsih, Fiska [CONID NON J&amp;J]" userId="137be246-02e7-4c6d-a3b6-b3136fbf5624" providerId="ADAL" clId="{52CCF914-299C-4170-BBBA-51F3B3B711ED}" dt="2022-09-10T22:14:41.153" v="6362"/>
          <ac:spMkLst>
            <pc:docMk/>
            <pc:sldMk cId="1161934542" sldId="301"/>
            <ac:spMk id="25" creationId="{7C9262BD-4CE5-453A-BD7A-9387D49FFC7D}"/>
          </ac:spMkLst>
        </pc:spChg>
        <pc:spChg chg="mod">
          <ac:chgData name="Hendiyaningsih, Fiska [CONID NON J&amp;J]" userId="137be246-02e7-4c6d-a3b6-b3136fbf5624" providerId="ADAL" clId="{52CCF914-299C-4170-BBBA-51F3B3B711ED}" dt="2022-09-10T22:14:41.153" v="6362"/>
          <ac:spMkLst>
            <pc:docMk/>
            <pc:sldMk cId="1161934542" sldId="301"/>
            <ac:spMk id="26" creationId="{F4F6F81C-A123-4142-AC9E-A868D3FFCE27}"/>
          </ac:spMkLst>
        </pc:spChg>
        <pc:spChg chg="mod">
          <ac:chgData name="Hendiyaningsih, Fiska [CONID NON J&amp;J]" userId="137be246-02e7-4c6d-a3b6-b3136fbf5624" providerId="ADAL" clId="{52CCF914-299C-4170-BBBA-51F3B3B711ED}" dt="2022-09-10T22:14:41.153" v="6362"/>
          <ac:spMkLst>
            <pc:docMk/>
            <pc:sldMk cId="1161934542" sldId="301"/>
            <ac:spMk id="27" creationId="{2BA74DD5-F7C3-4ADE-AB76-5A14B87DEA60}"/>
          </ac:spMkLst>
        </pc:spChg>
        <pc:spChg chg="mod">
          <ac:chgData name="Hendiyaningsih, Fiska [CONID NON J&amp;J]" userId="137be246-02e7-4c6d-a3b6-b3136fbf5624" providerId="ADAL" clId="{52CCF914-299C-4170-BBBA-51F3B3B711ED}" dt="2022-09-10T22:14:41.153" v="6362"/>
          <ac:spMkLst>
            <pc:docMk/>
            <pc:sldMk cId="1161934542" sldId="301"/>
            <ac:spMk id="28" creationId="{7062FCCF-FAD4-430A-8DEC-4D2A77F3570B}"/>
          </ac:spMkLst>
        </pc:spChg>
        <pc:spChg chg="mod">
          <ac:chgData name="Hendiyaningsih, Fiska [CONID NON J&amp;J]" userId="137be246-02e7-4c6d-a3b6-b3136fbf5624" providerId="ADAL" clId="{52CCF914-299C-4170-BBBA-51F3B3B711ED}" dt="2022-09-10T22:14:41.153" v="6362"/>
          <ac:spMkLst>
            <pc:docMk/>
            <pc:sldMk cId="1161934542" sldId="301"/>
            <ac:spMk id="29" creationId="{6B33B352-5081-413A-8098-44E1D835FFC6}"/>
          </ac:spMkLst>
        </pc:spChg>
        <pc:spChg chg="mod">
          <ac:chgData name="Hendiyaningsih, Fiska [CONID NON J&amp;J]" userId="137be246-02e7-4c6d-a3b6-b3136fbf5624" providerId="ADAL" clId="{52CCF914-299C-4170-BBBA-51F3B3B711ED}" dt="2022-09-10T22:14:41.153" v="6362"/>
          <ac:spMkLst>
            <pc:docMk/>
            <pc:sldMk cId="1161934542" sldId="301"/>
            <ac:spMk id="30" creationId="{E88FE3D2-59E5-44B5-B6EB-B44D0F9E3C61}"/>
          </ac:spMkLst>
        </pc:spChg>
        <pc:spChg chg="mod">
          <ac:chgData name="Hendiyaningsih, Fiska [CONID NON J&amp;J]" userId="137be246-02e7-4c6d-a3b6-b3136fbf5624" providerId="ADAL" clId="{52CCF914-299C-4170-BBBA-51F3B3B711ED}" dt="2022-09-10T22:14:41.153" v="6362"/>
          <ac:spMkLst>
            <pc:docMk/>
            <pc:sldMk cId="1161934542" sldId="301"/>
            <ac:spMk id="31" creationId="{5B56AA76-C17E-42DF-A909-55712C348C79}"/>
          </ac:spMkLst>
        </pc:spChg>
        <pc:spChg chg="mod">
          <ac:chgData name="Hendiyaningsih, Fiska [CONID NON J&amp;J]" userId="137be246-02e7-4c6d-a3b6-b3136fbf5624" providerId="ADAL" clId="{52CCF914-299C-4170-BBBA-51F3B3B711ED}" dt="2022-09-10T22:14:41.153" v="6362"/>
          <ac:spMkLst>
            <pc:docMk/>
            <pc:sldMk cId="1161934542" sldId="301"/>
            <ac:spMk id="32" creationId="{313D67FB-78D5-4C6D-A5D9-18F9C55E30E1}"/>
          </ac:spMkLst>
        </pc:spChg>
        <pc:spChg chg="mod">
          <ac:chgData name="Hendiyaningsih, Fiska [CONID NON J&amp;J]" userId="137be246-02e7-4c6d-a3b6-b3136fbf5624" providerId="ADAL" clId="{52CCF914-299C-4170-BBBA-51F3B3B711ED}" dt="2022-09-10T22:14:41.153" v="6362"/>
          <ac:spMkLst>
            <pc:docMk/>
            <pc:sldMk cId="1161934542" sldId="301"/>
            <ac:spMk id="33" creationId="{380C80F9-7BDE-41B6-A8AA-9BA9BFAC9629}"/>
          </ac:spMkLst>
        </pc:spChg>
        <pc:spChg chg="mod">
          <ac:chgData name="Hendiyaningsih, Fiska [CONID NON J&amp;J]" userId="137be246-02e7-4c6d-a3b6-b3136fbf5624" providerId="ADAL" clId="{52CCF914-299C-4170-BBBA-51F3B3B711ED}" dt="2022-09-10T22:14:41.153" v="6362"/>
          <ac:spMkLst>
            <pc:docMk/>
            <pc:sldMk cId="1161934542" sldId="301"/>
            <ac:spMk id="34" creationId="{A19E0E15-9176-4AF0-9559-BE058B002B27}"/>
          </ac:spMkLst>
        </pc:spChg>
        <pc:spChg chg="mod">
          <ac:chgData name="Hendiyaningsih, Fiska [CONID NON J&amp;J]" userId="137be246-02e7-4c6d-a3b6-b3136fbf5624" providerId="ADAL" clId="{52CCF914-299C-4170-BBBA-51F3B3B711ED}" dt="2022-09-10T22:14:41.153" v="6362"/>
          <ac:spMkLst>
            <pc:docMk/>
            <pc:sldMk cId="1161934542" sldId="301"/>
            <ac:spMk id="35" creationId="{EA4E6FFA-A2F5-49A2-A129-77A1CD6FBC7C}"/>
          </ac:spMkLst>
        </pc:spChg>
        <pc:spChg chg="mod">
          <ac:chgData name="Hendiyaningsih, Fiska [CONID NON J&amp;J]" userId="137be246-02e7-4c6d-a3b6-b3136fbf5624" providerId="ADAL" clId="{52CCF914-299C-4170-BBBA-51F3B3B711ED}" dt="2022-09-10T22:14:41.153" v="6362"/>
          <ac:spMkLst>
            <pc:docMk/>
            <pc:sldMk cId="1161934542" sldId="301"/>
            <ac:spMk id="36" creationId="{743E241E-CD81-4206-87F4-4C2A81B3241C}"/>
          </ac:spMkLst>
        </pc:spChg>
        <pc:spChg chg="mod">
          <ac:chgData name="Hendiyaningsih, Fiska [CONID NON J&amp;J]" userId="137be246-02e7-4c6d-a3b6-b3136fbf5624" providerId="ADAL" clId="{52CCF914-299C-4170-BBBA-51F3B3B711ED}" dt="2022-09-10T22:14:41.153" v="6362"/>
          <ac:spMkLst>
            <pc:docMk/>
            <pc:sldMk cId="1161934542" sldId="301"/>
            <ac:spMk id="37" creationId="{F1703116-F9E5-46A5-80CF-5FC86DA164EB}"/>
          </ac:spMkLst>
        </pc:spChg>
        <pc:spChg chg="del mod">
          <ac:chgData name="Hendiyaningsih, Fiska [CONID NON J&amp;J]" userId="137be246-02e7-4c6d-a3b6-b3136fbf5624" providerId="ADAL" clId="{52CCF914-299C-4170-BBBA-51F3B3B711ED}" dt="2022-09-10T22:15:26.621" v="6371" actId="478"/>
          <ac:spMkLst>
            <pc:docMk/>
            <pc:sldMk cId="1161934542" sldId="301"/>
            <ac:spMk id="38" creationId="{A8EE9088-BEF3-49D1-B464-386290231AD3}"/>
          </ac:spMkLst>
        </pc:spChg>
        <pc:spChg chg="del mod">
          <ac:chgData name="Hendiyaningsih, Fiska [CONID NON J&amp;J]" userId="137be246-02e7-4c6d-a3b6-b3136fbf5624" providerId="ADAL" clId="{52CCF914-299C-4170-BBBA-51F3B3B711ED}" dt="2022-09-10T22:15:39.502" v="6374" actId="478"/>
          <ac:spMkLst>
            <pc:docMk/>
            <pc:sldMk cId="1161934542" sldId="301"/>
            <ac:spMk id="39" creationId="{A09CD4CB-91BF-46FD-B299-42929C2D5D9E}"/>
          </ac:spMkLst>
        </pc:spChg>
        <pc:spChg chg="mod">
          <ac:chgData name="Hendiyaningsih, Fiska [CONID NON J&amp;J]" userId="137be246-02e7-4c6d-a3b6-b3136fbf5624" providerId="ADAL" clId="{52CCF914-299C-4170-BBBA-51F3B3B711ED}" dt="2022-09-10T22:14:41.153" v="6362"/>
          <ac:spMkLst>
            <pc:docMk/>
            <pc:sldMk cId="1161934542" sldId="301"/>
            <ac:spMk id="40" creationId="{8551C273-CBCD-4943-8B28-8D75C9423EB2}"/>
          </ac:spMkLst>
        </pc:spChg>
        <pc:spChg chg="del mod">
          <ac:chgData name="Hendiyaningsih, Fiska [CONID NON J&amp;J]" userId="137be246-02e7-4c6d-a3b6-b3136fbf5624" providerId="ADAL" clId="{52CCF914-299C-4170-BBBA-51F3B3B711ED}" dt="2022-09-10T22:15:45.760" v="6376" actId="478"/>
          <ac:spMkLst>
            <pc:docMk/>
            <pc:sldMk cId="1161934542" sldId="301"/>
            <ac:spMk id="41" creationId="{6CF8C05D-F37A-4DFA-9665-53BF87CD54E0}"/>
          </ac:spMkLst>
        </pc:spChg>
        <pc:spChg chg="del mod">
          <ac:chgData name="Hendiyaningsih, Fiska [CONID NON J&amp;J]" userId="137be246-02e7-4c6d-a3b6-b3136fbf5624" providerId="ADAL" clId="{52CCF914-299C-4170-BBBA-51F3B3B711ED}" dt="2022-09-10T22:15:48.258" v="6377" actId="478"/>
          <ac:spMkLst>
            <pc:docMk/>
            <pc:sldMk cId="1161934542" sldId="301"/>
            <ac:spMk id="42" creationId="{8FE253A2-F2E9-4129-9693-CD0ACE5D44E2}"/>
          </ac:spMkLst>
        </pc:spChg>
        <pc:spChg chg="del mod">
          <ac:chgData name="Hendiyaningsih, Fiska [CONID NON J&amp;J]" userId="137be246-02e7-4c6d-a3b6-b3136fbf5624" providerId="ADAL" clId="{52CCF914-299C-4170-BBBA-51F3B3B711ED}" dt="2022-09-10T22:15:42.552" v="6375" actId="478"/>
          <ac:spMkLst>
            <pc:docMk/>
            <pc:sldMk cId="1161934542" sldId="301"/>
            <ac:spMk id="43" creationId="{B59A3E67-E0CC-437B-B201-04CD3084DBD7}"/>
          </ac:spMkLst>
        </pc:spChg>
        <pc:spChg chg="del mod">
          <ac:chgData name="Hendiyaningsih, Fiska [CONID NON J&amp;J]" userId="137be246-02e7-4c6d-a3b6-b3136fbf5624" providerId="ADAL" clId="{52CCF914-299C-4170-BBBA-51F3B3B711ED}" dt="2022-09-10T22:15:37.014" v="6373" actId="478"/>
          <ac:spMkLst>
            <pc:docMk/>
            <pc:sldMk cId="1161934542" sldId="301"/>
            <ac:spMk id="44" creationId="{2E3E2101-6234-4DA3-A477-DD0B2EFA656D}"/>
          </ac:spMkLst>
        </pc:spChg>
        <pc:spChg chg="mod">
          <ac:chgData name="Hendiyaningsih, Fiska [CONID NON J&amp;J]" userId="137be246-02e7-4c6d-a3b6-b3136fbf5624" providerId="ADAL" clId="{52CCF914-299C-4170-BBBA-51F3B3B711ED}" dt="2022-09-10T22:14:41.153" v="6362"/>
          <ac:spMkLst>
            <pc:docMk/>
            <pc:sldMk cId="1161934542" sldId="301"/>
            <ac:spMk id="45" creationId="{8CE9A248-815D-44E3-8099-119367CE0155}"/>
          </ac:spMkLst>
        </pc:spChg>
        <pc:spChg chg="mod">
          <ac:chgData name="Hendiyaningsih, Fiska [CONID NON J&amp;J]" userId="137be246-02e7-4c6d-a3b6-b3136fbf5624" providerId="ADAL" clId="{52CCF914-299C-4170-BBBA-51F3B3B711ED}" dt="2022-09-10T22:14:41.153" v="6362"/>
          <ac:spMkLst>
            <pc:docMk/>
            <pc:sldMk cId="1161934542" sldId="301"/>
            <ac:spMk id="46" creationId="{420CBB9B-8C50-47E5-AFDD-8CC2C5EFCF5B}"/>
          </ac:spMkLst>
        </pc:spChg>
        <pc:spChg chg="mod">
          <ac:chgData name="Hendiyaningsih, Fiska [CONID NON J&amp;J]" userId="137be246-02e7-4c6d-a3b6-b3136fbf5624" providerId="ADAL" clId="{52CCF914-299C-4170-BBBA-51F3B3B711ED}" dt="2022-09-10T22:14:41.153" v="6362"/>
          <ac:spMkLst>
            <pc:docMk/>
            <pc:sldMk cId="1161934542" sldId="301"/>
            <ac:spMk id="47" creationId="{BBF24A96-31DE-4056-97C7-7DCF63DB8DE1}"/>
          </ac:spMkLst>
        </pc:spChg>
        <pc:spChg chg="mod">
          <ac:chgData name="Hendiyaningsih, Fiska [CONID NON J&amp;J]" userId="137be246-02e7-4c6d-a3b6-b3136fbf5624" providerId="ADAL" clId="{52CCF914-299C-4170-BBBA-51F3B3B711ED}" dt="2022-09-10T22:14:41.153" v="6362"/>
          <ac:spMkLst>
            <pc:docMk/>
            <pc:sldMk cId="1161934542" sldId="301"/>
            <ac:spMk id="48" creationId="{E7B2607E-C145-40F2-A29B-5EC273EAD8AC}"/>
          </ac:spMkLst>
        </pc:spChg>
        <pc:spChg chg="mod">
          <ac:chgData name="Hendiyaningsih, Fiska [CONID NON J&amp;J]" userId="137be246-02e7-4c6d-a3b6-b3136fbf5624" providerId="ADAL" clId="{52CCF914-299C-4170-BBBA-51F3B3B711ED}" dt="2022-09-10T22:14:41.153" v="6362"/>
          <ac:spMkLst>
            <pc:docMk/>
            <pc:sldMk cId="1161934542" sldId="301"/>
            <ac:spMk id="49" creationId="{FC87E441-4FAC-499E-B5E0-33EAFD8B0E0F}"/>
          </ac:spMkLst>
        </pc:spChg>
        <pc:spChg chg="mod">
          <ac:chgData name="Hendiyaningsih, Fiska [CONID NON J&amp;J]" userId="137be246-02e7-4c6d-a3b6-b3136fbf5624" providerId="ADAL" clId="{52CCF914-299C-4170-BBBA-51F3B3B711ED}" dt="2022-09-10T22:14:41.153" v="6362"/>
          <ac:spMkLst>
            <pc:docMk/>
            <pc:sldMk cId="1161934542" sldId="301"/>
            <ac:spMk id="50" creationId="{9FD645F1-59C3-452B-85CC-991249217354}"/>
          </ac:spMkLst>
        </pc:spChg>
        <pc:spChg chg="mod">
          <ac:chgData name="Hendiyaningsih, Fiska [CONID NON J&amp;J]" userId="137be246-02e7-4c6d-a3b6-b3136fbf5624" providerId="ADAL" clId="{52CCF914-299C-4170-BBBA-51F3B3B711ED}" dt="2022-09-10T22:14:41.153" v="6362"/>
          <ac:spMkLst>
            <pc:docMk/>
            <pc:sldMk cId="1161934542" sldId="301"/>
            <ac:spMk id="51" creationId="{4B7AE6BD-17FC-412B-9813-E236FF1BD19F}"/>
          </ac:spMkLst>
        </pc:spChg>
        <pc:spChg chg="mod">
          <ac:chgData name="Hendiyaningsih, Fiska [CONID NON J&amp;J]" userId="137be246-02e7-4c6d-a3b6-b3136fbf5624" providerId="ADAL" clId="{52CCF914-299C-4170-BBBA-51F3B3B711ED}" dt="2022-09-10T22:14:41.153" v="6362"/>
          <ac:spMkLst>
            <pc:docMk/>
            <pc:sldMk cId="1161934542" sldId="301"/>
            <ac:spMk id="52" creationId="{42597B58-45AA-4ABD-9DA6-48805B190263}"/>
          </ac:spMkLst>
        </pc:spChg>
        <pc:spChg chg="mod">
          <ac:chgData name="Hendiyaningsih, Fiska [CONID NON J&amp;J]" userId="137be246-02e7-4c6d-a3b6-b3136fbf5624" providerId="ADAL" clId="{52CCF914-299C-4170-BBBA-51F3B3B711ED}" dt="2022-09-10T22:14:41.153" v="6362"/>
          <ac:spMkLst>
            <pc:docMk/>
            <pc:sldMk cId="1161934542" sldId="301"/>
            <ac:spMk id="53" creationId="{9EAF29CD-E35D-4D23-91FA-3D2985532651}"/>
          </ac:spMkLst>
        </pc:spChg>
        <pc:spChg chg="mod">
          <ac:chgData name="Hendiyaningsih, Fiska [CONID NON J&amp;J]" userId="137be246-02e7-4c6d-a3b6-b3136fbf5624" providerId="ADAL" clId="{52CCF914-299C-4170-BBBA-51F3B3B711ED}" dt="2022-09-10T22:14:41.153" v="6362"/>
          <ac:spMkLst>
            <pc:docMk/>
            <pc:sldMk cId="1161934542" sldId="301"/>
            <ac:spMk id="54" creationId="{A3E7A491-1445-4FD0-9440-151DD3F93DEA}"/>
          </ac:spMkLst>
        </pc:spChg>
        <pc:spChg chg="mod">
          <ac:chgData name="Hendiyaningsih, Fiska [CONID NON J&amp;J]" userId="137be246-02e7-4c6d-a3b6-b3136fbf5624" providerId="ADAL" clId="{52CCF914-299C-4170-BBBA-51F3B3B711ED}" dt="2022-09-10T22:14:41.153" v="6362"/>
          <ac:spMkLst>
            <pc:docMk/>
            <pc:sldMk cId="1161934542" sldId="301"/>
            <ac:spMk id="55" creationId="{670C355F-1DEB-4D46-AD9F-97DE9A4694D6}"/>
          </ac:spMkLst>
        </pc:spChg>
        <pc:spChg chg="mod">
          <ac:chgData name="Hendiyaningsih, Fiska [CONID NON J&amp;J]" userId="137be246-02e7-4c6d-a3b6-b3136fbf5624" providerId="ADAL" clId="{52CCF914-299C-4170-BBBA-51F3B3B711ED}" dt="2022-09-10T22:14:41.153" v="6362"/>
          <ac:spMkLst>
            <pc:docMk/>
            <pc:sldMk cId="1161934542" sldId="301"/>
            <ac:spMk id="56" creationId="{41DE39E3-822A-474C-A933-D7EA118B61B6}"/>
          </ac:spMkLst>
        </pc:spChg>
        <pc:spChg chg="mod">
          <ac:chgData name="Hendiyaningsih, Fiska [CONID NON J&amp;J]" userId="137be246-02e7-4c6d-a3b6-b3136fbf5624" providerId="ADAL" clId="{52CCF914-299C-4170-BBBA-51F3B3B711ED}" dt="2022-09-10T22:14:41.153" v="6362"/>
          <ac:spMkLst>
            <pc:docMk/>
            <pc:sldMk cId="1161934542" sldId="301"/>
            <ac:spMk id="57" creationId="{8E1E1EE1-3AC1-4B6C-AFC3-DF553E1C83E2}"/>
          </ac:spMkLst>
        </pc:spChg>
        <pc:spChg chg="mod">
          <ac:chgData name="Hendiyaningsih, Fiska [CONID NON J&amp;J]" userId="137be246-02e7-4c6d-a3b6-b3136fbf5624" providerId="ADAL" clId="{52CCF914-299C-4170-BBBA-51F3B3B711ED}" dt="2022-09-10T22:14:41.153" v="6362"/>
          <ac:spMkLst>
            <pc:docMk/>
            <pc:sldMk cId="1161934542" sldId="301"/>
            <ac:spMk id="58" creationId="{19B515F4-D8B7-4E60-A9C2-83B2CD58E377}"/>
          </ac:spMkLst>
        </pc:spChg>
        <pc:spChg chg="mod">
          <ac:chgData name="Hendiyaningsih, Fiska [CONID NON J&amp;J]" userId="137be246-02e7-4c6d-a3b6-b3136fbf5624" providerId="ADAL" clId="{52CCF914-299C-4170-BBBA-51F3B3B711ED}" dt="2022-09-10T22:14:41.153" v="6362"/>
          <ac:spMkLst>
            <pc:docMk/>
            <pc:sldMk cId="1161934542" sldId="301"/>
            <ac:spMk id="59" creationId="{5614B7AE-7965-422C-A7A8-626B544E904A}"/>
          </ac:spMkLst>
        </pc:spChg>
        <pc:spChg chg="mod">
          <ac:chgData name="Hendiyaningsih, Fiska [CONID NON J&amp;J]" userId="137be246-02e7-4c6d-a3b6-b3136fbf5624" providerId="ADAL" clId="{52CCF914-299C-4170-BBBA-51F3B3B711ED}" dt="2022-09-10T22:14:41.153" v="6362"/>
          <ac:spMkLst>
            <pc:docMk/>
            <pc:sldMk cId="1161934542" sldId="301"/>
            <ac:spMk id="60" creationId="{6AD7A074-A992-4C12-A428-D794E579F0AA}"/>
          </ac:spMkLst>
        </pc:spChg>
        <pc:spChg chg="mod">
          <ac:chgData name="Hendiyaningsih, Fiska [CONID NON J&amp;J]" userId="137be246-02e7-4c6d-a3b6-b3136fbf5624" providerId="ADAL" clId="{52CCF914-299C-4170-BBBA-51F3B3B711ED}" dt="2022-09-10T22:14:41.153" v="6362"/>
          <ac:spMkLst>
            <pc:docMk/>
            <pc:sldMk cId="1161934542" sldId="301"/>
            <ac:spMk id="61" creationId="{05896A30-0AFA-4FFB-B55D-4E390B1C5E23}"/>
          </ac:spMkLst>
        </pc:spChg>
        <pc:spChg chg="mod">
          <ac:chgData name="Hendiyaningsih, Fiska [CONID NON J&amp;J]" userId="137be246-02e7-4c6d-a3b6-b3136fbf5624" providerId="ADAL" clId="{52CCF914-299C-4170-BBBA-51F3B3B711ED}" dt="2022-09-10T22:14:41.153" v="6362"/>
          <ac:spMkLst>
            <pc:docMk/>
            <pc:sldMk cId="1161934542" sldId="301"/>
            <ac:spMk id="62" creationId="{A23E1756-6798-42C9-84D5-18A01C913F03}"/>
          </ac:spMkLst>
        </pc:spChg>
        <pc:spChg chg="mod">
          <ac:chgData name="Hendiyaningsih, Fiska [CONID NON J&amp;J]" userId="137be246-02e7-4c6d-a3b6-b3136fbf5624" providerId="ADAL" clId="{52CCF914-299C-4170-BBBA-51F3B3B711ED}" dt="2022-09-10T22:14:41.153" v="6362"/>
          <ac:spMkLst>
            <pc:docMk/>
            <pc:sldMk cId="1161934542" sldId="301"/>
            <ac:spMk id="63" creationId="{4859096D-3314-4E98-A194-AFCFA35D6502}"/>
          </ac:spMkLst>
        </pc:spChg>
        <pc:spChg chg="mod">
          <ac:chgData name="Hendiyaningsih, Fiska [CONID NON J&amp;J]" userId="137be246-02e7-4c6d-a3b6-b3136fbf5624" providerId="ADAL" clId="{52CCF914-299C-4170-BBBA-51F3B3B711ED}" dt="2022-09-10T22:14:41.153" v="6362"/>
          <ac:spMkLst>
            <pc:docMk/>
            <pc:sldMk cId="1161934542" sldId="301"/>
            <ac:spMk id="64" creationId="{C4DA141D-EEA7-446B-8C14-3A009F21E05E}"/>
          </ac:spMkLst>
        </pc:spChg>
        <pc:spChg chg="add mod">
          <ac:chgData name="Hendiyaningsih, Fiska [CONID NON J&amp;J]" userId="137be246-02e7-4c6d-a3b6-b3136fbf5624" providerId="ADAL" clId="{52CCF914-299C-4170-BBBA-51F3B3B711ED}" dt="2022-09-11T07:03:41.069" v="11125" actId="20577"/>
          <ac:spMkLst>
            <pc:docMk/>
            <pc:sldMk cId="1161934542" sldId="301"/>
            <ac:spMk id="66" creationId="{AC666AF0-9CD2-4879-84AE-F30656E49D33}"/>
          </ac:spMkLst>
        </pc:spChg>
        <pc:grpChg chg="add mod">
          <ac:chgData name="Hendiyaningsih, Fiska [CONID NON J&amp;J]" userId="137be246-02e7-4c6d-a3b6-b3136fbf5624" providerId="ADAL" clId="{52CCF914-299C-4170-BBBA-51F3B3B711ED}" dt="2022-09-11T07:02:38.352" v="11115" actId="1076"/>
          <ac:grpSpMkLst>
            <pc:docMk/>
            <pc:sldMk cId="1161934542" sldId="301"/>
            <ac:grpSpMk id="12" creationId="{BB3DE041-287C-4799-AAFF-373D686E8C28}"/>
          </ac:grpSpMkLst>
        </pc:grpChg>
        <pc:picChg chg="add del mod">
          <ac:chgData name="Hendiyaningsih, Fiska [CONID NON J&amp;J]" userId="137be246-02e7-4c6d-a3b6-b3136fbf5624" providerId="ADAL" clId="{52CCF914-299C-4170-BBBA-51F3B3B711ED}" dt="2022-09-11T06:51:31.810" v="10133" actId="478"/>
          <ac:picMkLst>
            <pc:docMk/>
            <pc:sldMk cId="1161934542" sldId="301"/>
            <ac:picMk id="7" creationId="{87AC7753-0345-4209-A460-69244B17559C}"/>
          </ac:picMkLst>
        </pc:picChg>
        <pc:picChg chg="add mod">
          <ac:chgData name="Hendiyaningsih, Fiska [CONID NON J&amp;J]" userId="137be246-02e7-4c6d-a3b6-b3136fbf5624" providerId="ADAL" clId="{52CCF914-299C-4170-BBBA-51F3B3B711ED}" dt="2022-09-10T22:16:44.647" v="6389" actId="1076"/>
          <ac:picMkLst>
            <pc:docMk/>
            <pc:sldMk cId="1161934542" sldId="301"/>
            <ac:picMk id="9" creationId="{6CD31F16-D563-4BEF-9DC9-3B6672A27DB6}"/>
          </ac:picMkLst>
        </pc:picChg>
        <pc:picChg chg="add del mod modCrop">
          <ac:chgData name="Hendiyaningsih, Fiska [CONID NON J&amp;J]" userId="137be246-02e7-4c6d-a3b6-b3136fbf5624" providerId="ADAL" clId="{52CCF914-299C-4170-BBBA-51F3B3B711ED}" dt="2022-09-11T06:52:10.162" v="10139" actId="1076"/>
          <ac:picMkLst>
            <pc:docMk/>
            <pc:sldMk cId="1161934542" sldId="301"/>
            <ac:picMk id="11" creationId="{A2127720-EBED-4CF3-98CA-A2761942E1D7}"/>
          </ac:picMkLst>
        </pc:picChg>
        <pc:cxnChg chg="mod">
          <ac:chgData name="Hendiyaningsih, Fiska [CONID NON J&amp;J]" userId="137be246-02e7-4c6d-a3b6-b3136fbf5624" providerId="ADAL" clId="{52CCF914-299C-4170-BBBA-51F3B3B711ED}" dt="2022-09-10T22:14:41.153" v="6362"/>
          <ac:cxnSpMkLst>
            <pc:docMk/>
            <pc:sldMk cId="1161934542" sldId="301"/>
            <ac:cxnSpMk id="65" creationId="{A8A3F295-B90C-4ABE-9529-C01D39D5720E}"/>
          </ac:cxnSpMkLst>
        </pc:cxnChg>
      </pc:sldChg>
      <pc:sldChg chg="addSp delSp modSp new mod ord">
        <pc:chgData name="Hendiyaningsih, Fiska [CONID NON J&amp;J]" userId="137be246-02e7-4c6d-a3b6-b3136fbf5624" providerId="ADAL" clId="{52CCF914-299C-4170-BBBA-51F3B3B711ED}" dt="2022-09-11T07:06:17.755" v="11131" actId="1076"/>
        <pc:sldMkLst>
          <pc:docMk/>
          <pc:sldMk cId="2371827852" sldId="302"/>
        </pc:sldMkLst>
        <pc:spChg chg="del mod">
          <ac:chgData name="Hendiyaningsih, Fiska [CONID NON J&amp;J]" userId="137be246-02e7-4c6d-a3b6-b3136fbf5624" providerId="ADAL" clId="{52CCF914-299C-4170-BBBA-51F3B3B711ED}" dt="2022-09-10T22:18:04.136" v="6435" actId="478"/>
          <ac:spMkLst>
            <pc:docMk/>
            <pc:sldMk cId="2371827852" sldId="302"/>
            <ac:spMk id="2" creationId="{941FA31C-AC6B-4946-986A-EDDBF2A52FC8}"/>
          </ac:spMkLst>
        </pc:spChg>
        <pc:spChg chg="add mod">
          <ac:chgData name="Hendiyaningsih, Fiska [CONID NON J&amp;J]" userId="137be246-02e7-4c6d-a3b6-b3136fbf5624" providerId="ADAL" clId="{52CCF914-299C-4170-BBBA-51F3B3B711ED}" dt="2022-09-10T22:23:19.128" v="6474"/>
          <ac:spMkLst>
            <pc:docMk/>
            <pc:sldMk cId="2371827852" sldId="302"/>
            <ac:spMk id="3" creationId="{16BD2A6F-73A8-4F8C-8420-9F33E39E3232}"/>
          </ac:spMkLst>
        </pc:spChg>
        <pc:spChg chg="add mod">
          <ac:chgData name="Hendiyaningsih, Fiska [CONID NON J&amp;J]" userId="137be246-02e7-4c6d-a3b6-b3136fbf5624" providerId="ADAL" clId="{52CCF914-299C-4170-BBBA-51F3B3B711ED}" dt="2022-09-10T22:25:42.706" v="6597" actId="20577"/>
          <ac:spMkLst>
            <pc:docMk/>
            <pc:sldMk cId="2371827852" sldId="302"/>
            <ac:spMk id="5" creationId="{7E98F88F-3D4E-4302-B049-DB06A254F25F}"/>
          </ac:spMkLst>
        </pc:spChg>
        <pc:picChg chg="add mod">
          <ac:chgData name="Hendiyaningsih, Fiska [CONID NON J&amp;J]" userId="137be246-02e7-4c6d-a3b6-b3136fbf5624" providerId="ADAL" clId="{52CCF914-299C-4170-BBBA-51F3B3B711ED}" dt="2022-09-11T07:06:17.755" v="11131" actId="1076"/>
          <ac:picMkLst>
            <pc:docMk/>
            <pc:sldMk cId="2371827852" sldId="302"/>
            <ac:picMk id="2050" creationId="{6F45239F-77A8-4F29-B298-9D1C08433F02}"/>
          </ac:picMkLst>
        </pc:picChg>
        <pc:picChg chg="add mod">
          <ac:chgData name="Hendiyaningsih, Fiska [CONID NON J&amp;J]" userId="137be246-02e7-4c6d-a3b6-b3136fbf5624" providerId="ADAL" clId="{52CCF914-299C-4170-BBBA-51F3B3B711ED}" dt="2022-09-10T22:22:59.793" v="6472" actId="1076"/>
          <ac:picMkLst>
            <pc:docMk/>
            <pc:sldMk cId="2371827852" sldId="302"/>
            <ac:picMk id="2052" creationId="{25FBAFEF-67F8-4123-B881-0AD240C6978A}"/>
          </ac:picMkLst>
        </pc:picChg>
      </pc:sldChg>
      <pc:sldChg chg="addSp delSp modSp add mod ord">
        <pc:chgData name="Hendiyaningsih, Fiska [CONID NON J&amp;J]" userId="137be246-02e7-4c6d-a3b6-b3136fbf5624" providerId="ADAL" clId="{52CCF914-299C-4170-BBBA-51F3B3B711ED}" dt="2022-09-10T22:20:58.814" v="6445" actId="22"/>
        <pc:sldMkLst>
          <pc:docMk/>
          <pc:sldMk cId="2547597017" sldId="303"/>
        </pc:sldMkLst>
        <pc:spChg chg="mod">
          <ac:chgData name="Hendiyaningsih, Fiska [CONID NON J&amp;J]" userId="137be246-02e7-4c6d-a3b6-b3136fbf5624" providerId="ADAL" clId="{52CCF914-299C-4170-BBBA-51F3B3B711ED}" dt="2022-09-10T22:17:41.607" v="6434" actId="20577"/>
          <ac:spMkLst>
            <pc:docMk/>
            <pc:sldMk cId="2547597017" sldId="303"/>
            <ac:spMk id="2" creationId="{8C42B1F7-77D7-4058-8776-51B833669A06}"/>
          </ac:spMkLst>
        </pc:spChg>
        <pc:spChg chg="add del">
          <ac:chgData name="Hendiyaningsih, Fiska [CONID NON J&amp;J]" userId="137be246-02e7-4c6d-a3b6-b3136fbf5624" providerId="ADAL" clId="{52CCF914-299C-4170-BBBA-51F3B3B711ED}" dt="2022-09-10T22:20:58.814" v="6445" actId="22"/>
          <ac:spMkLst>
            <pc:docMk/>
            <pc:sldMk cId="2547597017" sldId="303"/>
            <ac:spMk id="46" creationId="{ADA37E46-04AE-4A00-9F62-2968B86C67FB}"/>
          </ac:spMkLst>
        </pc:spChg>
        <pc:spChg chg="add del">
          <ac:chgData name="Hendiyaningsih, Fiska [CONID NON J&amp;J]" userId="137be246-02e7-4c6d-a3b6-b3136fbf5624" providerId="ADAL" clId="{52CCF914-299C-4170-BBBA-51F3B3B711ED}" dt="2022-09-10T22:20:57.345" v="6444" actId="22"/>
          <ac:spMkLst>
            <pc:docMk/>
            <pc:sldMk cId="2547597017" sldId="303"/>
            <ac:spMk id="47" creationId="{498FCF19-6010-4400-A359-D54B17AF7BF3}"/>
          </ac:spMkLst>
        </pc:spChg>
      </pc:sldChg>
      <pc:sldChg chg="addSp delSp modSp new mod">
        <pc:chgData name="Hendiyaningsih, Fiska [CONID NON J&amp;J]" userId="137be246-02e7-4c6d-a3b6-b3136fbf5624" providerId="ADAL" clId="{52CCF914-299C-4170-BBBA-51F3B3B711ED}" dt="2022-09-10T22:20:03.964" v="6441" actId="1076"/>
        <pc:sldMkLst>
          <pc:docMk/>
          <pc:sldMk cId="2922848128" sldId="304"/>
        </pc:sldMkLst>
        <pc:spChg chg="del">
          <ac:chgData name="Hendiyaningsih, Fiska [CONID NON J&amp;J]" userId="137be246-02e7-4c6d-a3b6-b3136fbf5624" providerId="ADAL" clId="{52CCF914-299C-4170-BBBA-51F3B3B711ED}" dt="2022-09-10T22:19:55.666" v="6438" actId="478"/>
          <ac:spMkLst>
            <pc:docMk/>
            <pc:sldMk cId="2922848128" sldId="304"/>
            <ac:spMk id="2" creationId="{9C7ED8D5-F69A-43DC-9279-C2D489AB1D77}"/>
          </ac:spMkLst>
        </pc:spChg>
        <pc:picChg chg="add mod">
          <ac:chgData name="Hendiyaningsih, Fiska [CONID NON J&amp;J]" userId="137be246-02e7-4c6d-a3b6-b3136fbf5624" providerId="ADAL" clId="{52CCF914-299C-4170-BBBA-51F3B3B711ED}" dt="2022-09-10T22:20:03.964" v="6441" actId="1076"/>
          <ac:picMkLst>
            <pc:docMk/>
            <pc:sldMk cId="2922848128" sldId="304"/>
            <ac:picMk id="1026" creationId="{D7A27183-4904-4CF0-A87A-2DDE6433879A}"/>
          </ac:picMkLst>
        </pc:picChg>
      </pc:sldChg>
      <pc:sldChg chg="addSp delSp modSp new mod">
        <pc:chgData name="Hendiyaningsih, Fiska [CONID NON J&amp;J]" userId="137be246-02e7-4c6d-a3b6-b3136fbf5624" providerId="ADAL" clId="{52CCF914-299C-4170-BBBA-51F3B3B711ED}" dt="2022-09-11T07:26:11.042" v="12503" actId="478"/>
        <pc:sldMkLst>
          <pc:docMk/>
          <pc:sldMk cId="3333216161" sldId="305"/>
        </pc:sldMkLst>
        <pc:spChg chg="mod">
          <ac:chgData name="Hendiyaningsih, Fiska [CONID NON J&amp;J]" userId="137be246-02e7-4c6d-a3b6-b3136fbf5624" providerId="ADAL" clId="{52CCF914-299C-4170-BBBA-51F3B3B711ED}" dt="2022-09-11T07:09:49.498" v="11238" actId="20577"/>
          <ac:spMkLst>
            <pc:docMk/>
            <pc:sldMk cId="3333216161" sldId="305"/>
            <ac:spMk id="2" creationId="{99C239DC-7558-4AA1-ACF3-280F3EF76C03}"/>
          </ac:spMkLst>
        </pc:spChg>
        <pc:spChg chg="add mod">
          <ac:chgData name="Hendiyaningsih, Fiska [CONID NON J&amp;J]" userId="137be246-02e7-4c6d-a3b6-b3136fbf5624" providerId="ADAL" clId="{52CCF914-299C-4170-BBBA-51F3B3B711ED}" dt="2022-09-11T07:18:54.344" v="11812" actId="20577"/>
          <ac:spMkLst>
            <pc:docMk/>
            <pc:sldMk cId="3333216161" sldId="305"/>
            <ac:spMk id="5" creationId="{D3BEA801-D3AB-4AD8-91E5-3AC01E91DA1A}"/>
          </ac:spMkLst>
        </pc:spChg>
        <pc:spChg chg="add del mod">
          <ac:chgData name="Hendiyaningsih, Fiska [CONID NON J&amp;J]" userId="137be246-02e7-4c6d-a3b6-b3136fbf5624" providerId="ADAL" clId="{52CCF914-299C-4170-BBBA-51F3B3B711ED}" dt="2022-09-11T07:26:11.042" v="12503" actId="478"/>
          <ac:spMkLst>
            <pc:docMk/>
            <pc:sldMk cId="3333216161" sldId="305"/>
            <ac:spMk id="8" creationId="{447DB2EA-5758-42F5-B939-E80676E3801D}"/>
          </ac:spMkLst>
        </pc:spChg>
        <pc:spChg chg="add mod">
          <ac:chgData name="Hendiyaningsih, Fiska [CONID NON J&amp;J]" userId="137be246-02e7-4c6d-a3b6-b3136fbf5624" providerId="ADAL" clId="{52CCF914-299C-4170-BBBA-51F3B3B711ED}" dt="2022-09-11T07:25:49.123" v="12501" actId="20577"/>
          <ac:spMkLst>
            <pc:docMk/>
            <pc:sldMk cId="3333216161" sldId="305"/>
            <ac:spMk id="9" creationId="{57026724-62CF-45D8-9E18-7ECB156001EC}"/>
          </ac:spMkLst>
        </pc:spChg>
        <pc:picChg chg="add mod">
          <ac:chgData name="Hendiyaningsih, Fiska [CONID NON J&amp;J]" userId="137be246-02e7-4c6d-a3b6-b3136fbf5624" providerId="ADAL" clId="{52CCF914-299C-4170-BBBA-51F3B3B711ED}" dt="2022-09-11T07:12:51.056" v="11562" actId="1076"/>
          <ac:picMkLst>
            <pc:docMk/>
            <pc:sldMk cId="3333216161" sldId="305"/>
            <ac:picMk id="4" creationId="{B4CA7BA0-B280-4245-8D35-4F6D31DB84B8}"/>
          </ac:picMkLst>
        </pc:picChg>
        <pc:picChg chg="add mod">
          <ac:chgData name="Hendiyaningsih, Fiska [CONID NON J&amp;J]" userId="137be246-02e7-4c6d-a3b6-b3136fbf5624" providerId="ADAL" clId="{52CCF914-299C-4170-BBBA-51F3B3B711ED}" dt="2022-09-11T07:17:44.155" v="11716" actId="1076"/>
          <ac:picMkLst>
            <pc:docMk/>
            <pc:sldMk cId="3333216161" sldId="305"/>
            <ac:picMk id="7" creationId="{B3340AF7-5B0B-4F1D-A831-5333F25073EB}"/>
          </ac:picMkLst>
        </pc:picChg>
      </pc:sldChg>
      <pc:sldChg chg="addSp delSp modSp new mod">
        <pc:chgData name="Hendiyaningsih, Fiska [CONID NON J&amp;J]" userId="137be246-02e7-4c6d-a3b6-b3136fbf5624" providerId="ADAL" clId="{52CCF914-299C-4170-BBBA-51F3B3B711ED}" dt="2022-09-11T08:28:16.302" v="13922" actId="6549"/>
        <pc:sldMkLst>
          <pc:docMk/>
          <pc:sldMk cId="3325448742" sldId="306"/>
        </pc:sldMkLst>
        <pc:spChg chg="del mod">
          <ac:chgData name="Hendiyaningsih, Fiska [CONID NON J&amp;J]" userId="137be246-02e7-4c6d-a3b6-b3136fbf5624" providerId="ADAL" clId="{52CCF914-299C-4170-BBBA-51F3B3B711ED}" dt="2022-09-11T07:28:36.599" v="12511" actId="478"/>
          <ac:spMkLst>
            <pc:docMk/>
            <pc:sldMk cId="3325448742" sldId="306"/>
            <ac:spMk id="2" creationId="{569C9E07-20A1-4FEE-8341-205C58DA8759}"/>
          </ac:spMkLst>
        </pc:spChg>
        <pc:spChg chg="add mod">
          <ac:chgData name="Hendiyaningsih, Fiska [CONID NON J&amp;J]" userId="137be246-02e7-4c6d-a3b6-b3136fbf5624" providerId="ADAL" clId="{52CCF914-299C-4170-BBBA-51F3B3B711ED}" dt="2022-09-11T07:50:32.203" v="13423" actId="1076"/>
          <ac:spMkLst>
            <pc:docMk/>
            <pc:sldMk cId="3325448742" sldId="306"/>
            <ac:spMk id="5" creationId="{C524C807-AF1E-42E4-B7B5-7164C45B0675}"/>
          </ac:spMkLst>
        </pc:spChg>
        <pc:spChg chg="add mod">
          <ac:chgData name="Hendiyaningsih, Fiska [CONID NON J&amp;J]" userId="137be246-02e7-4c6d-a3b6-b3136fbf5624" providerId="ADAL" clId="{52CCF914-299C-4170-BBBA-51F3B3B711ED}" dt="2022-09-11T08:27:18.715" v="13919"/>
          <ac:spMkLst>
            <pc:docMk/>
            <pc:sldMk cId="3325448742" sldId="306"/>
            <ac:spMk id="6" creationId="{DA100C39-A801-456D-8C4B-34BC22B0C3E2}"/>
          </ac:spMkLst>
        </pc:spChg>
        <pc:spChg chg="add mod">
          <ac:chgData name="Hendiyaningsih, Fiska [CONID NON J&amp;J]" userId="137be246-02e7-4c6d-a3b6-b3136fbf5624" providerId="ADAL" clId="{52CCF914-299C-4170-BBBA-51F3B3B711ED}" dt="2022-09-11T08:28:16.302" v="13922" actId="6549"/>
          <ac:spMkLst>
            <pc:docMk/>
            <pc:sldMk cId="3325448742" sldId="306"/>
            <ac:spMk id="12" creationId="{AC9392DB-0A63-45EB-974E-7594646FAEDD}"/>
          </ac:spMkLst>
        </pc:spChg>
        <pc:spChg chg="add del mod">
          <ac:chgData name="Hendiyaningsih, Fiska [CONID NON J&amp;J]" userId="137be246-02e7-4c6d-a3b6-b3136fbf5624" providerId="ADAL" clId="{52CCF914-299C-4170-BBBA-51F3B3B711ED}" dt="2022-09-11T07:51:35.097" v="13455" actId="478"/>
          <ac:spMkLst>
            <pc:docMk/>
            <pc:sldMk cId="3325448742" sldId="306"/>
            <ac:spMk id="13" creationId="{5E0E84F1-E3B1-4EAF-AD94-EDC72729C3B4}"/>
          </ac:spMkLst>
        </pc:spChg>
        <pc:spChg chg="add del mod">
          <ac:chgData name="Hendiyaningsih, Fiska [CONID NON J&amp;J]" userId="137be246-02e7-4c6d-a3b6-b3136fbf5624" providerId="ADAL" clId="{52CCF914-299C-4170-BBBA-51F3B3B711ED}" dt="2022-09-11T07:51:34.203" v="13454" actId="478"/>
          <ac:spMkLst>
            <pc:docMk/>
            <pc:sldMk cId="3325448742" sldId="306"/>
            <ac:spMk id="14" creationId="{890E2B46-3050-4C4D-B664-EC7294A3A935}"/>
          </ac:spMkLst>
        </pc:spChg>
        <pc:spChg chg="add mod">
          <ac:chgData name="Hendiyaningsih, Fiska [CONID NON J&amp;J]" userId="137be246-02e7-4c6d-a3b6-b3136fbf5624" providerId="ADAL" clId="{52CCF914-299C-4170-BBBA-51F3B3B711ED}" dt="2022-09-11T07:51:46.553" v="13457" actId="1076"/>
          <ac:spMkLst>
            <pc:docMk/>
            <pc:sldMk cId="3325448742" sldId="306"/>
            <ac:spMk id="15" creationId="{9DDFB72C-DF63-4555-86FE-3DC126B20A34}"/>
          </ac:spMkLst>
        </pc:spChg>
        <pc:picChg chg="add mod">
          <ac:chgData name="Hendiyaningsih, Fiska [CONID NON J&amp;J]" userId="137be246-02e7-4c6d-a3b6-b3136fbf5624" providerId="ADAL" clId="{52CCF914-299C-4170-BBBA-51F3B3B711ED}" dt="2022-09-11T07:49:10.292" v="13400" actId="14100"/>
          <ac:picMkLst>
            <pc:docMk/>
            <pc:sldMk cId="3325448742" sldId="306"/>
            <ac:picMk id="4" creationId="{55800CA3-9315-4867-9F22-54E9AB47AECB}"/>
          </ac:picMkLst>
        </pc:picChg>
        <pc:picChg chg="add mod">
          <ac:chgData name="Hendiyaningsih, Fiska [CONID NON J&amp;J]" userId="137be246-02e7-4c6d-a3b6-b3136fbf5624" providerId="ADAL" clId="{52CCF914-299C-4170-BBBA-51F3B3B711ED}" dt="2022-09-11T07:51:27.944" v="13452" actId="1076"/>
          <ac:picMkLst>
            <pc:docMk/>
            <pc:sldMk cId="3325448742" sldId="306"/>
            <ac:picMk id="8" creationId="{87604541-AC9E-41AE-8DB7-DE03985F03C0}"/>
          </ac:picMkLst>
        </pc:picChg>
        <pc:picChg chg="add mod">
          <ac:chgData name="Hendiyaningsih, Fiska [CONID NON J&amp;J]" userId="137be246-02e7-4c6d-a3b6-b3136fbf5624" providerId="ADAL" clId="{52CCF914-299C-4170-BBBA-51F3B3B711ED}" dt="2022-09-11T07:50:37.803" v="13425" actId="1076"/>
          <ac:picMkLst>
            <pc:docMk/>
            <pc:sldMk cId="3325448742" sldId="306"/>
            <ac:picMk id="10" creationId="{F0299F99-740F-4A8A-9E25-2C12CF50A041}"/>
          </ac:picMkLst>
        </pc:picChg>
      </pc:sldChg>
      <pc:sldChg chg="addSp delSp modSp new mod">
        <pc:chgData name="Hendiyaningsih, Fiska [CONID NON J&amp;J]" userId="137be246-02e7-4c6d-a3b6-b3136fbf5624" providerId="ADAL" clId="{52CCF914-299C-4170-BBBA-51F3B3B711ED}" dt="2022-09-11T08:07:45.144" v="13638" actId="1076"/>
        <pc:sldMkLst>
          <pc:docMk/>
          <pc:sldMk cId="2050822899" sldId="307"/>
        </pc:sldMkLst>
        <pc:spChg chg="del mod">
          <ac:chgData name="Hendiyaningsih, Fiska [CONID NON J&amp;J]" userId="137be246-02e7-4c6d-a3b6-b3136fbf5624" providerId="ADAL" clId="{52CCF914-299C-4170-BBBA-51F3B3B711ED}" dt="2022-09-11T07:52:21.847" v="13465" actId="478"/>
          <ac:spMkLst>
            <pc:docMk/>
            <pc:sldMk cId="2050822899" sldId="307"/>
            <ac:spMk id="2" creationId="{B10676B9-E8D6-40B0-B2F2-EB500818338E}"/>
          </ac:spMkLst>
        </pc:spChg>
        <pc:spChg chg="add mod">
          <ac:chgData name="Hendiyaningsih, Fiska [CONID NON J&amp;J]" userId="137be246-02e7-4c6d-a3b6-b3136fbf5624" providerId="ADAL" clId="{52CCF914-299C-4170-BBBA-51F3B3B711ED}" dt="2022-09-11T07:53:20.947" v="13512" actId="1076"/>
          <ac:spMkLst>
            <pc:docMk/>
            <pc:sldMk cId="2050822899" sldId="307"/>
            <ac:spMk id="5" creationId="{4564DF73-0D5F-4432-957E-96A2C0017C81}"/>
          </ac:spMkLst>
        </pc:spChg>
        <pc:spChg chg="add mod">
          <ac:chgData name="Hendiyaningsih, Fiska [CONID NON J&amp;J]" userId="137be246-02e7-4c6d-a3b6-b3136fbf5624" providerId="ADAL" clId="{52CCF914-299C-4170-BBBA-51F3B3B711ED}" dt="2022-09-11T07:56:33.585" v="13557" actId="255"/>
          <ac:spMkLst>
            <pc:docMk/>
            <pc:sldMk cId="2050822899" sldId="307"/>
            <ac:spMk id="12" creationId="{EEF7A9A5-F4F1-44A7-B505-A3591B151354}"/>
          </ac:spMkLst>
        </pc:spChg>
        <pc:spChg chg="add mod">
          <ac:chgData name="Hendiyaningsih, Fiska [CONID NON J&amp;J]" userId="137be246-02e7-4c6d-a3b6-b3136fbf5624" providerId="ADAL" clId="{52CCF914-299C-4170-BBBA-51F3B3B711ED}" dt="2022-09-11T07:56:51.458" v="13563" actId="1076"/>
          <ac:spMkLst>
            <pc:docMk/>
            <pc:sldMk cId="2050822899" sldId="307"/>
            <ac:spMk id="13" creationId="{BE225AA7-F2D9-4410-A3C7-1A60CA9DA28A}"/>
          </ac:spMkLst>
        </pc:spChg>
        <pc:spChg chg="add mod">
          <ac:chgData name="Hendiyaningsih, Fiska [CONID NON J&amp;J]" userId="137be246-02e7-4c6d-a3b6-b3136fbf5624" providerId="ADAL" clId="{52CCF914-299C-4170-BBBA-51F3B3B711ED}" dt="2022-09-11T07:56:57.476" v="13567" actId="20577"/>
          <ac:spMkLst>
            <pc:docMk/>
            <pc:sldMk cId="2050822899" sldId="307"/>
            <ac:spMk id="14" creationId="{CC3AC073-BFBE-4D2C-94A8-D27C2588F50E}"/>
          </ac:spMkLst>
        </pc:spChg>
        <pc:spChg chg="add del mod">
          <ac:chgData name="Hendiyaningsih, Fiska [CONID NON J&amp;J]" userId="137be246-02e7-4c6d-a3b6-b3136fbf5624" providerId="ADAL" clId="{52CCF914-299C-4170-BBBA-51F3B3B711ED}" dt="2022-09-11T07:57:15.067" v="13575" actId="20577"/>
          <ac:spMkLst>
            <pc:docMk/>
            <pc:sldMk cId="2050822899" sldId="307"/>
            <ac:spMk id="15" creationId="{D8E41866-E1A8-4F0E-A57E-0DBE4F88289A}"/>
          </ac:spMkLst>
        </pc:spChg>
        <pc:spChg chg="add mod">
          <ac:chgData name="Hendiyaningsih, Fiska [CONID NON J&amp;J]" userId="137be246-02e7-4c6d-a3b6-b3136fbf5624" providerId="ADAL" clId="{52CCF914-299C-4170-BBBA-51F3B3B711ED}" dt="2022-09-11T08:01:31.674" v="13612" actId="1076"/>
          <ac:spMkLst>
            <pc:docMk/>
            <pc:sldMk cId="2050822899" sldId="307"/>
            <ac:spMk id="17" creationId="{990D6B8C-EC43-41CD-8697-6A5BEDC2D883}"/>
          </ac:spMkLst>
        </pc:spChg>
        <pc:spChg chg="add mod">
          <ac:chgData name="Hendiyaningsih, Fiska [CONID NON J&amp;J]" userId="137be246-02e7-4c6d-a3b6-b3136fbf5624" providerId="ADAL" clId="{52CCF914-299C-4170-BBBA-51F3B3B711ED}" dt="2022-09-11T08:03:09.571" v="13619" actId="1076"/>
          <ac:spMkLst>
            <pc:docMk/>
            <pc:sldMk cId="2050822899" sldId="307"/>
            <ac:spMk id="23" creationId="{A4FE723B-123A-46C9-8B34-40A311164784}"/>
          </ac:spMkLst>
        </pc:spChg>
        <pc:spChg chg="add mod">
          <ac:chgData name="Hendiyaningsih, Fiska [CONID NON J&amp;J]" userId="137be246-02e7-4c6d-a3b6-b3136fbf5624" providerId="ADAL" clId="{52CCF914-299C-4170-BBBA-51F3B3B711ED}" dt="2022-09-11T08:05:28.951" v="13630" actId="14100"/>
          <ac:spMkLst>
            <pc:docMk/>
            <pc:sldMk cId="2050822899" sldId="307"/>
            <ac:spMk id="24" creationId="{9226E783-436B-487D-95C5-716ED9EFFD86}"/>
          </ac:spMkLst>
        </pc:spChg>
        <pc:spChg chg="add mod">
          <ac:chgData name="Hendiyaningsih, Fiska [CONID NON J&amp;J]" userId="137be246-02e7-4c6d-a3b6-b3136fbf5624" providerId="ADAL" clId="{52CCF914-299C-4170-BBBA-51F3B3B711ED}" dt="2022-09-11T08:07:45.144" v="13638" actId="1076"/>
          <ac:spMkLst>
            <pc:docMk/>
            <pc:sldMk cId="2050822899" sldId="307"/>
            <ac:spMk id="25" creationId="{CB5FD1B8-1A4D-4213-9D34-70DFE4293B08}"/>
          </ac:spMkLst>
        </pc:spChg>
        <pc:picChg chg="add mod modCrop">
          <ac:chgData name="Hendiyaningsih, Fiska [CONID NON J&amp;J]" userId="137be246-02e7-4c6d-a3b6-b3136fbf5624" providerId="ADAL" clId="{52CCF914-299C-4170-BBBA-51F3B3B711ED}" dt="2022-09-11T08:00:29.684" v="13596" actId="14100"/>
          <ac:picMkLst>
            <pc:docMk/>
            <pc:sldMk cId="2050822899" sldId="307"/>
            <ac:picMk id="4" creationId="{6B15CC84-47A1-4FFB-AF47-9DEFD9F041CD}"/>
          </ac:picMkLst>
        </pc:picChg>
        <pc:picChg chg="add mod">
          <ac:chgData name="Hendiyaningsih, Fiska [CONID NON J&amp;J]" userId="137be246-02e7-4c6d-a3b6-b3136fbf5624" providerId="ADAL" clId="{52CCF914-299C-4170-BBBA-51F3B3B711ED}" dt="2022-09-11T08:02:59.866" v="13616" actId="1076"/>
          <ac:picMkLst>
            <pc:docMk/>
            <pc:sldMk cId="2050822899" sldId="307"/>
            <ac:picMk id="7" creationId="{AE7E5971-303C-4299-B086-2E47349F2DF9}"/>
          </ac:picMkLst>
        </pc:picChg>
        <pc:picChg chg="add mod">
          <ac:chgData name="Hendiyaningsih, Fiska [CONID NON J&amp;J]" userId="137be246-02e7-4c6d-a3b6-b3136fbf5624" providerId="ADAL" clId="{52CCF914-299C-4170-BBBA-51F3B3B711ED}" dt="2022-09-11T08:04:37.549" v="13622" actId="1076"/>
          <ac:picMkLst>
            <pc:docMk/>
            <pc:sldMk cId="2050822899" sldId="307"/>
            <ac:picMk id="9" creationId="{F9B55FFC-5786-4C9B-9829-4360567881A4}"/>
          </ac:picMkLst>
        </pc:picChg>
        <pc:picChg chg="add mod">
          <ac:chgData name="Hendiyaningsih, Fiska [CONID NON J&amp;J]" userId="137be246-02e7-4c6d-a3b6-b3136fbf5624" providerId="ADAL" clId="{52CCF914-299C-4170-BBBA-51F3B3B711ED}" dt="2022-09-11T08:03:03.203" v="13617" actId="1076"/>
          <ac:picMkLst>
            <pc:docMk/>
            <pc:sldMk cId="2050822899" sldId="307"/>
            <ac:picMk id="11" creationId="{C26D0E50-1FC8-4A8C-AF38-CF6EE00FAD2A}"/>
          </ac:picMkLst>
        </pc:picChg>
        <pc:cxnChg chg="add mod">
          <ac:chgData name="Hendiyaningsih, Fiska [CONID NON J&amp;J]" userId="137be246-02e7-4c6d-a3b6-b3136fbf5624" providerId="ADAL" clId="{52CCF914-299C-4170-BBBA-51F3B3B711ED}" dt="2022-09-11T08:00:58.662" v="13604" actId="693"/>
          <ac:cxnSpMkLst>
            <pc:docMk/>
            <pc:sldMk cId="2050822899" sldId="307"/>
            <ac:cxnSpMk id="19" creationId="{A28C8B53-66EE-4AD3-8AAC-C46E4FD61BC9}"/>
          </ac:cxnSpMkLst>
        </pc:cxnChg>
        <pc:cxnChg chg="add mod">
          <ac:chgData name="Hendiyaningsih, Fiska [CONID NON J&amp;J]" userId="137be246-02e7-4c6d-a3b6-b3136fbf5624" providerId="ADAL" clId="{52CCF914-299C-4170-BBBA-51F3B3B711ED}" dt="2022-09-11T08:01:13.156" v="13608" actId="14100"/>
          <ac:cxnSpMkLst>
            <pc:docMk/>
            <pc:sldMk cId="2050822899" sldId="307"/>
            <ac:cxnSpMk id="20" creationId="{8B97FC55-D5B8-47F2-AFCF-72AE20B18222}"/>
          </ac:cxnSpMkLst>
        </pc:cxnChg>
      </pc:sldChg>
      <pc:sldChg chg="addSp delSp modSp new mod">
        <pc:chgData name="Hendiyaningsih, Fiska [CONID NON J&amp;J]" userId="137be246-02e7-4c6d-a3b6-b3136fbf5624" providerId="ADAL" clId="{52CCF914-299C-4170-BBBA-51F3B3B711ED}" dt="2022-09-11T08:29:29.828" v="13973" actId="1076"/>
        <pc:sldMkLst>
          <pc:docMk/>
          <pc:sldMk cId="4278066869" sldId="308"/>
        </pc:sldMkLst>
        <pc:spChg chg="mod">
          <ac:chgData name="Hendiyaningsih, Fiska [CONID NON J&amp;J]" userId="137be246-02e7-4c6d-a3b6-b3136fbf5624" providerId="ADAL" clId="{52CCF914-299C-4170-BBBA-51F3B3B711ED}" dt="2022-09-11T08:08:53.088" v="13688" actId="20577"/>
          <ac:spMkLst>
            <pc:docMk/>
            <pc:sldMk cId="4278066869" sldId="308"/>
            <ac:spMk id="2" creationId="{47C46394-4C49-4B27-B631-2A1FBE649267}"/>
          </ac:spMkLst>
        </pc:spChg>
        <pc:spChg chg="add mod">
          <ac:chgData name="Hendiyaningsih, Fiska [CONID NON J&amp;J]" userId="137be246-02e7-4c6d-a3b6-b3136fbf5624" providerId="ADAL" clId="{52CCF914-299C-4170-BBBA-51F3B3B711ED}" dt="2022-09-11T08:16:29.594" v="13811" actId="1076"/>
          <ac:spMkLst>
            <pc:docMk/>
            <pc:sldMk cId="4278066869" sldId="308"/>
            <ac:spMk id="5" creationId="{5A74D144-ED8B-4D66-893C-E8088D149A54}"/>
          </ac:spMkLst>
        </pc:spChg>
        <pc:spChg chg="add mod">
          <ac:chgData name="Hendiyaningsih, Fiska [CONID NON J&amp;J]" userId="137be246-02e7-4c6d-a3b6-b3136fbf5624" providerId="ADAL" clId="{52CCF914-299C-4170-BBBA-51F3B3B711ED}" dt="2022-09-11T08:17:13.713" v="13830" actId="164"/>
          <ac:spMkLst>
            <pc:docMk/>
            <pc:sldMk cId="4278066869" sldId="308"/>
            <ac:spMk id="6" creationId="{5298A496-FA3B-4FE4-BD48-83B55952431C}"/>
          </ac:spMkLst>
        </pc:spChg>
        <pc:spChg chg="add mod">
          <ac:chgData name="Hendiyaningsih, Fiska [CONID NON J&amp;J]" userId="137be246-02e7-4c6d-a3b6-b3136fbf5624" providerId="ADAL" clId="{52CCF914-299C-4170-BBBA-51F3B3B711ED}" dt="2022-09-11T08:17:13.713" v="13830" actId="164"/>
          <ac:spMkLst>
            <pc:docMk/>
            <pc:sldMk cId="4278066869" sldId="308"/>
            <ac:spMk id="7" creationId="{795F9BD8-A8BE-4B45-A318-C284CF3E4B35}"/>
          </ac:spMkLst>
        </pc:spChg>
        <pc:spChg chg="add mod">
          <ac:chgData name="Hendiyaningsih, Fiska [CONID NON J&amp;J]" userId="137be246-02e7-4c6d-a3b6-b3136fbf5624" providerId="ADAL" clId="{52CCF914-299C-4170-BBBA-51F3B3B711ED}" dt="2022-09-11T08:26:00.103" v="13914" actId="14100"/>
          <ac:spMkLst>
            <pc:docMk/>
            <pc:sldMk cId="4278066869" sldId="308"/>
            <ac:spMk id="8" creationId="{2088AE71-122C-456B-AB6E-5792E23BBE7B}"/>
          </ac:spMkLst>
        </pc:spChg>
        <pc:spChg chg="add mod">
          <ac:chgData name="Hendiyaningsih, Fiska [CONID NON J&amp;J]" userId="137be246-02e7-4c6d-a3b6-b3136fbf5624" providerId="ADAL" clId="{52CCF914-299C-4170-BBBA-51F3B3B711ED}" dt="2022-09-11T08:17:13.713" v="13830" actId="164"/>
          <ac:spMkLst>
            <pc:docMk/>
            <pc:sldMk cId="4278066869" sldId="308"/>
            <ac:spMk id="9" creationId="{34A96A44-ACA4-47EE-83C9-B894AA8FC15F}"/>
          </ac:spMkLst>
        </pc:spChg>
        <pc:spChg chg="mod">
          <ac:chgData name="Hendiyaningsih, Fiska [CONID NON J&amp;J]" userId="137be246-02e7-4c6d-a3b6-b3136fbf5624" providerId="ADAL" clId="{52CCF914-299C-4170-BBBA-51F3B3B711ED}" dt="2022-09-11T08:18:51.498" v="13845"/>
          <ac:spMkLst>
            <pc:docMk/>
            <pc:sldMk cId="4278066869" sldId="308"/>
            <ac:spMk id="12" creationId="{A512DE10-E428-4A18-A1BD-A1CF79917DEB}"/>
          </ac:spMkLst>
        </pc:spChg>
        <pc:spChg chg="mod">
          <ac:chgData name="Hendiyaningsih, Fiska [CONID NON J&amp;J]" userId="137be246-02e7-4c6d-a3b6-b3136fbf5624" providerId="ADAL" clId="{52CCF914-299C-4170-BBBA-51F3B3B711ED}" dt="2022-09-11T08:18:51.498" v="13845"/>
          <ac:spMkLst>
            <pc:docMk/>
            <pc:sldMk cId="4278066869" sldId="308"/>
            <ac:spMk id="13" creationId="{8FAF6B37-5B5A-498E-8235-0CE14361CF51}"/>
          </ac:spMkLst>
        </pc:spChg>
        <pc:spChg chg="mod">
          <ac:chgData name="Hendiyaningsih, Fiska [CONID NON J&amp;J]" userId="137be246-02e7-4c6d-a3b6-b3136fbf5624" providerId="ADAL" clId="{52CCF914-299C-4170-BBBA-51F3B3B711ED}" dt="2022-09-11T08:18:51.498" v="13845"/>
          <ac:spMkLst>
            <pc:docMk/>
            <pc:sldMk cId="4278066869" sldId="308"/>
            <ac:spMk id="15" creationId="{265D0DD2-8311-4C87-A457-AF90CD4E186F}"/>
          </ac:spMkLst>
        </pc:spChg>
        <pc:spChg chg="mod">
          <ac:chgData name="Hendiyaningsih, Fiska [CONID NON J&amp;J]" userId="137be246-02e7-4c6d-a3b6-b3136fbf5624" providerId="ADAL" clId="{52CCF914-299C-4170-BBBA-51F3B3B711ED}" dt="2022-09-11T08:18:51.498" v="13845"/>
          <ac:spMkLst>
            <pc:docMk/>
            <pc:sldMk cId="4278066869" sldId="308"/>
            <ac:spMk id="16" creationId="{BD548F2C-DD4F-4E50-85BA-1F2470D18FC8}"/>
          </ac:spMkLst>
        </pc:spChg>
        <pc:spChg chg="mod">
          <ac:chgData name="Hendiyaningsih, Fiska [CONID NON J&amp;J]" userId="137be246-02e7-4c6d-a3b6-b3136fbf5624" providerId="ADAL" clId="{52CCF914-299C-4170-BBBA-51F3B3B711ED}" dt="2022-09-11T08:18:51.498" v="13845"/>
          <ac:spMkLst>
            <pc:docMk/>
            <pc:sldMk cId="4278066869" sldId="308"/>
            <ac:spMk id="18" creationId="{F2196F1D-D062-4584-873A-5A077032FC98}"/>
          </ac:spMkLst>
        </pc:spChg>
        <pc:spChg chg="mod">
          <ac:chgData name="Hendiyaningsih, Fiska [CONID NON J&amp;J]" userId="137be246-02e7-4c6d-a3b6-b3136fbf5624" providerId="ADAL" clId="{52CCF914-299C-4170-BBBA-51F3B3B711ED}" dt="2022-09-11T08:18:51.498" v="13845"/>
          <ac:spMkLst>
            <pc:docMk/>
            <pc:sldMk cId="4278066869" sldId="308"/>
            <ac:spMk id="19" creationId="{B90C9160-AC48-43B5-9FF0-F3D63FBFC2B0}"/>
          </ac:spMkLst>
        </pc:spChg>
        <pc:spChg chg="mod">
          <ac:chgData name="Hendiyaningsih, Fiska [CONID NON J&amp;J]" userId="137be246-02e7-4c6d-a3b6-b3136fbf5624" providerId="ADAL" clId="{52CCF914-299C-4170-BBBA-51F3B3B711ED}" dt="2022-09-11T08:18:51.498" v="13845"/>
          <ac:spMkLst>
            <pc:docMk/>
            <pc:sldMk cId="4278066869" sldId="308"/>
            <ac:spMk id="21" creationId="{522021AE-F92E-45AD-8852-14560442F34A}"/>
          </ac:spMkLst>
        </pc:spChg>
        <pc:spChg chg="mod">
          <ac:chgData name="Hendiyaningsih, Fiska [CONID NON J&amp;J]" userId="137be246-02e7-4c6d-a3b6-b3136fbf5624" providerId="ADAL" clId="{52CCF914-299C-4170-BBBA-51F3B3B711ED}" dt="2022-09-11T08:18:51.498" v="13845"/>
          <ac:spMkLst>
            <pc:docMk/>
            <pc:sldMk cId="4278066869" sldId="308"/>
            <ac:spMk id="22" creationId="{E0CBC6E1-8A89-4CAF-88FE-27B04DF1A3B2}"/>
          </ac:spMkLst>
        </pc:spChg>
        <pc:spChg chg="mod">
          <ac:chgData name="Hendiyaningsih, Fiska [CONID NON J&amp;J]" userId="137be246-02e7-4c6d-a3b6-b3136fbf5624" providerId="ADAL" clId="{52CCF914-299C-4170-BBBA-51F3B3B711ED}" dt="2022-09-11T08:20:19.568" v="13854"/>
          <ac:spMkLst>
            <pc:docMk/>
            <pc:sldMk cId="4278066869" sldId="308"/>
            <ac:spMk id="24" creationId="{F7F483E8-231F-4093-9461-065823CDE226}"/>
          </ac:spMkLst>
        </pc:spChg>
        <pc:spChg chg="mod">
          <ac:chgData name="Hendiyaningsih, Fiska [CONID NON J&amp;J]" userId="137be246-02e7-4c6d-a3b6-b3136fbf5624" providerId="ADAL" clId="{52CCF914-299C-4170-BBBA-51F3B3B711ED}" dt="2022-09-11T08:20:19.568" v="13854"/>
          <ac:spMkLst>
            <pc:docMk/>
            <pc:sldMk cId="4278066869" sldId="308"/>
            <ac:spMk id="26" creationId="{CA540620-B17E-4B36-8F47-A62E0947ADFF}"/>
          </ac:spMkLst>
        </pc:spChg>
        <pc:spChg chg="mod">
          <ac:chgData name="Hendiyaningsih, Fiska [CONID NON J&amp;J]" userId="137be246-02e7-4c6d-a3b6-b3136fbf5624" providerId="ADAL" clId="{52CCF914-299C-4170-BBBA-51F3B3B711ED}" dt="2022-09-11T08:20:19.568" v="13854"/>
          <ac:spMkLst>
            <pc:docMk/>
            <pc:sldMk cId="4278066869" sldId="308"/>
            <ac:spMk id="27" creationId="{16C5DB12-5689-418B-A064-B62FB54D9701}"/>
          </ac:spMkLst>
        </pc:spChg>
        <pc:spChg chg="mod">
          <ac:chgData name="Hendiyaningsih, Fiska [CONID NON J&amp;J]" userId="137be246-02e7-4c6d-a3b6-b3136fbf5624" providerId="ADAL" clId="{52CCF914-299C-4170-BBBA-51F3B3B711ED}" dt="2022-09-11T08:21:52.581" v="13864"/>
          <ac:spMkLst>
            <pc:docMk/>
            <pc:sldMk cId="4278066869" sldId="308"/>
            <ac:spMk id="31" creationId="{A868B88A-A0FC-439B-B758-0515F5C51177}"/>
          </ac:spMkLst>
        </pc:spChg>
        <pc:spChg chg="mod">
          <ac:chgData name="Hendiyaningsih, Fiska [CONID NON J&amp;J]" userId="137be246-02e7-4c6d-a3b6-b3136fbf5624" providerId="ADAL" clId="{52CCF914-299C-4170-BBBA-51F3B3B711ED}" dt="2022-09-11T08:21:52.581" v="13864"/>
          <ac:spMkLst>
            <pc:docMk/>
            <pc:sldMk cId="4278066869" sldId="308"/>
            <ac:spMk id="32" creationId="{E0D23318-D1F0-4A4D-9A4F-03C6BAA2D099}"/>
          </ac:spMkLst>
        </pc:spChg>
        <pc:spChg chg="mod">
          <ac:chgData name="Hendiyaningsih, Fiska [CONID NON J&amp;J]" userId="137be246-02e7-4c6d-a3b6-b3136fbf5624" providerId="ADAL" clId="{52CCF914-299C-4170-BBBA-51F3B3B711ED}" dt="2022-09-11T08:21:52.581" v="13864"/>
          <ac:spMkLst>
            <pc:docMk/>
            <pc:sldMk cId="4278066869" sldId="308"/>
            <ac:spMk id="33" creationId="{434E98C3-207E-49C9-8EA2-005626169DE9}"/>
          </ac:spMkLst>
        </pc:spChg>
        <pc:spChg chg="mod">
          <ac:chgData name="Hendiyaningsih, Fiska [CONID NON J&amp;J]" userId="137be246-02e7-4c6d-a3b6-b3136fbf5624" providerId="ADAL" clId="{52CCF914-299C-4170-BBBA-51F3B3B711ED}" dt="2022-09-11T08:21:52.581" v="13864"/>
          <ac:spMkLst>
            <pc:docMk/>
            <pc:sldMk cId="4278066869" sldId="308"/>
            <ac:spMk id="34" creationId="{89793093-D05D-4DA1-81E1-17AFA703645E}"/>
          </ac:spMkLst>
        </pc:spChg>
        <pc:spChg chg="mod">
          <ac:chgData name="Hendiyaningsih, Fiska [CONID NON J&amp;J]" userId="137be246-02e7-4c6d-a3b6-b3136fbf5624" providerId="ADAL" clId="{52CCF914-299C-4170-BBBA-51F3B3B711ED}" dt="2022-09-11T08:21:52.581" v="13864"/>
          <ac:spMkLst>
            <pc:docMk/>
            <pc:sldMk cId="4278066869" sldId="308"/>
            <ac:spMk id="35" creationId="{2FC2E791-ED40-4AF0-AF39-AFE82FBEE61F}"/>
          </ac:spMkLst>
        </pc:spChg>
        <pc:spChg chg="mod">
          <ac:chgData name="Hendiyaningsih, Fiska [CONID NON J&amp;J]" userId="137be246-02e7-4c6d-a3b6-b3136fbf5624" providerId="ADAL" clId="{52CCF914-299C-4170-BBBA-51F3B3B711ED}" dt="2022-09-11T08:21:52.581" v="13864"/>
          <ac:spMkLst>
            <pc:docMk/>
            <pc:sldMk cId="4278066869" sldId="308"/>
            <ac:spMk id="36" creationId="{C2F1AC27-4B0B-43E0-96E2-BBE547473EC4}"/>
          </ac:spMkLst>
        </pc:spChg>
        <pc:spChg chg="mod">
          <ac:chgData name="Hendiyaningsih, Fiska [CONID NON J&amp;J]" userId="137be246-02e7-4c6d-a3b6-b3136fbf5624" providerId="ADAL" clId="{52CCF914-299C-4170-BBBA-51F3B3B711ED}" dt="2022-09-11T08:22:35.462" v="13874" actId="165"/>
          <ac:spMkLst>
            <pc:docMk/>
            <pc:sldMk cId="4278066869" sldId="308"/>
            <ac:spMk id="41" creationId="{079B633C-7338-4F26-807E-AE9045E00304}"/>
          </ac:spMkLst>
        </pc:spChg>
        <pc:spChg chg="mod">
          <ac:chgData name="Hendiyaningsih, Fiska [CONID NON J&amp;J]" userId="137be246-02e7-4c6d-a3b6-b3136fbf5624" providerId="ADAL" clId="{52CCF914-299C-4170-BBBA-51F3B3B711ED}" dt="2022-09-11T08:22:35.462" v="13874" actId="165"/>
          <ac:spMkLst>
            <pc:docMk/>
            <pc:sldMk cId="4278066869" sldId="308"/>
            <ac:spMk id="42" creationId="{1D9FB2B0-F401-4834-A0E0-8349E879F02C}"/>
          </ac:spMkLst>
        </pc:spChg>
        <pc:spChg chg="mod">
          <ac:chgData name="Hendiyaningsih, Fiska [CONID NON J&amp;J]" userId="137be246-02e7-4c6d-a3b6-b3136fbf5624" providerId="ADAL" clId="{52CCF914-299C-4170-BBBA-51F3B3B711ED}" dt="2022-09-11T08:22:35.462" v="13874" actId="165"/>
          <ac:spMkLst>
            <pc:docMk/>
            <pc:sldMk cId="4278066869" sldId="308"/>
            <ac:spMk id="43" creationId="{DD0780F9-4FDB-4CC0-B346-52C0ED200071}"/>
          </ac:spMkLst>
        </pc:spChg>
        <pc:spChg chg="mod">
          <ac:chgData name="Hendiyaningsih, Fiska [CONID NON J&amp;J]" userId="137be246-02e7-4c6d-a3b6-b3136fbf5624" providerId="ADAL" clId="{52CCF914-299C-4170-BBBA-51F3B3B711ED}" dt="2022-09-11T08:22:35.462" v="13874" actId="165"/>
          <ac:spMkLst>
            <pc:docMk/>
            <pc:sldMk cId="4278066869" sldId="308"/>
            <ac:spMk id="44" creationId="{DFD92FBE-AB8C-4D21-8119-4B5B20DE4C04}"/>
          </ac:spMkLst>
        </pc:spChg>
        <pc:spChg chg="mod">
          <ac:chgData name="Hendiyaningsih, Fiska [CONID NON J&amp;J]" userId="137be246-02e7-4c6d-a3b6-b3136fbf5624" providerId="ADAL" clId="{52CCF914-299C-4170-BBBA-51F3B3B711ED}" dt="2022-09-11T08:22:42.591" v="13876" actId="207"/>
          <ac:spMkLst>
            <pc:docMk/>
            <pc:sldMk cId="4278066869" sldId="308"/>
            <ac:spMk id="45" creationId="{BF549268-7325-4A5C-83DD-3B5938745DA3}"/>
          </ac:spMkLst>
        </pc:spChg>
        <pc:spChg chg="mod">
          <ac:chgData name="Hendiyaningsih, Fiska [CONID NON J&amp;J]" userId="137be246-02e7-4c6d-a3b6-b3136fbf5624" providerId="ADAL" clId="{52CCF914-299C-4170-BBBA-51F3B3B711ED}" dt="2022-09-11T08:22:42.591" v="13876" actId="207"/>
          <ac:spMkLst>
            <pc:docMk/>
            <pc:sldMk cId="4278066869" sldId="308"/>
            <ac:spMk id="46" creationId="{9A7BA27F-481E-441E-99DE-29F15B0C7FA3}"/>
          </ac:spMkLst>
        </pc:spChg>
        <pc:spChg chg="mod">
          <ac:chgData name="Hendiyaningsih, Fiska [CONID NON J&amp;J]" userId="137be246-02e7-4c6d-a3b6-b3136fbf5624" providerId="ADAL" clId="{52CCF914-299C-4170-BBBA-51F3B3B711ED}" dt="2022-09-11T08:23:18.322" v="13884" actId="165"/>
          <ac:spMkLst>
            <pc:docMk/>
            <pc:sldMk cId="4278066869" sldId="308"/>
            <ac:spMk id="50" creationId="{1EDCD7A3-CD58-4FA9-B0E8-5AB454AE24E3}"/>
          </ac:spMkLst>
        </pc:spChg>
        <pc:spChg chg="mod">
          <ac:chgData name="Hendiyaningsih, Fiska [CONID NON J&amp;J]" userId="137be246-02e7-4c6d-a3b6-b3136fbf5624" providerId="ADAL" clId="{52CCF914-299C-4170-BBBA-51F3B3B711ED}" dt="2022-09-11T08:23:18.322" v="13884" actId="165"/>
          <ac:spMkLst>
            <pc:docMk/>
            <pc:sldMk cId="4278066869" sldId="308"/>
            <ac:spMk id="51" creationId="{EA95237C-91FB-4F66-BAC5-08524BAA9136}"/>
          </ac:spMkLst>
        </pc:spChg>
        <pc:spChg chg="mod">
          <ac:chgData name="Hendiyaningsih, Fiska [CONID NON J&amp;J]" userId="137be246-02e7-4c6d-a3b6-b3136fbf5624" providerId="ADAL" clId="{52CCF914-299C-4170-BBBA-51F3B3B711ED}" dt="2022-09-11T08:23:18.322" v="13884" actId="165"/>
          <ac:spMkLst>
            <pc:docMk/>
            <pc:sldMk cId="4278066869" sldId="308"/>
            <ac:spMk id="52" creationId="{7468A91E-8F76-4EBC-9598-953BDA9D0D1C}"/>
          </ac:spMkLst>
        </pc:spChg>
        <pc:spChg chg="mod">
          <ac:chgData name="Hendiyaningsih, Fiska [CONID NON J&amp;J]" userId="137be246-02e7-4c6d-a3b6-b3136fbf5624" providerId="ADAL" clId="{52CCF914-299C-4170-BBBA-51F3B3B711ED}" dt="2022-09-11T08:23:18.322" v="13884" actId="165"/>
          <ac:spMkLst>
            <pc:docMk/>
            <pc:sldMk cId="4278066869" sldId="308"/>
            <ac:spMk id="53" creationId="{889D9638-C53C-470F-99FD-11FB259705B2}"/>
          </ac:spMkLst>
        </pc:spChg>
        <pc:spChg chg="mod">
          <ac:chgData name="Hendiyaningsih, Fiska [CONID NON J&amp;J]" userId="137be246-02e7-4c6d-a3b6-b3136fbf5624" providerId="ADAL" clId="{52CCF914-299C-4170-BBBA-51F3B3B711ED}" dt="2022-09-11T08:23:33.021" v="13885" actId="207"/>
          <ac:spMkLst>
            <pc:docMk/>
            <pc:sldMk cId="4278066869" sldId="308"/>
            <ac:spMk id="54" creationId="{15A2353C-26F4-48A6-88B7-36E1730F7088}"/>
          </ac:spMkLst>
        </pc:spChg>
        <pc:spChg chg="mod">
          <ac:chgData name="Hendiyaningsih, Fiska [CONID NON J&amp;J]" userId="137be246-02e7-4c6d-a3b6-b3136fbf5624" providerId="ADAL" clId="{52CCF914-299C-4170-BBBA-51F3B3B711ED}" dt="2022-09-11T08:23:33.021" v="13885" actId="207"/>
          <ac:spMkLst>
            <pc:docMk/>
            <pc:sldMk cId="4278066869" sldId="308"/>
            <ac:spMk id="55" creationId="{F5CE694E-6E84-42A4-8440-8557903C11CC}"/>
          </ac:spMkLst>
        </pc:spChg>
        <pc:spChg chg="mod">
          <ac:chgData name="Hendiyaningsih, Fiska [CONID NON J&amp;J]" userId="137be246-02e7-4c6d-a3b6-b3136fbf5624" providerId="ADAL" clId="{52CCF914-299C-4170-BBBA-51F3B3B711ED}" dt="2022-09-11T08:21:52.581" v="13864"/>
          <ac:spMkLst>
            <pc:docMk/>
            <pc:sldMk cId="4278066869" sldId="308"/>
            <ac:spMk id="59" creationId="{A793EBB2-4A1E-4BD5-8491-0AD810B658D3}"/>
          </ac:spMkLst>
        </pc:spChg>
        <pc:spChg chg="mod">
          <ac:chgData name="Hendiyaningsih, Fiska [CONID NON J&amp;J]" userId="137be246-02e7-4c6d-a3b6-b3136fbf5624" providerId="ADAL" clId="{52CCF914-299C-4170-BBBA-51F3B3B711ED}" dt="2022-09-11T08:21:52.581" v="13864"/>
          <ac:spMkLst>
            <pc:docMk/>
            <pc:sldMk cId="4278066869" sldId="308"/>
            <ac:spMk id="60" creationId="{B47C180E-72D9-4722-AE22-AD9A2BE62817}"/>
          </ac:spMkLst>
        </pc:spChg>
        <pc:spChg chg="mod">
          <ac:chgData name="Hendiyaningsih, Fiska [CONID NON J&amp;J]" userId="137be246-02e7-4c6d-a3b6-b3136fbf5624" providerId="ADAL" clId="{52CCF914-299C-4170-BBBA-51F3B3B711ED}" dt="2022-09-11T08:21:52.581" v="13864"/>
          <ac:spMkLst>
            <pc:docMk/>
            <pc:sldMk cId="4278066869" sldId="308"/>
            <ac:spMk id="61" creationId="{EDF69BAD-09E0-4B9C-9B16-55BC8E77735B}"/>
          </ac:spMkLst>
        </pc:spChg>
        <pc:spChg chg="mod">
          <ac:chgData name="Hendiyaningsih, Fiska [CONID NON J&amp;J]" userId="137be246-02e7-4c6d-a3b6-b3136fbf5624" providerId="ADAL" clId="{52CCF914-299C-4170-BBBA-51F3B3B711ED}" dt="2022-09-11T08:21:52.581" v="13864"/>
          <ac:spMkLst>
            <pc:docMk/>
            <pc:sldMk cId="4278066869" sldId="308"/>
            <ac:spMk id="62" creationId="{EBB62473-09CE-49CC-86F3-9A2698D16079}"/>
          </ac:spMkLst>
        </pc:spChg>
        <pc:spChg chg="mod">
          <ac:chgData name="Hendiyaningsih, Fiska [CONID NON J&amp;J]" userId="137be246-02e7-4c6d-a3b6-b3136fbf5624" providerId="ADAL" clId="{52CCF914-299C-4170-BBBA-51F3B3B711ED}" dt="2022-09-11T08:21:52.581" v="13864"/>
          <ac:spMkLst>
            <pc:docMk/>
            <pc:sldMk cId="4278066869" sldId="308"/>
            <ac:spMk id="63" creationId="{D15CAD10-6B2F-4BE8-A84C-34E207830A6B}"/>
          </ac:spMkLst>
        </pc:spChg>
        <pc:spChg chg="mod">
          <ac:chgData name="Hendiyaningsih, Fiska [CONID NON J&amp;J]" userId="137be246-02e7-4c6d-a3b6-b3136fbf5624" providerId="ADAL" clId="{52CCF914-299C-4170-BBBA-51F3B3B711ED}" dt="2022-09-11T08:21:52.581" v="13864"/>
          <ac:spMkLst>
            <pc:docMk/>
            <pc:sldMk cId="4278066869" sldId="308"/>
            <ac:spMk id="64" creationId="{B156FE23-55FF-40CE-8442-9EC3B266AB48}"/>
          </ac:spMkLst>
        </pc:spChg>
        <pc:spChg chg="add mod">
          <ac:chgData name="Hendiyaningsih, Fiska [CONID NON J&amp;J]" userId="137be246-02e7-4c6d-a3b6-b3136fbf5624" providerId="ADAL" clId="{52CCF914-299C-4170-BBBA-51F3B3B711ED}" dt="2022-09-11T08:29:29.828" v="13973" actId="1076"/>
          <ac:spMkLst>
            <pc:docMk/>
            <pc:sldMk cId="4278066869" sldId="308"/>
            <ac:spMk id="68" creationId="{FE2C638A-50A9-4919-A308-8C8FDA0A0989}"/>
          </ac:spMkLst>
        </pc:spChg>
        <pc:grpChg chg="add mod">
          <ac:chgData name="Hendiyaningsih, Fiska [CONID NON J&amp;J]" userId="137be246-02e7-4c6d-a3b6-b3136fbf5624" providerId="ADAL" clId="{52CCF914-299C-4170-BBBA-51F3B3B711ED}" dt="2022-09-11T08:28:29.591" v="13923" actId="164"/>
          <ac:grpSpMkLst>
            <pc:docMk/>
            <pc:sldMk cId="4278066869" sldId="308"/>
            <ac:grpSpMk id="10" creationId="{02FA1322-00A9-43CC-8585-A5F640BB6F41}"/>
          </ac:grpSpMkLst>
        </pc:grpChg>
        <pc:grpChg chg="add del mod">
          <ac:chgData name="Hendiyaningsih, Fiska [CONID NON J&amp;J]" userId="137be246-02e7-4c6d-a3b6-b3136fbf5624" providerId="ADAL" clId="{52CCF914-299C-4170-BBBA-51F3B3B711ED}" dt="2022-09-11T08:18:54.663" v="13846"/>
          <ac:grpSpMkLst>
            <pc:docMk/>
            <pc:sldMk cId="4278066869" sldId="308"/>
            <ac:grpSpMk id="11" creationId="{C365A8C7-FE17-4AC3-9657-1648C35B5AF1}"/>
          </ac:grpSpMkLst>
        </pc:grpChg>
        <pc:grpChg chg="add del mod">
          <ac:chgData name="Hendiyaningsih, Fiska [CONID NON J&amp;J]" userId="137be246-02e7-4c6d-a3b6-b3136fbf5624" providerId="ADAL" clId="{52CCF914-299C-4170-BBBA-51F3B3B711ED}" dt="2022-09-11T08:18:54.663" v="13846"/>
          <ac:grpSpMkLst>
            <pc:docMk/>
            <pc:sldMk cId="4278066869" sldId="308"/>
            <ac:grpSpMk id="14" creationId="{35726283-65B4-49EF-A675-8635DAD349E1}"/>
          </ac:grpSpMkLst>
        </pc:grpChg>
        <pc:grpChg chg="add del mod">
          <ac:chgData name="Hendiyaningsih, Fiska [CONID NON J&amp;J]" userId="137be246-02e7-4c6d-a3b6-b3136fbf5624" providerId="ADAL" clId="{52CCF914-299C-4170-BBBA-51F3B3B711ED}" dt="2022-09-11T08:18:54.663" v="13846"/>
          <ac:grpSpMkLst>
            <pc:docMk/>
            <pc:sldMk cId="4278066869" sldId="308"/>
            <ac:grpSpMk id="17" creationId="{F882A804-D281-46C1-94CE-38C3C77A8827}"/>
          </ac:grpSpMkLst>
        </pc:grpChg>
        <pc:grpChg chg="add del mod">
          <ac:chgData name="Hendiyaningsih, Fiska [CONID NON J&amp;J]" userId="137be246-02e7-4c6d-a3b6-b3136fbf5624" providerId="ADAL" clId="{52CCF914-299C-4170-BBBA-51F3B3B711ED}" dt="2022-09-11T08:18:54.663" v="13846"/>
          <ac:grpSpMkLst>
            <pc:docMk/>
            <pc:sldMk cId="4278066869" sldId="308"/>
            <ac:grpSpMk id="20" creationId="{5734638D-72D4-4F87-947C-59298171C0B3}"/>
          </ac:grpSpMkLst>
        </pc:grpChg>
        <pc:grpChg chg="add mod">
          <ac:chgData name="Hendiyaningsih, Fiska [CONID NON J&amp;J]" userId="137be246-02e7-4c6d-a3b6-b3136fbf5624" providerId="ADAL" clId="{52CCF914-299C-4170-BBBA-51F3B3B711ED}" dt="2022-09-11T08:26:19.197" v="13917" actId="1076"/>
          <ac:grpSpMkLst>
            <pc:docMk/>
            <pc:sldMk cId="4278066869" sldId="308"/>
            <ac:grpSpMk id="23" creationId="{B92980F3-7981-420B-BF5E-8F0DEE1470B2}"/>
          </ac:grpSpMkLst>
        </pc:grpChg>
        <pc:grpChg chg="mod">
          <ac:chgData name="Hendiyaningsih, Fiska [CONID NON J&amp;J]" userId="137be246-02e7-4c6d-a3b6-b3136fbf5624" providerId="ADAL" clId="{52CCF914-299C-4170-BBBA-51F3B3B711ED}" dt="2022-09-11T08:20:19.568" v="13854"/>
          <ac:grpSpMkLst>
            <pc:docMk/>
            <pc:sldMk cId="4278066869" sldId="308"/>
            <ac:grpSpMk id="25" creationId="{E38E3CD1-5163-4BEE-B91E-4A17230EE810}"/>
          </ac:grpSpMkLst>
        </pc:grpChg>
        <pc:grpChg chg="add mod">
          <ac:chgData name="Hendiyaningsih, Fiska [CONID NON J&amp;J]" userId="137be246-02e7-4c6d-a3b6-b3136fbf5624" providerId="ADAL" clId="{52CCF914-299C-4170-BBBA-51F3B3B711ED}" dt="2022-09-11T08:28:29.591" v="13923" actId="164"/>
          <ac:grpSpMkLst>
            <pc:docMk/>
            <pc:sldMk cId="4278066869" sldId="308"/>
            <ac:grpSpMk id="28" creationId="{E6930200-50E6-4956-96D2-10E71AB30485}"/>
          </ac:grpSpMkLst>
        </pc:grpChg>
        <pc:grpChg chg="mod">
          <ac:chgData name="Hendiyaningsih, Fiska [CONID NON J&amp;J]" userId="137be246-02e7-4c6d-a3b6-b3136fbf5624" providerId="ADAL" clId="{52CCF914-299C-4170-BBBA-51F3B3B711ED}" dt="2022-09-11T08:21:52.581" v="13864"/>
          <ac:grpSpMkLst>
            <pc:docMk/>
            <pc:sldMk cId="4278066869" sldId="308"/>
            <ac:grpSpMk id="29" creationId="{1553FC18-962B-4ACE-BE5E-BE3D73C78F91}"/>
          </ac:grpSpMkLst>
        </pc:grpChg>
        <pc:grpChg chg="mod">
          <ac:chgData name="Hendiyaningsih, Fiska [CONID NON J&amp;J]" userId="137be246-02e7-4c6d-a3b6-b3136fbf5624" providerId="ADAL" clId="{52CCF914-299C-4170-BBBA-51F3B3B711ED}" dt="2022-09-11T08:21:52.581" v="13864"/>
          <ac:grpSpMkLst>
            <pc:docMk/>
            <pc:sldMk cId="4278066869" sldId="308"/>
            <ac:grpSpMk id="30" creationId="{6909DB94-CB63-4892-B488-2C7F704AC8D9}"/>
          </ac:grpSpMkLst>
        </pc:grpChg>
        <pc:grpChg chg="add del mod">
          <ac:chgData name="Hendiyaningsih, Fiska [CONID NON J&amp;J]" userId="137be246-02e7-4c6d-a3b6-b3136fbf5624" providerId="ADAL" clId="{52CCF914-299C-4170-BBBA-51F3B3B711ED}" dt="2022-09-11T08:22:35.462" v="13874" actId="165"/>
          <ac:grpSpMkLst>
            <pc:docMk/>
            <pc:sldMk cId="4278066869" sldId="308"/>
            <ac:grpSpMk id="37" creationId="{277FE8F6-FB5B-431E-B236-90F0DE4F992B}"/>
          </ac:grpSpMkLst>
        </pc:grpChg>
        <pc:grpChg chg="mod topLvl">
          <ac:chgData name="Hendiyaningsih, Fiska [CONID NON J&amp;J]" userId="137be246-02e7-4c6d-a3b6-b3136fbf5624" providerId="ADAL" clId="{52CCF914-299C-4170-BBBA-51F3B3B711ED}" dt="2022-09-11T08:22:53.217" v="13880" actId="164"/>
          <ac:grpSpMkLst>
            <pc:docMk/>
            <pc:sldMk cId="4278066869" sldId="308"/>
            <ac:grpSpMk id="39" creationId="{D8C01FDE-57DB-469E-AFDE-3ABE36F4D678}"/>
          </ac:grpSpMkLst>
        </pc:grpChg>
        <pc:grpChg chg="mod topLvl">
          <ac:chgData name="Hendiyaningsih, Fiska [CONID NON J&amp;J]" userId="137be246-02e7-4c6d-a3b6-b3136fbf5624" providerId="ADAL" clId="{52CCF914-299C-4170-BBBA-51F3B3B711ED}" dt="2022-09-11T08:22:53.217" v="13880" actId="164"/>
          <ac:grpSpMkLst>
            <pc:docMk/>
            <pc:sldMk cId="4278066869" sldId="308"/>
            <ac:grpSpMk id="40" creationId="{90CB8BDD-F697-4303-BDD3-95A565BEFCC7}"/>
          </ac:grpSpMkLst>
        </pc:grpChg>
        <pc:grpChg chg="add del mod">
          <ac:chgData name="Hendiyaningsih, Fiska [CONID NON J&amp;J]" userId="137be246-02e7-4c6d-a3b6-b3136fbf5624" providerId="ADAL" clId="{52CCF914-299C-4170-BBBA-51F3B3B711ED}" dt="2022-09-11T08:23:18.322" v="13884" actId="165"/>
          <ac:grpSpMkLst>
            <pc:docMk/>
            <pc:sldMk cId="4278066869" sldId="308"/>
            <ac:grpSpMk id="47" creationId="{3CEB7C51-B454-4CFD-A097-B83E98E7D7DF}"/>
          </ac:grpSpMkLst>
        </pc:grpChg>
        <pc:grpChg chg="mod topLvl">
          <ac:chgData name="Hendiyaningsih, Fiska [CONID NON J&amp;J]" userId="137be246-02e7-4c6d-a3b6-b3136fbf5624" providerId="ADAL" clId="{52CCF914-299C-4170-BBBA-51F3B3B711ED}" dt="2022-09-11T08:23:52.845" v="13891" actId="164"/>
          <ac:grpSpMkLst>
            <pc:docMk/>
            <pc:sldMk cId="4278066869" sldId="308"/>
            <ac:grpSpMk id="48" creationId="{5280223D-BF93-4613-AB54-269311F18661}"/>
          </ac:grpSpMkLst>
        </pc:grpChg>
        <pc:grpChg chg="mod topLvl">
          <ac:chgData name="Hendiyaningsih, Fiska [CONID NON J&amp;J]" userId="137be246-02e7-4c6d-a3b6-b3136fbf5624" providerId="ADAL" clId="{52CCF914-299C-4170-BBBA-51F3B3B711ED}" dt="2022-09-11T08:23:52.845" v="13891" actId="164"/>
          <ac:grpSpMkLst>
            <pc:docMk/>
            <pc:sldMk cId="4278066869" sldId="308"/>
            <ac:grpSpMk id="49" creationId="{9D236FE2-4121-4801-A5CB-5A4AF2C1B3AE}"/>
          </ac:grpSpMkLst>
        </pc:grpChg>
        <pc:grpChg chg="add del mod">
          <ac:chgData name="Hendiyaningsih, Fiska [CONID NON J&amp;J]" userId="137be246-02e7-4c6d-a3b6-b3136fbf5624" providerId="ADAL" clId="{52CCF914-299C-4170-BBBA-51F3B3B711ED}" dt="2022-09-11T08:24:38.037" v="13900" actId="478"/>
          <ac:grpSpMkLst>
            <pc:docMk/>
            <pc:sldMk cId="4278066869" sldId="308"/>
            <ac:grpSpMk id="56" creationId="{3F6BFB4C-5ECA-48C2-920E-A2D38CB97ECF}"/>
          </ac:grpSpMkLst>
        </pc:grpChg>
        <pc:grpChg chg="mod">
          <ac:chgData name="Hendiyaningsih, Fiska [CONID NON J&amp;J]" userId="137be246-02e7-4c6d-a3b6-b3136fbf5624" providerId="ADAL" clId="{52CCF914-299C-4170-BBBA-51F3B3B711ED}" dt="2022-09-11T08:21:52.581" v="13864"/>
          <ac:grpSpMkLst>
            <pc:docMk/>
            <pc:sldMk cId="4278066869" sldId="308"/>
            <ac:grpSpMk id="57" creationId="{A7C1D005-5DEC-4DF0-8ABE-D180D6BDD128}"/>
          </ac:grpSpMkLst>
        </pc:grpChg>
        <pc:grpChg chg="mod">
          <ac:chgData name="Hendiyaningsih, Fiska [CONID NON J&amp;J]" userId="137be246-02e7-4c6d-a3b6-b3136fbf5624" providerId="ADAL" clId="{52CCF914-299C-4170-BBBA-51F3B3B711ED}" dt="2022-09-11T08:21:52.581" v="13864"/>
          <ac:grpSpMkLst>
            <pc:docMk/>
            <pc:sldMk cId="4278066869" sldId="308"/>
            <ac:grpSpMk id="58" creationId="{76FFBE2E-6532-4697-9EE0-4626F0B29EE2}"/>
          </ac:grpSpMkLst>
        </pc:grpChg>
        <pc:grpChg chg="add mod">
          <ac:chgData name="Hendiyaningsih, Fiska [CONID NON J&amp;J]" userId="137be246-02e7-4c6d-a3b6-b3136fbf5624" providerId="ADAL" clId="{52CCF914-299C-4170-BBBA-51F3B3B711ED}" dt="2022-09-11T08:28:29.591" v="13923" actId="164"/>
          <ac:grpSpMkLst>
            <pc:docMk/>
            <pc:sldMk cId="4278066869" sldId="308"/>
            <ac:grpSpMk id="65" creationId="{89B55F3E-7EDC-4AF0-B776-F3935CB45504}"/>
          </ac:grpSpMkLst>
        </pc:grpChg>
        <pc:grpChg chg="add del mod">
          <ac:chgData name="Hendiyaningsih, Fiska [CONID NON J&amp;J]" userId="137be246-02e7-4c6d-a3b6-b3136fbf5624" providerId="ADAL" clId="{52CCF914-299C-4170-BBBA-51F3B3B711ED}" dt="2022-09-11T08:26:12.601" v="13916" actId="478"/>
          <ac:grpSpMkLst>
            <pc:docMk/>
            <pc:sldMk cId="4278066869" sldId="308"/>
            <ac:grpSpMk id="66" creationId="{2E054A67-3B8D-493A-A0D4-4C1A64DBEC8A}"/>
          </ac:grpSpMkLst>
        </pc:grpChg>
        <pc:grpChg chg="add mod">
          <ac:chgData name="Hendiyaningsih, Fiska [CONID NON J&amp;J]" userId="137be246-02e7-4c6d-a3b6-b3136fbf5624" providerId="ADAL" clId="{52CCF914-299C-4170-BBBA-51F3B3B711ED}" dt="2022-09-11T08:28:59.471" v="13932" actId="1076"/>
          <ac:grpSpMkLst>
            <pc:docMk/>
            <pc:sldMk cId="4278066869" sldId="308"/>
            <ac:grpSpMk id="67" creationId="{4E0DFA80-B83D-4823-A939-AF94E5636E54}"/>
          </ac:grpSpMkLst>
        </pc:grpChg>
        <pc:picChg chg="add mod">
          <ac:chgData name="Hendiyaningsih, Fiska [CONID NON J&amp;J]" userId="137be246-02e7-4c6d-a3b6-b3136fbf5624" providerId="ADAL" clId="{52CCF914-299C-4170-BBBA-51F3B3B711ED}" dt="2022-09-11T08:28:53.269" v="13931" actId="1076"/>
          <ac:picMkLst>
            <pc:docMk/>
            <pc:sldMk cId="4278066869" sldId="308"/>
            <ac:picMk id="4" creationId="{778ED6D1-7B32-4383-B9C8-5214E8C0B127}"/>
          </ac:picMkLst>
        </pc:picChg>
        <pc:cxnChg chg="del mod">
          <ac:chgData name="Hendiyaningsih, Fiska [CONID NON J&amp;J]" userId="137be246-02e7-4c6d-a3b6-b3136fbf5624" providerId="ADAL" clId="{52CCF914-299C-4170-BBBA-51F3B3B711ED}" dt="2022-09-11T08:21:57.501" v="13865" actId="478"/>
          <ac:cxnSpMkLst>
            <pc:docMk/>
            <pc:sldMk cId="4278066869" sldId="308"/>
            <ac:cxnSpMk id="38" creationId="{C450F3F3-0508-4BD2-89B8-2A7A23B2F990}"/>
          </ac:cxnSpMkLst>
        </pc:cxnChg>
      </pc:sldChg>
      <pc:sldChg chg="addSp modSp new mod">
        <pc:chgData name="Hendiyaningsih, Fiska [CONID NON J&amp;J]" userId="137be246-02e7-4c6d-a3b6-b3136fbf5624" providerId="ADAL" clId="{52CCF914-299C-4170-BBBA-51F3B3B711ED}" dt="2022-09-11T08:17:46.183" v="13844" actId="20577"/>
        <pc:sldMkLst>
          <pc:docMk/>
          <pc:sldMk cId="1596768834" sldId="309"/>
        </pc:sldMkLst>
        <pc:spChg chg="mod">
          <ac:chgData name="Hendiyaningsih, Fiska [CONID NON J&amp;J]" userId="137be246-02e7-4c6d-a3b6-b3136fbf5624" providerId="ADAL" clId="{52CCF914-299C-4170-BBBA-51F3B3B711ED}" dt="2022-09-11T08:17:46.183" v="13844" actId="20577"/>
          <ac:spMkLst>
            <pc:docMk/>
            <pc:sldMk cId="1596768834" sldId="309"/>
            <ac:spMk id="2" creationId="{9DDCA16E-5A4B-4EB3-AB5A-06F14B82108D}"/>
          </ac:spMkLst>
        </pc:spChg>
        <pc:spChg chg="mod">
          <ac:chgData name="Hendiyaningsih, Fiska [CONID NON J&amp;J]" userId="137be246-02e7-4c6d-a3b6-b3136fbf5624" providerId="ADAL" clId="{52CCF914-299C-4170-BBBA-51F3B3B711ED}" dt="2022-09-11T08:17:39.861" v="13832"/>
          <ac:spMkLst>
            <pc:docMk/>
            <pc:sldMk cId="1596768834" sldId="309"/>
            <ac:spMk id="5" creationId="{1D282800-526A-4FFD-9D8F-168AF6E5873C}"/>
          </ac:spMkLst>
        </pc:spChg>
        <pc:spChg chg="mod">
          <ac:chgData name="Hendiyaningsih, Fiska [CONID NON J&amp;J]" userId="137be246-02e7-4c6d-a3b6-b3136fbf5624" providerId="ADAL" clId="{52CCF914-299C-4170-BBBA-51F3B3B711ED}" dt="2022-09-11T08:17:39.861" v="13832"/>
          <ac:spMkLst>
            <pc:docMk/>
            <pc:sldMk cId="1596768834" sldId="309"/>
            <ac:spMk id="6" creationId="{4E981C1B-2310-4CC4-B350-7D55F9581D76}"/>
          </ac:spMkLst>
        </pc:spChg>
        <pc:spChg chg="mod">
          <ac:chgData name="Hendiyaningsih, Fiska [CONID NON J&amp;J]" userId="137be246-02e7-4c6d-a3b6-b3136fbf5624" providerId="ADAL" clId="{52CCF914-299C-4170-BBBA-51F3B3B711ED}" dt="2022-09-11T08:17:39.861" v="13832"/>
          <ac:spMkLst>
            <pc:docMk/>
            <pc:sldMk cId="1596768834" sldId="309"/>
            <ac:spMk id="7" creationId="{DF18DDF2-81C6-4DEF-AB74-BB83C419F8E3}"/>
          </ac:spMkLst>
        </pc:spChg>
        <pc:spChg chg="mod">
          <ac:chgData name="Hendiyaningsih, Fiska [CONID NON J&amp;J]" userId="137be246-02e7-4c6d-a3b6-b3136fbf5624" providerId="ADAL" clId="{52CCF914-299C-4170-BBBA-51F3B3B711ED}" dt="2022-09-11T08:17:39.861" v="13832"/>
          <ac:spMkLst>
            <pc:docMk/>
            <pc:sldMk cId="1596768834" sldId="309"/>
            <ac:spMk id="8" creationId="{F1D07FCF-7834-4BDE-B027-C54D1DF90980}"/>
          </ac:spMkLst>
        </pc:spChg>
        <pc:spChg chg="mod">
          <ac:chgData name="Hendiyaningsih, Fiska [CONID NON J&amp;J]" userId="137be246-02e7-4c6d-a3b6-b3136fbf5624" providerId="ADAL" clId="{52CCF914-299C-4170-BBBA-51F3B3B711ED}" dt="2022-09-11T08:17:39.861" v="13832"/>
          <ac:spMkLst>
            <pc:docMk/>
            <pc:sldMk cId="1596768834" sldId="309"/>
            <ac:spMk id="9" creationId="{08F3683B-2844-49A5-A0CB-CA8E41F35396}"/>
          </ac:spMkLst>
        </pc:spChg>
        <pc:spChg chg="mod">
          <ac:chgData name="Hendiyaningsih, Fiska [CONID NON J&amp;J]" userId="137be246-02e7-4c6d-a3b6-b3136fbf5624" providerId="ADAL" clId="{52CCF914-299C-4170-BBBA-51F3B3B711ED}" dt="2022-09-11T08:17:39.861" v="13832"/>
          <ac:spMkLst>
            <pc:docMk/>
            <pc:sldMk cId="1596768834" sldId="309"/>
            <ac:spMk id="10" creationId="{BECBBA42-93DE-4376-8D6E-DCE6CDF728DE}"/>
          </ac:spMkLst>
        </pc:spChg>
        <pc:spChg chg="mod">
          <ac:chgData name="Hendiyaningsih, Fiska [CONID NON J&amp;J]" userId="137be246-02e7-4c6d-a3b6-b3136fbf5624" providerId="ADAL" clId="{52CCF914-299C-4170-BBBA-51F3B3B711ED}" dt="2022-09-11T08:17:39.861" v="13832"/>
          <ac:spMkLst>
            <pc:docMk/>
            <pc:sldMk cId="1596768834" sldId="309"/>
            <ac:spMk id="11" creationId="{CE0FA413-ECCB-400D-BF35-68364BB3DA03}"/>
          </ac:spMkLst>
        </pc:spChg>
        <pc:spChg chg="mod">
          <ac:chgData name="Hendiyaningsih, Fiska [CONID NON J&amp;J]" userId="137be246-02e7-4c6d-a3b6-b3136fbf5624" providerId="ADAL" clId="{52CCF914-299C-4170-BBBA-51F3B3B711ED}" dt="2022-09-11T08:17:39.861" v="13832"/>
          <ac:spMkLst>
            <pc:docMk/>
            <pc:sldMk cId="1596768834" sldId="309"/>
            <ac:spMk id="12" creationId="{FC2D5D08-458E-4C38-A52B-50E2C5E0E7EE}"/>
          </ac:spMkLst>
        </pc:spChg>
        <pc:spChg chg="mod">
          <ac:chgData name="Hendiyaningsih, Fiska [CONID NON J&amp;J]" userId="137be246-02e7-4c6d-a3b6-b3136fbf5624" providerId="ADAL" clId="{52CCF914-299C-4170-BBBA-51F3B3B711ED}" dt="2022-09-11T08:17:39.861" v="13832"/>
          <ac:spMkLst>
            <pc:docMk/>
            <pc:sldMk cId="1596768834" sldId="309"/>
            <ac:spMk id="13" creationId="{4757BC2A-C838-4B3D-91C1-F83A3106F5DB}"/>
          </ac:spMkLst>
        </pc:spChg>
        <pc:spChg chg="mod">
          <ac:chgData name="Hendiyaningsih, Fiska [CONID NON J&amp;J]" userId="137be246-02e7-4c6d-a3b6-b3136fbf5624" providerId="ADAL" clId="{52CCF914-299C-4170-BBBA-51F3B3B711ED}" dt="2022-09-11T08:17:39.861" v="13832"/>
          <ac:spMkLst>
            <pc:docMk/>
            <pc:sldMk cId="1596768834" sldId="309"/>
            <ac:spMk id="14" creationId="{F0F1786E-1FDD-400C-807A-A9A1E881ED27}"/>
          </ac:spMkLst>
        </pc:spChg>
        <pc:spChg chg="mod">
          <ac:chgData name="Hendiyaningsih, Fiska [CONID NON J&amp;J]" userId="137be246-02e7-4c6d-a3b6-b3136fbf5624" providerId="ADAL" clId="{52CCF914-299C-4170-BBBA-51F3B3B711ED}" dt="2022-09-11T08:17:39.861" v="13832"/>
          <ac:spMkLst>
            <pc:docMk/>
            <pc:sldMk cId="1596768834" sldId="309"/>
            <ac:spMk id="15" creationId="{C0AF5012-7AAA-4364-8051-725F0D0F7544}"/>
          </ac:spMkLst>
        </pc:spChg>
        <pc:spChg chg="mod">
          <ac:chgData name="Hendiyaningsih, Fiska [CONID NON J&amp;J]" userId="137be246-02e7-4c6d-a3b6-b3136fbf5624" providerId="ADAL" clId="{52CCF914-299C-4170-BBBA-51F3B3B711ED}" dt="2022-09-11T08:17:39.861" v="13832"/>
          <ac:spMkLst>
            <pc:docMk/>
            <pc:sldMk cId="1596768834" sldId="309"/>
            <ac:spMk id="16" creationId="{D62B108A-AA8F-44AE-A5AB-E4E6C903E93F}"/>
          </ac:spMkLst>
        </pc:spChg>
        <pc:spChg chg="mod">
          <ac:chgData name="Hendiyaningsih, Fiska [CONID NON J&amp;J]" userId="137be246-02e7-4c6d-a3b6-b3136fbf5624" providerId="ADAL" clId="{52CCF914-299C-4170-BBBA-51F3B3B711ED}" dt="2022-09-11T08:17:39.861" v="13832"/>
          <ac:spMkLst>
            <pc:docMk/>
            <pc:sldMk cId="1596768834" sldId="309"/>
            <ac:spMk id="17" creationId="{03C1571E-02DD-4CAC-A7D1-3C651EFD55E2}"/>
          </ac:spMkLst>
        </pc:spChg>
        <pc:spChg chg="mod">
          <ac:chgData name="Hendiyaningsih, Fiska [CONID NON J&amp;J]" userId="137be246-02e7-4c6d-a3b6-b3136fbf5624" providerId="ADAL" clId="{52CCF914-299C-4170-BBBA-51F3B3B711ED}" dt="2022-09-11T08:17:39.861" v="13832"/>
          <ac:spMkLst>
            <pc:docMk/>
            <pc:sldMk cId="1596768834" sldId="309"/>
            <ac:spMk id="18" creationId="{739B7CA3-7BEB-43DF-8FAA-93F26808CC99}"/>
          </ac:spMkLst>
        </pc:spChg>
        <pc:spChg chg="mod">
          <ac:chgData name="Hendiyaningsih, Fiska [CONID NON J&amp;J]" userId="137be246-02e7-4c6d-a3b6-b3136fbf5624" providerId="ADAL" clId="{52CCF914-299C-4170-BBBA-51F3B3B711ED}" dt="2022-09-11T08:17:39.861" v="13832"/>
          <ac:spMkLst>
            <pc:docMk/>
            <pc:sldMk cId="1596768834" sldId="309"/>
            <ac:spMk id="19" creationId="{BCDA1722-43C2-4B32-B38C-B1E6122AAD36}"/>
          </ac:spMkLst>
        </pc:spChg>
        <pc:spChg chg="mod">
          <ac:chgData name="Hendiyaningsih, Fiska [CONID NON J&amp;J]" userId="137be246-02e7-4c6d-a3b6-b3136fbf5624" providerId="ADAL" clId="{52CCF914-299C-4170-BBBA-51F3B3B711ED}" dt="2022-09-11T08:17:39.861" v="13832"/>
          <ac:spMkLst>
            <pc:docMk/>
            <pc:sldMk cId="1596768834" sldId="309"/>
            <ac:spMk id="20" creationId="{D9E3A2C4-81F8-4D05-A0A2-D49C7566C6FA}"/>
          </ac:spMkLst>
        </pc:spChg>
        <pc:spChg chg="mod">
          <ac:chgData name="Hendiyaningsih, Fiska [CONID NON J&amp;J]" userId="137be246-02e7-4c6d-a3b6-b3136fbf5624" providerId="ADAL" clId="{52CCF914-299C-4170-BBBA-51F3B3B711ED}" dt="2022-09-11T08:17:39.861" v="13832"/>
          <ac:spMkLst>
            <pc:docMk/>
            <pc:sldMk cId="1596768834" sldId="309"/>
            <ac:spMk id="21" creationId="{EA55A16F-8EF1-4DF2-9632-8FA64181B036}"/>
          </ac:spMkLst>
        </pc:spChg>
        <pc:spChg chg="mod">
          <ac:chgData name="Hendiyaningsih, Fiska [CONID NON J&amp;J]" userId="137be246-02e7-4c6d-a3b6-b3136fbf5624" providerId="ADAL" clId="{52CCF914-299C-4170-BBBA-51F3B3B711ED}" dt="2022-09-11T08:17:39.861" v="13832"/>
          <ac:spMkLst>
            <pc:docMk/>
            <pc:sldMk cId="1596768834" sldId="309"/>
            <ac:spMk id="22" creationId="{ABB02EFB-46AF-41B8-84AA-6CA26C7E2A62}"/>
          </ac:spMkLst>
        </pc:spChg>
        <pc:spChg chg="mod">
          <ac:chgData name="Hendiyaningsih, Fiska [CONID NON J&amp;J]" userId="137be246-02e7-4c6d-a3b6-b3136fbf5624" providerId="ADAL" clId="{52CCF914-299C-4170-BBBA-51F3B3B711ED}" dt="2022-09-11T08:17:39.861" v="13832"/>
          <ac:spMkLst>
            <pc:docMk/>
            <pc:sldMk cId="1596768834" sldId="309"/>
            <ac:spMk id="23" creationId="{D84BC22F-89BC-4626-B241-D6E0DCDCC51E}"/>
          </ac:spMkLst>
        </pc:spChg>
        <pc:spChg chg="mod">
          <ac:chgData name="Hendiyaningsih, Fiska [CONID NON J&amp;J]" userId="137be246-02e7-4c6d-a3b6-b3136fbf5624" providerId="ADAL" clId="{52CCF914-299C-4170-BBBA-51F3B3B711ED}" dt="2022-09-11T08:17:39.861" v="13832"/>
          <ac:spMkLst>
            <pc:docMk/>
            <pc:sldMk cId="1596768834" sldId="309"/>
            <ac:spMk id="24" creationId="{FAA8D152-EB1D-4D62-81F1-93576E15589F}"/>
          </ac:spMkLst>
        </pc:spChg>
        <pc:spChg chg="mod">
          <ac:chgData name="Hendiyaningsih, Fiska [CONID NON J&amp;J]" userId="137be246-02e7-4c6d-a3b6-b3136fbf5624" providerId="ADAL" clId="{52CCF914-299C-4170-BBBA-51F3B3B711ED}" dt="2022-09-11T08:17:39.861" v="13832"/>
          <ac:spMkLst>
            <pc:docMk/>
            <pc:sldMk cId="1596768834" sldId="309"/>
            <ac:spMk id="25" creationId="{7D1B571D-1AE4-42FB-953E-6422B08988EF}"/>
          </ac:spMkLst>
        </pc:spChg>
        <pc:spChg chg="mod">
          <ac:chgData name="Hendiyaningsih, Fiska [CONID NON J&amp;J]" userId="137be246-02e7-4c6d-a3b6-b3136fbf5624" providerId="ADAL" clId="{52CCF914-299C-4170-BBBA-51F3B3B711ED}" dt="2022-09-11T08:17:39.861" v="13832"/>
          <ac:spMkLst>
            <pc:docMk/>
            <pc:sldMk cId="1596768834" sldId="309"/>
            <ac:spMk id="26" creationId="{CDA96743-AE54-4830-AC32-A6942CF74794}"/>
          </ac:spMkLst>
        </pc:spChg>
        <pc:spChg chg="mod">
          <ac:chgData name="Hendiyaningsih, Fiska [CONID NON J&amp;J]" userId="137be246-02e7-4c6d-a3b6-b3136fbf5624" providerId="ADAL" clId="{52CCF914-299C-4170-BBBA-51F3B3B711ED}" dt="2022-09-11T08:17:39.861" v="13832"/>
          <ac:spMkLst>
            <pc:docMk/>
            <pc:sldMk cId="1596768834" sldId="309"/>
            <ac:spMk id="27" creationId="{1098F01A-DF2E-49EA-B59A-416FB1AF1101}"/>
          </ac:spMkLst>
        </pc:spChg>
        <pc:spChg chg="mod">
          <ac:chgData name="Hendiyaningsih, Fiska [CONID NON J&amp;J]" userId="137be246-02e7-4c6d-a3b6-b3136fbf5624" providerId="ADAL" clId="{52CCF914-299C-4170-BBBA-51F3B3B711ED}" dt="2022-09-11T08:17:39.861" v="13832"/>
          <ac:spMkLst>
            <pc:docMk/>
            <pc:sldMk cId="1596768834" sldId="309"/>
            <ac:spMk id="28" creationId="{8D79715D-7C4A-47F8-90EE-960B3A2FF2AC}"/>
          </ac:spMkLst>
        </pc:spChg>
        <pc:spChg chg="mod">
          <ac:chgData name="Hendiyaningsih, Fiska [CONID NON J&amp;J]" userId="137be246-02e7-4c6d-a3b6-b3136fbf5624" providerId="ADAL" clId="{52CCF914-299C-4170-BBBA-51F3B3B711ED}" dt="2022-09-11T08:17:39.861" v="13832"/>
          <ac:spMkLst>
            <pc:docMk/>
            <pc:sldMk cId="1596768834" sldId="309"/>
            <ac:spMk id="29" creationId="{CCC94A4D-F960-4C57-BAD2-F6E6F48EF4E7}"/>
          </ac:spMkLst>
        </pc:spChg>
        <pc:spChg chg="mod">
          <ac:chgData name="Hendiyaningsih, Fiska [CONID NON J&amp;J]" userId="137be246-02e7-4c6d-a3b6-b3136fbf5624" providerId="ADAL" clId="{52CCF914-299C-4170-BBBA-51F3B3B711ED}" dt="2022-09-11T08:17:39.861" v="13832"/>
          <ac:spMkLst>
            <pc:docMk/>
            <pc:sldMk cId="1596768834" sldId="309"/>
            <ac:spMk id="30" creationId="{C9C25099-849B-431C-A142-D44665A2E710}"/>
          </ac:spMkLst>
        </pc:spChg>
        <pc:spChg chg="mod">
          <ac:chgData name="Hendiyaningsih, Fiska [CONID NON J&amp;J]" userId="137be246-02e7-4c6d-a3b6-b3136fbf5624" providerId="ADAL" clId="{52CCF914-299C-4170-BBBA-51F3B3B711ED}" dt="2022-09-11T08:17:39.861" v="13832"/>
          <ac:spMkLst>
            <pc:docMk/>
            <pc:sldMk cId="1596768834" sldId="309"/>
            <ac:spMk id="31" creationId="{B69E1F77-CE7E-4EEE-90D3-37B47064D9E2}"/>
          </ac:spMkLst>
        </pc:spChg>
        <pc:grpChg chg="add mod">
          <ac:chgData name="Hendiyaningsih, Fiska [CONID NON J&amp;J]" userId="137be246-02e7-4c6d-a3b6-b3136fbf5624" providerId="ADAL" clId="{52CCF914-299C-4170-BBBA-51F3B3B711ED}" dt="2022-09-11T08:17:39.861" v="13832"/>
          <ac:grpSpMkLst>
            <pc:docMk/>
            <pc:sldMk cId="1596768834" sldId="309"/>
            <ac:grpSpMk id="3" creationId="{48F419EF-8CE8-40CE-88D5-9B6113B3C5F6}"/>
          </ac:grpSpMkLst>
        </pc:grpChg>
        <pc:grpChg chg="mod">
          <ac:chgData name="Hendiyaningsih, Fiska [CONID NON J&amp;J]" userId="137be246-02e7-4c6d-a3b6-b3136fbf5624" providerId="ADAL" clId="{52CCF914-299C-4170-BBBA-51F3B3B711ED}" dt="2022-09-11T08:17:39.861" v="13832"/>
          <ac:grpSpMkLst>
            <pc:docMk/>
            <pc:sldMk cId="1596768834" sldId="309"/>
            <ac:grpSpMk id="4" creationId="{8D6DBDFE-B173-4A2F-B031-066882F8B7BA}"/>
          </ac:grpSpMkLst>
        </pc:grpChg>
      </pc:sldChg>
      <pc:sldMasterChg chg="del delSldLayout">
        <pc:chgData name="Hendiyaningsih, Fiska [CONID NON J&amp;J]" userId="137be246-02e7-4c6d-a3b6-b3136fbf5624" providerId="ADAL" clId="{52CCF914-299C-4170-BBBA-51F3B3B711ED}" dt="2022-09-11T08:26:26.575" v="13918" actId="47"/>
        <pc:sldMasterMkLst>
          <pc:docMk/>
          <pc:sldMasterMk cId="0" sldId="2147483661"/>
        </pc:sldMasterMkLst>
        <pc:sldLayoutChg chg="del">
          <pc:chgData name="Hendiyaningsih, Fiska [CONID NON J&amp;J]" userId="137be246-02e7-4c6d-a3b6-b3136fbf5624" providerId="ADAL" clId="{52CCF914-299C-4170-BBBA-51F3B3B711ED}" dt="2022-09-11T08:26:26.575" v="13918" actId="47"/>
          <pc:sldLayoutMkLst>
            <pc:docMk/>
            <pc:sldMasterMk cId="0" sldId="2147483661"/>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313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411475"/>
            <a:ext cx="5761200" cy="16422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2053675"/>
            <a:ext cx="4114800" cy="33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aw.githubusercontent.com/hadimaster65555/dataset_for_teaching/main/dataset/superstore_dataset/global_superstore.csv"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57200" y="411475"/>
            <a:ext cx="5761200" cy="16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Segmentation Analysis</a:t>
            </a:r>
            <a:endParaRPr dirty="0"/>
          </a:p>
        </p:txBody>
      </p:sp>
      <p:grpSp>
        <p:nvGrpSpPr>
          <p:cNvPr id="48" name="Google Shape;48;p15"/>
          <p:cNvGrpSpPr/>
          <p:nvPr/>
        </p:nvGrpSpPr>
        <p:grpSpPr>
          <a:xfrm>
            <a:off x="457214" y="411508"/>
            <a:ext cx="8229764" cy="4320573"/>
            <a:chOff x="457214" y="411508"/>
            <a:chExt cx="8229764" cy="4320573"/>
          </a:xfrm>
        </p:grpSpPr>
        <p:cxnSp>
          <p:nvCxnSpPr>
            <p:cNvPr id="49" name="Google Shape;49;p15"/>
            <p:cNvCxnSpPr>
              <a:stCxn id="50" idx="3"/>
              <a:endCxn id="51" idx="7"/>
            </p:cNvCxnSpPr>
            <p:nvPr/>
          </p:nvCxnSpPr>
          <p:spPr>
            <a:xfrm flipH="1">
              <a:off x="6524249" y="1294102"/>
              <a:ext cx="1280100" cy="1761000"/>
            </a:xfrm>
            <a:prstGeom prst="straightConnector1">
              <a:avLst/>
            </a:prstGeom>
            <a:noFill/>
            <a:ln w="9525" cap="flat" cmpd="sng">
              <a:solidFill>
                <a:schemeClr val="dk2"/>
              </a:solidFill>
              <a:prstDash val="solid"/>
              <a:round/>
              <a:headEnd type="none" w="med" len="med"/>
              <a:tailEnd type="none" w="med" len="med"/>
            </a:ln>
          </p:spPr>
        </p:cxnSp>
        <p:cxnSp>
          <p:nvCxnSpPr>
            <p:cNvPr id="52" name="Google Shape;52;p15"/>
            <p:cNvCxnSpPr>
              <a:stCxn id="51" idx="2"/>
              <a:endCxn id="53" idx="6"/>
            </p:cNvCxnSpPr>
            <p:nvPr/>
          </p:nvCxnSpPr>
          <p:spPr>
            <a:xfrm flipH="1">
              <a:off x="4661228" y="3131674"/>
              <a:ext cx="1677900" cy="1058100"/>
            </a:xfrm>
            <a:prstGeom prst="straightConnector1">
              <a:avLst/>
            </a:prstGeom>
            <a:noFill/>
            <a:ln w="9525" cap="flat" cmpd="sng">
              <a:solidFill>
                <a:schemeClr val="dk2"/>
              </a:solidFill>
              <a:prstDash val="solid"/>
              <a:round/>
              <a:headEnd type="none" w="med" len="med"/>
              <a:tailEnd type="none" w="med" len="med"/>
            </a:ln>
          </p:spPr>
        </p:cxnSp>
        <p:cxnSp>
          <p:nvCxnSpPr>
            <p:cNvPr id="54" name="Google Shape;54;p15"/>
            <p:cNvCxnSpPr>
              <a:stCxn id="53" idx="2"/>
              <a:endCxn id="55" idx="6"/>
            </p:cNvCxnSpPr>
            <p:nvPr/>
          </p:nvCxnSpPr>
          <p:spPr>
            <a:xfrm rot="10800000">
              <a:off x="2768985" y="3131666"/>
              <a:ext cx="1713600" cy="10581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15"/>
            <p:cNvCxnSpPr>
              <a:stCxn id="55" idx="2"/>
              <a:endCxn id="57" idx="6"/>
            </p:cNvCxnSpPr>
            <p:nvPr/>
          </p:nvCxnSpPr>
          <p:spPr>
            <a:xfrm flipH="1">
              <a:off x="881438" y="3131614"/>
              <a:ext cx="1743300" cy="618000"/>
            </a:xfrm>
            <a:prstGeom prst="straightConnector1">
              <a:avLst/>
            </a:prstGeom>
            <a:noFill/>
            <a:ln w="9525" cap="flat" cmpd="sng">
              <a:solidFill>
                <a:schemeClr val="dk2"/>
              </a:solidFill>
              <a:prstDash val="solid"/>
              <a:round/>
              <a:headEnd type="none" w="med" len="med"/>
              <a:tailEnd type="none" w="med" len="med"/>
            </a:ln>
          </p:spPr>
        </p:cxnSp>
        <p:grpSp>
          <p:nvGrpSpPr>
            <p:cNvPr id="58" name="Google Shape;58;p15"/>
            <p:cNvGrpSpPr/>
            <p:nvPr/>
          </p:nvGrpSpPr>
          <p:grpSpPr>
            <a:xfrm>
              <a:off x="457214" y="3385326"/>
              <a:ext cx="728701" cy="728701"/>
              <a:chOff x="1786425" y="2013025"/>
              <a:chExt cx="573600" cy="573600"/>
            </a:xfrm>
          </p:grpSpPr>
          <p:sp>
            <p:nvSpPr>
              <p:cNvPr id="59" name="Google Shape;59;p15"/>
              <p:cNvSpPr/>
              <p:nvPr/>
            </p:nvSpPr>
            <p:spPr>
              <a:xfrm>
                <a:off x="1786425" y="2013025"/>
                <a:ext cx="573600" cy="57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2025925" y="2252525"/>
                <a:ext cx="94500" cy="9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15"/>
            <p:cNvGrpSpPr/>
            <p:nvPr/>
          </p:nvGrpSpPr>
          <p:grpSpPr>
            <a:xfrm>
              <a:off x="2258945" y="2693670"/>
              <a:ext cx="875887" cy="875887"/>
              <a:chOff x="3262525" y="1556125"/>
              <a:chExt cx="573600" cy="573600"/>
            </a:xfrm>
          </p:grpSpPr>
          <p:sp>
            <p:nvSpPr>
              <p:cNvPr id="61" name="Google Shape;61;p15"/>
              <p:cNvSpPr/>
              <p:nvPr/>
            </p:nvSpPr>
            <p:spPr>
              <a:xfrm>
                <a:off x="3262525" y="1556125"/>
                <a:ext cx="573600" cy="573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3502075" y="1795675"/>
                <a:ext cx="94500" cy="9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15"/>
            <p:cNvGrpSpPr/>
            <p:nvPr/>
          </p:nvGrpSpPr>
          <p:grpSpPr>
            <a:xfrm>
              <a:off x="4029596" y="3647403"/>
              <a:ext cx="1084678" cy="1084678"/>
              <a:chOff x="4738613" y="2888163"/>
              <a:chExt cx="573600" cy="573600"/>
            </a:xfrm>
          </p:grpSpPr>
          <p:sp>
            <p:nvSpPr>
              <p:cNvPr id="63" name="Google Shape;63;p15"/>
              <p:cNvSpPr/>
              <p:nvPr/>
            </p:nvSpPr>
            <p:spPr>
              <a:xfrm>
                <a:off x="4738613" y="2888163"/>
                <a:ext cx="573600" cy="573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978163" y="3127725"/>
                <a:ext cx="94500" cy="9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15"/>
            <p:cNvGrpSpPr/>
            <p:nvPr/>
          </p:nvGrpSpPr>
          <p:grpSpPr>
            <a:xfrm>
              <a:off x="5789512" y="2473726"/>
              <a:ext cx="1316125" cy="1316125"/>
              <a:chOff x="6214714" y="2013025"/>
              <a:chExt cx="573600" cy="573600"/>
            </a:xfrm>
          </p:grpSpPr>
          <p:sp>
            <p:nvSpPr>
              <p:cNvPr id="65" name="Google Shape;65;p15"/>
              <p:cNvSpPr/>
              <p:nvPr/>
            </p:nvSpPr>
            <p:spPr>
              <a:xfrm>
                <a:off x="6214714" y="2013025"/>
                <a:ext cx="573600" cy="573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6454250" y="2252525"/>
                <a:ext cx="94500" cy="9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15"/>
            <p:cNvGrpSpPr/>
            <p:nvPr/>
          </p:nvGrpSpPr>
          <p:grpSpPr>
            <a:xfrm>
              <a:off x="7105907" y="411508"/>
              <a:ext cx="1581071" cy="1581071"/>
              <a:chOff x="7690825" y="1556125"/>
              <a:chExt cx="573600" cy="573600"/>
            </a:xfrm>
          </p:grpSpPr>
          <p:sp>
            <p:nvSpPr>
              <p:cNvPr id="67" name="Google Shape;67;p15"/>
              <p:cNvSpPr/>
              <p:nvPr/>
            </p:nvSpPr>
            <p:spPr>
              <a:xfrm>
                <a:off x="7690825" y="1556125"/>
                <a:ext cx="573600" cy="573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a:off x="7930375" y="1795663"/>
                <a:ext cx="94500" cy="9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5"/>
            <p:cNvGrpSpPr/>
            <p:nvPr/>
          </p:nvGrpSpPr>
          <p:grpSpPr>
            <a:xfrm>
              <a:off x="4250547" y="3868314"/>
              <a:ext cx="643314" cy="643281"/>
              <a:chOff x="5053900" y="3804850"/>
              <a:chExt cx="483150" cy="483125"/>
            </a:xfrm>
          </p:grpSpPr>
          <p:sp>
            <p:nvSpPr>
              <p:cNvPr id="69" name="Google Shape;69;p15"/>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70;p15"/>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71;p15"/>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72;p15"/>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 name="Google Shape;73;p15"/>
            <p:cNvGrpSpPr/>
            <p:nvPr/>
          </p:nvGrpSpPr>
          <p:grpSpPr>
            <a:xfrm>
              <a:off x="605574" y="3533597"/>
              <a:ext cx="432155" cy="432155"/>
              <a:chOff x="5648375" y="3804850"/>
              <a:chExt cx="483125" cy="483125"/>
            </a:xfrm>
          </p:grpSpPr>
          <p:sp>
            <p:nvSpPr>
              <p:cNvPr id="74" name="Google Shape;74;p15"/>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75;p15"/>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76;p15"/>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77;p15"/>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 name="Google Shape;78;p15"/>
            <p:cNvGrpSpPr/>
            <p:nvPr/>
          </p:nvGrpSpPr>
          <p:grpSpPr>
            <a:xfrm>
              <a:off x="2437416" y="2871997"/>
              <a:ext cx="519456" cy="519456"/>
              <a:chOff x="5648375" y="3804850"/>
              <a:chExt cx="483125" cy="483125"/>
            </a:xfrm>
          </p:grpSpPr>
          <p:sp>
            <p:nvSpPr>
              <p:cNvPr id="79" name="Google Shape;79;p15"/>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 name="Google Shape;80;p15"/>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1" name="Google Shape;81;p15"/>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82;p15"/>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3" name="Google Shape;83;p15"/>
            <p:cNvGrpSpPr/>
            <p:nvPr/>
          </p:nvGrpSpPr>
          <p:grpSpPr>
            <a:xfrm>
              <a:off x="6057410" y="2741283"/>
              <a:ext cx="780537" cy="780488"/>
              <a:chOff x="5648375" y="3804850"/>
              <a:chExt cx="483125" cy="483125"/>
            </a:xfrm>
          </p:grpSpPr>
          <p:sp>
            <p:nvSpPr>
              <p:cNvPr id="84" name="Google Shape;84;p15"/>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 name="Google Shape;85;p15"/>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86;p15"/>
              <p:cNvSpPr/>
              <p:nvPr/>
            </p:nvSpPr>
            <p:spPr>
              <a:xfrm>
                <a:off x="5932424" y="3947301"/>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87;p15"/>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8" name="Google Shape;88;p15"/>
            <p:cNvGrpSpPr/>
            <p:nvPr/>
          </p:nvGrpSpPr>
          <p:grpSpPr>
            <a:xfrm>
              <a:off x="7427662" y="733166"/>
              <a:ext cx="937649" cy="937649"/>
              <a:chOff x="5648375" y="3804850"/>
              <a:chExt cx="483125" cy="483125"/>
            </a:xfrm>
          </p:grpSpPr>
          <p:sp>
            <p:nvSpPr>
              <p:cNvPr id="89" name="Google Shape;89;p15"/>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90;p15"/>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91;p15"/>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 name="Google Shape;92;p15"/>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629776-9794-4401-873C-B5D3C6D58935}"/>
              </a:ext>
            </a:extLst>
          </p:cNvPr>
          <p:cNvSpPr>
            <a:spLocks noGrp="1"/>
          </p:cNvSpPr>
          <p:nvPr>
            <p:ph type="title"/>
          </p:nvPr>
        </p:nvSpPr>
        <p:spPr>
          <a:xfrm>
            <a:off x="311700" y="0"/>
            <a:ext cx="8520600" cy="576303"/>
          </a:xfrm>
        </p:spPr>
        <p:txBody>
          <a:bodyPr>
            <a:normAutofit/>
          </a:bodyPr>
          <a:lstStyle/>
          <a:p>
            <a:r>
              <a:rPr lang="en-US" sz="2000" dirty="0"/>
              <a:t>RFM Segmentation Score</a:t>
            </a:r>
          </a:p>
        </p:txBody>
      </p:sp>
      <p:pic>
        <p:nvPicPr>
          <p:cNvPr id="22" name="Picture 21">
            <a:extLst>
              <a:ext uri="{FF2B5EF4-FFF2-40B4-BE49-F238E27FC236}">
                <a16:creationId xmlns:a16="http://schemas.microsoft.com/office/drawing/2014/main" id="{094A87C6-2CB2-4188-9DCB-DDB30FF59E62}"/>
              </a:ext>
            </a:extLst>
          </p:cNvPr>
          <p:cNvPicPr>
            <a:picLocks noChangeAspect="1"/>
          </p:cNvPicPr>
          <p:nvPr/>
        </p:nvPicPr>
        <p:blipFill rotWithShape="1">
          <a:blip r:embed="rId2"/>
          <a:srcRect t="18903"/>
          <a:stretch/>
        </p:blipFill>
        <p:spPr>
          <a:xfrm>
            <a:off x="212156" y="3213436"/>
            <a:ext cx="4411338" cy="1560781"/>
          </a:xfrm>
          <a:prstGeom prst="rect">
            <a:avLst/>
          </a:prstGeom>
        </p:spPr>
      </p:pic>
      <p:grpSp>
        <p:nvGrpSpPr>
          <p:cNvPr id="23" name="Google Shape;1149;p32">
            <a:extLst>
              <a:ext uri="{FF2B5EF4-FFF2-40B4-BE49-F238E27FC236}">
                <a16:creationId xmlns:a16="http://schemas.microsoft.com/office/drawing/2014/main" id="{AF7FF2E1-164A-4001-869D-0C4F4AAB30F3}"/>
              </a:ext>
            </a:extLst>
          </p:cNvPr>
          <p:cNvGrpSpPr/>
          <p:nvPr/>
        </p:nvGrpSpPr>
        <p:grpSpPr>
          <a:xfrm flipH="1">
            <a:off x="7157713" y="2813179"/>
            <a:ext cx="1940375" cy="2361293"/>
            <a:chOff x="6335800" y="1358214"/>
            <a:chExt cx="1831118" cy="3464086"/>
          </a:xfrm>
        </p:grpSpPr>
        <p:sp>
          <p:nvSpPr>
            <p:cNvPr id="24" name="Google Shape;1150;p32">
              <a:extLst>
                <a:ext uri="{FF2B5EF4-FFF2-40B4-BE49-F238E27FC236}">
                  <a16:creationId xmlns:a16="http://schemas.microsoft.com/office/drawing/2014/main" id="{B89B06B6-C2C6-4198-A2BF-7A4D309B4143}"/>
                </a:ext>
              </a:extLst>
            </p:cNvPr>
            <p:cNvSpPr/>
            <p:nvPr/>
          </p:nvSpPr>
          <p:spPr>
            <a:xfrm>
              <a:off x="6444629" y="4589200"/>
              <a:ext cx="1391700" cy="233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1;p32">
              <a:extLst>
                <a:ext uri="{FF2B5EF4-FFF2-40B4-BE49-F238E27FC236}">
                  <a16:creationId xmlns:a16="http://schemas.microsoft.com/office/drawing/2014/main" id="{0390E102-3E78-45F7-8C60-0BA14BF66AA2}"/>
                </a:ext>
              </a:extLst>
            </p:cNvPr>
            <p:cNvSpPr/>
            <p:nvPr/>
          </p:nvSpPr>
          <p:spPr>
            <a:xfrm>
              <a:off x="7830077" y="1647710"/>
              <a:ext cx="168136" cy="229829"/>
            </a:xfrm>
            <a:custGeom>
              <a:avLst/>
              <a:gdLst/>
              <a:ahLst/>
              <a:cxnLst/>
              <a:rect l="l" t="t" r="r" b="b"/>
              <a:pathLst>
                <a:path w="8882" h="12141" extrusionOk="0">
                  <a:moveTo>
                    <a:pt x="6351" y="0"/>
                  </a:moveTo>
                  <a:lnTo>
                    <a:pt x="6002" y="31"/>
                  </a:lnTo>
                  <a:lnTo>
                    <a:pt x="5623" y="76"/>
                  </a:lnTo>
                  <a:lnTo>
                    <a:pt x="5259" y="152"/>
                  </a:lnTo>
                  <a:lnTo>
                    <a:pt x="4896" y="228"/>
                  </a:lnTo>
                  <a:lnTo>
                    <a:pt x="4532" y="304"/>
                  </a:lnTo>
                  <a:lnTo>
                    <a:pt x="4183" y="410"/>
                  </a:lnTo>
                  <a:lnTo>
                    <a:pt x="3850" y="501"/>
                  </a:lnTo>
                  <a:lnTo>
                    <a:pt x="3547" y="607"/>
                  </a:lnTo>
                  <a:lnTo>
                    <a:pt x="3274" y="713"/>
                  </a:lnTo>
                  <a:lnTo>
                    <a:pt x="3047" y="804"/>
                  </a:lnTo>
                  <a:lnTo>
                    <a:pt x="2849" y="910"/>
                  </a:lnTo>
                  <a:lnTo>
                    <a:pt x="2713" y="1001"/>
                  </a:lnTo>
                  <a:lnTo>
                    <a:pt x="2607" y="1077"/>
                  </a:lnTo>
                  <a:lnTo>
                    <a:pt x="2546" y="1183"/>
                  </a:lnTo>
                  <a:lnTo>
                    <a:pt x="2455" y="1349"/>
                  </a:lnTo>
                  <a:lnTo>
                    <a:pt x="2228" y="1834"/>
                  </a:lnTo>
                  <a:lnTo>
                    <a:pt x="1986" y="2486"/>
                  </a:lnTo>
                  <a:lnTo>
                    <a:pt x="1728" y="3199"/>
                  </a:lnTo>
                  <a:lnTo>
                    <a:pt x="1485" y="3941"/>
                  </a:lnTo>
                  <a:lnTo>
                    <a:pt x="1303" y="4623"/>
                  </a:lnTo>
                  <a:lnTo>
                    <a:pt x="1228" y="4926"/>
                  </a:lnTo>
                  <a:lnTo>
                    <a:pt x="1182" y="5199"/>
                  </a:lnTo>
                  <a:lnTo>
                    <a:pt x="1152" y="5411"/>
                  </a:lnTo>
                  <a:lnTo>
                    <a:pt x="1152" y="5578"/>
                  </a:lnTo>
                  <a:lnTo>
                    <a:pt x="1167" y="5745"/>
                  </a:lnTo>
                  <a:lnTo>
                    <a:pt x="1137" y="5942"/>
                  </a:lnTo>
                  <a:lnTo>
                    <a:pt x="1091" y="6184"/>
                  </a:lnTo>
                  <a:lnTo>
                    <a:pt x="1016" y="6442"/>
                  </a:lnTo>
                  <a:lnTo>
                    <a:pt x="834" y="7018"/>
                  </a:lnTo>
                  <a:lnTo>
                    <a:pt x="606" y="7624"/>
                  </a:lnTo>
                  <a:lnTo>
                    <a:pt x="394" y="8200"/>
                  </a:lnTo>
                  <a:lnTo>
                    <a:pt x="197" y="8670"/>
                  </a:lnTo>
                  <a:lnTo>
                    <a:pt x="0" y="9125"/>
                  </a:lnTo>
                  <a:lnTo>
                    <a:pt x="3092" y="12141"/>
                  </a:lnTo>
                  <a:lnTo>
                    <a:pt x="3471" y="11686"/>
                  </a:lnTo>
                  <a:lnTo>
                    <a:pt x="4335" y="10640"/>
                  </a:lnTo>
                  <a:lnTo>
                    <a:pt x="4805" y="10049"/>
                  </a:lnTo>
                  <a:lnTo>
                    <a:pt x="5244" y="9489"/>
                  </a:lnTo>
                  <a:lnTo>
                    <a:pt x="5608" y="9004"/>
                  </a:lnTo>
                  <a:lnTo>
                    <a:pt x="5729" y="8822"/>
                  </a:lnTo>
                  <a:lnTo>
                    <a:pt x="5820" y="8670"/>
                  </a:lnTo>
                  <a:lnTo>
                    <a:pt x="5896" y="8534"/>
                  </a:lnTo>
                  <a:lnTo>
                    <a:pt x="6032" y="8382"/>
                  </a:lnTo>
                  <a:lnTo>
                    <a:pt x="6184" y="8215"/>
                  </a:lnTo>
                  <a:lnTo>
                    <a:pt x="6381" y="8034"/>
                  </a:lnTo>
                  <a:lnTo>
                    <a:pt x="6821" y="7624"/>
                  </a:lnTo>
                  <a:lnTo>
                    <a:pt x="7321" y="7170"/>
                  </a:lnTo>
                  <a:lnTo>
                    <a:pt x="7806" y="6700"/>
                  </a:lnTo>
                  <a:lnTo>
                    <a:pt x="8033" y="6472"/>
                  </a:lnTo>
                  <a:lnTo>
                    <a:pt x="8245" y="6245"/>
                  </a:lnTo>
                  <a:lnTo>
                    <a:pt x="8427" y="6018"/>
                  </a:lnTo>
                  <a:lnTo>
                    <a:pt x="8579" y="5790"/>
                  </a:lnTo>
                  <a:lnTo>
                    <a:pt x="8700" y="5593"/>
                  </a:lnTo>
                  <a:lnTo>
                    <a:pt x="8745" y="5487"/>
                  </a:lnTo>
                  <a:lnTo>
                    <a:pt x="8776" y="5396"/>
                  </a:lnTo>
                  <a:lnTo>
                    <a:pt x="8821" y="5169"/>
                  </a:lnTo>
                  <a:lnTo>
                    <a:pt x="8852" y="4881"/>
                  </a:lnTo>
                  <a:lnTo>
                    <a:pt x="8882" y="4547"/>
                  </a:lnTo>
                  <a:lnTo>
                    <a:pt x="8882" y="4169"/>
                  </a:lnTo>
                  <a:lnTo>
                    <a:pt x="8867" y="3759"/>
                  </a:lnTo>
                  <a:lnTo>
                    <a:pt x="8836" y="3335"/>
                  </a:lnTo>
                  <a:lnTo>
                    <a:pt x="8791" y="2895"/>
                  </a:lnTo>
                  <a:lnTo>
                    <a:pt x="8715" y="2456"/>
                  </a:lnTo>
                  <a:lnTo>
                    <a:pt x="8624" y="2016"/>
                  </a:lnTo>
                  <a:lnTo>
                    <a:pt x="8518" y="1607"/>
                  </a:lnTo>
                  <a:lnTo>
                    <a:pt x="8382" y="1213"/>
                  </a:lnTo>
                  <a:lnTo>
                    <a:pt x="8306" y="1031"/>
                  </a:lnTo>
                  <a:lnTo>
                    <a:pt x="8230" y="864"/>
                  </a:lnTo>
                  <a:lnTo>
                    <a:pt x="8139" y="713"/>
                  </a:lnTo>
                  <a:lnTo>
                    <a:pt x="8033" y="561"/>
                  </a:lnTo>
                  <a:lnTo>
                    <a:pt x="7942" y="440"/>
                  </a:lnTo>
                  <a:lnTo>
                    <a:pt x="7821" y="319"/>
                  </a:lnTo>
                  <a:lnTo>
                    <a:pt x="7715" y="228"/>
                  </a:lnTo>
                  <a:lnTo>
                    <a:pt x="7594" y="152"/>
                  </a:lnTo>
                  <a:lnTo>
                    <a:pt x="7457" y="91"/>
                  </a:lnTo>
                  <a:lnTo>
                    <a:pt x="7321" y="46"/>
                  </a:lnTo>
                  <a:lnTo>
                    <a:pt x="7018" y="16"/>
                  </a:lnTo>
                  <a:lnTo>
                    <a:pt x="6699"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2;p32">
              <a:extLst>
                <a:ext uri="{FF2B5EF4-FFF2-40B4-BE49-F238E27FC236}">
                  <a16:creationId xmlns:a16="http://schemas.microsoft.com/office/drawing/2014/main" id="{8BF1E6A1-DFD0-4D2F-9694-3727E6E317A2}"/>
                </a:ext>
              </a:extLst>
            </p:cNvPr>
            <p:cNvSpPr/>
            <p:nvPr/>
          </p:nvSpPr>
          <p:spPr>
            <a:xfrm>
              <a:off x="7766945" y="1358214"/>
              <a:ext cx="399972" cy="417482"/>
            </a:xfrm>
            <a:custGeom>
              <a:avLst/>
              <a:gdLst/>
              <a:ahLst/>
              <a:cxnLst/>
              <a:rect l="l" t="t" r="r" b="b"/>
              <a:pathLst>
                <a:path w="21129" h="22054" extrusionOk="0">
                  <a:moveTo>
                    <a:pt x="12520" y="0"/>
                  </a:moveTo>
                  <a:lnTo>
                    <a:pt x="12308" y="46"/>
                  </a:lnTo>
                  <a:lnTo>
                    <a:pt x="12111" y="122"/>
                  </a:lnTo>
                  <a:lnTo>
                    <a:pt x="12005" y="182"/>
                  </a:lnTo>
                  <a:lnTo>
                    <a:pt x="11914" y="243"/>
                  </a:lnTo>
                  <a:lnTo>
                    <a:pt x="11823" y="304"/>
                  </a:lnTo>
                  <a:lnTo>
                    <a:pt x="11732" y="394"/>
                  </a:lnTo>
                  <a:lnTo>
                    <a:pt x="11656" y="485"/>
                  </a:lnTo>
                  <a:lnTo>
                    <a:pt x="11580" y="576"/>
                  </a:lnTo>
                  <a:lnTo>
                    <a:pt x="8458" y="4881"/>
                  </a:lnTo>
                  <a:lnTo>
                    <a:pt x="8397" y="4972"/>
                  </a:lnTo>
                  <a:lnTo>
                    <a:pt x="8322" y="5048"/>
                  </a:lnTo>
                  <a:lnTo>
                    <a:pt x="8155" y="5199"/>
                  </a:lnTo>
                  <a:lnTo>
                    <a:pt x="7958" y="5305"/>
                  </a:lnTo>
                  <a:lnTo>
                    <a:pt x="7761" y="5396"/>
                  </a:lnTo>
                  <a:lnTo>
                    <a:pt x="7549" y="5442"/>
                  </a:lnTo>
                  <a:lnTo>
                    <a:pt x="7336" y="5457"/>
                  </a:lnTo>
                  <a:lnTo>
                    <a:pt x="7109" y="5442"/>
                  </a:lnTo>
                  <a:lnTo>
                    <a:pt x="7003" y="5426"/>
                  </a:lnTo>
                  <a:lnTo>
                    <a:pt x="6897" y="5396"/>
                  </a:lnTo>
                  <a:lnTo>
                    <a:pt x="1834" y="3759"/>
                  </a:lnTo>
                  <a:lnTo>
                    <a:pt x="1713" y="3729"/>
                  </a:lnTo>
                  <a:lnTo>
                    <a:pt x="1607" y="3714"/>
                  </a:lnTo>
                  <a:lnTo>
                    <a:pt x="1486" y="3699"/>
                  </a:lnTo>
                  <a:lnTo>
                    <a:pt x="1259" y="3699"/>
                  </a:lnTo>
                  <a:lnTo>
                    <a:pt x="1152" y="3714"/>
                  </a:lnTo>
                  <a:lnTo>
                    <a:pt x="940" y="3774"/>
                  </a:lnTo>
                  <a:lnTo>
                    <a:pt x="743" y="3865"/>
                  </a:lnTo>
                  <a:lnTo>
                    <a:pt x="561" y="3971"/>
                  </a:lnTo>
                  <a:lnTo>
                    <a:pt x="410" y="4123"/>
                  </a:lnTo>
                  <a:lnTo>
                    <a:pt x="273" y="4275"/>
                  </a:lnTo>
                  <a:lnTo>
                    <a:pt x="167" y="4456"/>
                  </a:lnTo>
                  <a:lnTo>
                    <a:pt x="76" y="4653"/>
                  </a:lnTo>
                  <a:lnTo>
                    <a:pt x="16" y="4851"/>
                  </a:lnTo>
                  <a:lnTo>
                    <a:pt x="1" y="5063"/>
                  </a:lnTo>
                  <a:lnTo>
                    <a:pt x="16" y="5290"/>
                  </a:lnTo>
                  <a:lnTo>
                    <a:pt x="31" y="5396"/>
                  </a:lnTo>
                  <a:lnTo>
                    <a:pt x="61" y="5502"/>
                  </a:lnTo>
                  <a:lnTo>
                    <a:pt x="91" y="5608"/>
                  </a:lnTo>
                  <a:lnTo>
                    <a:pt x="152" y="5714"/>
                  </a:lnTo>
                  <a:lnTo>
                    <a:pt x="213" y="5821"/>
                  </a:lnTo>
                  <a:lnTo>
                    <a:pt x="273" y="5927"/>
                  </a:lnTo>
                  <a:lnTo>
                    <a:pt x="3411" y="10216"/>
                  </a:lnTo>
                  <a:lnTo>
                    <a:pt x="3471" y="10307"/>
                  </a:lnTo>
                  <a:lnTo>
                    <a:pt x="3517" y="10413"/>
                  </a:lnTo>
                  <a:lnTo>
                    <a:pt x="3608" y="10610"/>
                  </a:lnTo>
                  <a:lnTo>
                    <a:pt x="3653" y="10822"/>
                  </a:lnTo>
                  <a:lnTo>
                    <a:pt x="3668" y="11050"/>
                  </a:lnTo>
                  <a:lnTo>
                    <a:pt x="3653" y="11262"/>
                  </a:lnTo>
                  <a:lnTo>
                    <a:pt x="3608" y="11474"/>
                  </a:lnTo>
                  <a:lnTo>
                    <a:pt x="3532" y="11671"/>
                  </a:lnTo>
                  <a:lnTo>
                    <a:pt x="3471" y="11777"/>
                  </a:lnTo>
                  <a:lnTo>
                    <a:pt x="3411" y="11868"/>
                  </a:lnTo>
                  <a:lnTo>
                    <a:pt x="304" y="16173"/>
                  </a:lnTo>
                  <a:lnTo>
                    <a:pt x="228" y="16279"/>
                  </a:lnTo>
                  <a:lnTo>
                    <a:pt x="167" y="16385"/>
                  </a:lnTo>
                  <a:lnTo>
                    <a:pt x="122" y="16491"/>
                  </a:lnTo>
                  <a:lnTo>
                    <a:pt x="91" y="16597"/>
                  </a:lnTo>
                  <a:lnTo>
                    <a:pt x="61" y="16703"/>
                  </a:lnTo>
                  <a:lnTo>
                    <a:pt x="31" y="16809"/>
                  </a:lnTo>
                  <a:lnTo>
                    <a:pt x="31" y="17037"/>
                  </a:lnTo>
                  <a:lnTo>
                    <a:pt x="46" y="17249"/>
                  </a:lnTo>
                  <a:lnTo>
                    <a:pt x="107" y="17446"/>
                  </a:lnTo>
                  <a:lnTo>
                    <a:pt x="198" y="17643"/>
                  </a:lnTo>
                  <a:lnTo>
                    <a:pt x="304" y="17825"/>
                  </a:lnTo>
                  <a:lnTo>
                    <a:pt x="440" y="17991"/>
                  </a:lnTo>
                  <a:lnTo>
                    <a:pt x="592" y="18128"/>
                  </a:lnTo>
                  <a:lnTo>
                    <a:pt x="774" y="18234"/>
                  </a:lnTo>
                  <a:lnTo>
                    <a:pt x="971" y="18325"/>
                  </a:lnTo>
                  <a:lnTo>
                    <a:pt x="1183" y="18385"/>
                  </a:lnTo>
                  <a:lnTo>
                    <a:pt x="1289" y="18401"/>
                  </a:lnTo>
                  <a:lnTo>
                    <a:pt x="1516" y="18401"/>
                  </a:lnTo>
                  <a:lnTo>
                    <a:pt x="1637" y="18385"/>
                  </a:lnTo>
                  <a:lnTo>
                    <a:pt x="1759" y="18370"/>
                  </a:lnTo>
                  <a:lnTo>
                    <a:pt x="1880" y="18325"/>
                  </a:lnTo>
                  <a:lnTo>
                    <a:pt x="6927" y="16673"/>
                  </a:lnTo>
                  <a:lnTo>
                    <a:pt x="7033" y="16642"/>
                  </a:lnTo>
                  <a:lnTo>
                    <a:pt x="7139" y="16627"/>
                  </a:lnTo>
                  <a:lnTo>
                    <a:pt x="7352" y="16612"/>
                  </a:lnTo>
                  <a:lnTo>
                    <a:pt x="7579" y="16627"/>
                  </a:lnTo>
                  <a:lnTo>
                    <a:pt x="7791" y="16673"/>
                  </a:lnTo>
                  <a:lnTo>
                    <a:pt x="7988" y="16764"/>
                  </a:lnTo>
                  <a:lnTo>
                    <a:pt x="8170" y="16870"/>
                  </a:lnTo>
                  <a:lnTo>
                    <a:pt x="8352" y="17021"/>
                  </a:lnTo>
                  <a:lnTo>
                    <a:pt x="8428" y="17097"/>
                  </a:lnTo>
                  <a:lnTo>
                    <a:pt x="8488" y="17188"/>
                  </a:lnTo>
                  <a:lnTo>
                    <a:pt x="11626" y="21477"/>
                  </a:lnTo>
                  <a:lnTo>
                    <a:pt x="11702" y="21568"/>
                  </a:lnTo>
                  <a:lnTo>
                    <a:pt x="11777" y="21659"/>
                  </a:lnTo>
                  <a:lnTo>
                    <a:pt x="11868" y="21735"/>
                  </a:lnTo>
                  <a:lnTo>
                    <a:pt x="11959" y="21811"/>
                  </a:lnTo>
                  <a:lnTo>
                    <a:pt x="12050" y="21871"/>
                  </a:lnTo>
                  <a:lnTo>
                    <a:pt x="12156" y="21917"/>
                  </a:lnTo>
                  <a:lnTo>
                    <a:pt x="12353" y="21993"/>
                  </a:lnTo>
                  <a:lnTo>
                    <a:pt x="12565" y="22038"/>
                  </a:lnTo>
                  <a:lnTo>
                    <a:pt x="12778" y="22053"/>
                  </a:lnTo>
                  <a:lnTo>
                    <a:pt x="12990" y="22023"/>
                  </a:lnTo>
                  <a:lnTo>
                    <a:pt x="13187" y="21978"/>
                  </a:lnTo>
                  <a:lnTo>
                    <a:pt x="13384" y="21902"/>
                  </a:lnTo>
                  <a:lnTo>
                    <a:pt x="13566" y="21796"/>
                  </a:lnTo>
                  <a:lnTo>
                    <a:pt x="13733" y="21659"/>
                  </a:lnTo>
                  <a:lnTo>
                    <a:pt x="13884" y="21493"/>
                  </a:lnTo>
                  <a:lnTo>
                    <a:pt x="13990" y="21311"/>
                  </a:lnTo>
                  <a:lnTo>
                    <a:pt x="14051" y="21220"/>
                  </a:lnTo>
                  <a:lnTo>
                    <a:pt x="14081" y="21114"/>
                  </a:lnTo>
                  <a:lnTo>
                    <a:pt x="14111" y="21008"/>
                  </a:lnTo>
                  <a:lnTo>
                    <a:pt x="14142" y="20886"/>
                  </a:lnTo>
                  <a:lnTo>
                    <a:pt x="14157" y="20765"/>
                  </a:lnTo>
                  <a:lnTo>
                    <a:pt x="14157" y="20644"/>
                  </a:lnTo>
                  <a:lnTo>
                    <a:pt x="14157" y="15339"/>
                  </a:lnTo>
                  <a:lnTo>
                    <a:pt x="14157" y="15218"/>
                  </a:lnTo>
                  <a:lnTo>
                    <a:pt x="14172" y="15112"/>
                  </a:lnTo>
                  <a:lnTo>
                    <a:pt x="14218" y="14899"/>
                  </a:lnTo>
                  <a:lnTo>
                    <a:pt x="14308" y="14687"/>
                  </a:lnTo>
                  <a:lnTo>
                    <a:pt x="14415" y="14505"/>
                  </a:lnTo>
                  <a:lnTo>
                    <a:pt x="14551" y="14339"/>
                  </a:lnTo>
                  <a:lnTo>
                    <a:pt x="14718" y="14202"/>
                  </a:lnTo>
                  <a:lnTo>
                    <a:pt x="14915" y="14081"/>
                  </a:lnTo>
                  <a:lnTo>
                    <a:pt x="15006" y="14035"/>
                  </a:lnTo>
                  <a:lnTo>
                    <a:pt x="15112" y="13990"/>
                  </a:lnTo>
                  <a:lnTo>
                    <a:pt x="20159" y="12338"/>
                  </a:lnTo>
                  <a:lnTo>
                    <a:pt x="20280" y="12292"/>
                  </a:lnTo>
                  <a:lnTo>
                    <a:pt x="20386" y="12247"/>
                  </a:lnTo>
                  <a:lnTo>
                    <a:pt x="20492" y="12186"/>
                  </a:lnTo>
                  <a:lnTo>
                    <a:pt x="20583" y="12126"/>
                  </a:lnTo>
                  <a:lnTo>
                    <a:pt x="20674" y="12050"/>
                  </a:lnTo>
                  <a:lnTo>
                    <a:pt x="20750" y="11974"/>
                  </a:lnTo>
                  <a:lnTo>
                    <a:pt x="20887" y="11807"/>
                  </a:lnTo>
                  <a:lnTo>
                    <a:pt x="20993" y="11626"/>
                  </a:lnTo>
                  <a:lnTo>
                    <a:pt x="21068" y="11413"/>
                  </a:lnTo>
                  <a:lnTo>
                    <a:pt x="21114" y="11216"/>
                  </a:lnTo>
                  <a:lnTo>
                    <a:pt x="21129" y="11004"/>
                  </a:lnTo>
                  <a:lnTo>
                    <a:pt x="21114" y="10792"/>
                  </a:lnTo>
                  <a:lnTo>
                    <a:pt x="21068" y="10580"/>
                  </a:lnTo>
                  <a:lnTo>
                    <a:pt x="20993" y="10383"/>
                  </a:lnTo>
                  <a:lnTo>
                    <a:pt x="20887" y="10201"/>
                  </a:lnTo>
                  <a:lnTo>
                    <a:pt x="20750" y="10034"/>
                  </a:lnTo>
                  <a:lnTo>
                    <a:pt x="20674" y="9958"/>
                  </a:lnTo>
                  <a:lnTo>
                    <a:pt x="20583" y="9883"/>
                  </a:lnTo>
                  <a:lnTo>
                    <a:pt x="20492" y="9822"/>
                  </a:lnTo>
                  <a:lnTo>
                    <a:pt x="20386" y="9761"/>
                  </a:lnTo>
                  <a:lnTo>
                    <a:pt x="20280" y="9716"/>
                  </a:lnTo>
                  <a:lnTo>
                    <a:pt x="20159" y="9670"/>
                  </a:lnTo>
                  <a:lnTo>
                    <a:pt x="15097" y="8033"/>
                  </a:lnTo>
                  <a:lnTo>
                    <a:pt x="14991" y="8003"/>
                  </a:lnTo>
                  <a:lnTo>
                    <a:pt x="14900" y="7958"/>
                  </a:lnTo>
                  <a:lnTo>
                    <a:pt x="14703" y="7836"/>
                  </a:lnTo>
                  <a:lnTo>
                    <a:pt x="14536" y="7700"/>
                  </a:lnTo>
                  <a:lnTo>
                    <a:pt x="14399" y="7533"/>
                  </a:lnTo>
                  <a:lnTo>
                    <a:pt x="14293" y="7351"/>
                  </a:lnTo>
                  <a:lnTo>
                    <a:pt x="14202" y="7139"/>
                  </a:lnTo>
                  <a:lnTo>
                    <a:pt x="14142" y="6927"/>
                  </a:lnTo>
                  <a:lnTo>
                    <a:pt x="14142" y="6821"/>
                  </a:lnTo>
                  <a:lnTo>
                    <a:pt x="14127" y="6700"/>
                  </a:lnTo>
                  <a:lnTo>
                    <a:pt x="14111" y="1395"/>
                  </a:lnTo>
                  <a:lnTo>
                    <a:pt x="14111" y="1274"/>
                  </a:lnTo>
                  <a:lnTo>
                    <a:pt x="14096" y="1152"/>
                  </a:lnTo>
                  <a:lnTo>
                    <a:pt x="14066" y="1031"/>
                  </a:lnTo>
                  <a:lnTo>
                    <a:pt x="14036" y="925"/>
                  </a:lnTo>
                  <a:lnTo>
                    <a:pt x="14005" y="819"/>
                  </a:lnTo>
                  <a:lnTo>
                    <a:pt x="13945" y="728"/>
                  </a:lnTo>
                  <a:lnTo>
                    <a:pt x="13839" y="546"/>
                  </a:lnTo>
                  <a:lnTo>
                    <a:pt x="13687" y="379"/>
                  </a:lnTo>
                  <a:lnTo>
                    <a:pt x="13520" y="243"/>
                  </a:lnTo>
                  <a:lnTo>
                    <a:pt x="13338" y="137"/>
                  </a:lnTo>
                  <a:lnTo>
                    <a:pt x="13141" y="61"/>
                  </a:lnTo>
                  <a:lnTo>
                    <a:pt x="12944" y="16"/>
                  </a:lnTo>
                  <a:lnTo>
                    <a:pt x="12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3;p32">
              <a:extLst>
                <a:ext uri="{FF2B5EF4-FFF2-40B4-BE49-F238E27FC236}">
                  <a16:creationId xmlns:a16="http://schemas.microsoft.com/office/drawing/2014/main" id="{E73F31B1-98E3-4B18-8796-E878FADC9070}"/>
                </a:ext>
              </a:extLst>
            </p:cNvPr>
            <p:cNvSpPr/>
            <p:nvPr/>
          </p:nvSpPr>
          <p:spPr>
            <a:xfrm>
              <a:off x="7872253" y="1638245"/>
              <a:ext cx="107882" cy="92681"/>
            </a:xfrm>
            <a:custGeom>
              <a:avLst/>
              <a:gdLst/>
              <a:ahLst/>
              <a:cxnLst/>
              <a:rect l="l" t="t" r="r" b="b"/>
              <a:pathLst>
                <a:path w="5699" h="4896" extrusionOk="0">
                  <a:moveTo>
                    <a:pt x="4198" y="0"/>
                  </a:moveTo>
                  <a:lnTo>
                    <a:pt x="3607" y="15"/>
                  </a:lnTo>
                  <a:lnTo>
                    <a:pt x="3031" y="31"/>
                  </a:lnTo>
                  <a:lnTo>
                    <a:pt x="2501" y="61"/>
                  </a:lnTo>
                  <a:lnTo>
                    <a:pt x="2258" y="91"/>
                  </a:lnTo>
                  <a:lnTo>
                    <a:pt x="2046" y="122"/>
                  </a:lnTo>
                  <a:lnTo>
                    <a:pt x="1864" y="167"/>
                  </a:lnTo>
                  <a:lnTo>
                    <a:pt x="1713" y="213"/>
                  </a:lnTo>
                  <a:lnTo>
                    <a:pt x="1592" y="288"/>
                  </a:lnTo>
                  <a:lnTo>
                    <a:pt x="1455" y="379"/>
                  </a:lnTo>
                  <a:lnTo>
                    <a:pt x="1319" y="500"/>
                  </a:lnTo>
                  <a:lnTo>
                    <a:pt x="1182" y="652"/>
                  </a:lnTo>
                  <a:lnTo>
                    <a:pt x="1031" y="819"/>
                  </a:lnTo>
                  <a:lnTo>
                    <a:pt x="894" y="1001"/>
                  </a:lnTo>
                  <a:lnTo>
                    <a:pt x="621" y="1364"/>
                  </a:lnTo>
                  <a:lnTo>
                    <a:pt x="379" y="1728"/>
                  </a:lnTo>
                  <a:lnTo>
                    <a:pt x="182" y="2031"/>
                  </a:lnTo>
                  <a:lnTo>
                    <a:pt x="0" y="2319"/>
                  </a:lnTo>
                  <a:lnTo>
                    <a:pt x="2895" y="4896"/>
                  </a:lnTo>
                  <a:lnTo>
                    <a:pt x="2971" y="4820"/>
                  </a:lnTo>
                  <a:lnTo>
                    <a:pt x="3031" y="4744"/>
                  </a:lnTo>
                  <a:lnTo>
                    <a:pt x="3092" y="4653"/>
                  </a:lnTo>
                  <a:lnTo>
                    <a:pt x="3137" y="4562"/>
                  </a:lnTo>
                  <a:lnTo>
                    <a:pt x="3183" y="4456"/>
                  </a:lnTo>
                  <a:lnTo>
                    <a:pt x="3213" y="4335"/>
                  </a:lnTo>
                  <a:lnTo>
                    <a:pt x="3274" y="4093"/>
                  </a:lnTo>
                  <a:lnTo>
                    <a:pt x="3304" y="3820"/>
                  </a:lnTo>
                  <a:lnTo>
                    <a:pt x="3319" y="3532"/>
                  </a:lnTo>
                  <a:lnTo>
                    <a:pt x="3304" y="3244"/>
                  </a:lnTo>
                  <a:lnTo>
                    <a:pt x="3289" y="2956"/>
                  </a:lnTo>
                  <a:lnTo>
                    <a:pt x="3228" y="2410"/>
                  </a:lnTo>
                  <a:lnTo>
                    <a:pt x="3153" y="1940"/>
                  </a:lnTo>
                  <a:lnTo>
                    <a:pt x="3062" y="1501"/>
                  </a:lnTo>
                  <a:lnTo>
                    <a:pt x="3183" y="1501"/>
                  </a:lnTo>
                  <a:lnTo>
                    <a:pt x="3319" y="1486"/>
                  </a:lnTo>
                  <a:lnTo>
                    <a:pt x="3653" y="1440"/>
                  </a:lnTo>
                  <a:lnTo>
                    <a:pt x="4047" y="1349"/>
                  </a:lnTo>
                  <a:lnTo>
                    <a:pt x="4274" y="1319"/>
                  </a:lnTo>
                  <a:lnTo>
                    <a:pt x="4486" y="1273"/>
                  </a:lnTo>
                  <a:lnTo>
                    <a:pt x="4683" y="1228"/>
                  </a:lnTo>
                  <a:lnTo>
                    <a:pt x="4865" y="1152"/>
                  </a:lnTo>
                  <a:lnTo>
                    <a:pt x="5032" y="1076"/>
                  </a:lnTo>
                  <a:lnTo>
                    <a:pt x="5184" y="1001"/>
                  </a:lnTo>
                  <a:lnTo>
                    <a:pt x="5320" y="910"/>
                  </a:lnTo>
                  <a:lnTo>
                    <a:pt x="5426" y="804"/>
                  </a:lnTo>
                  <a:lnTo>
                    <a:pt x="5532" y="713"/>
                  </a:lnTo>
                  <a:lnTo>
                    <a:pt x="5608" y="607"/>
                  </a:lnTo>
                  <a:lnTo>
                    <a:pt x="5654" y="500"/>
                  </a:lnTo>
                  <a:lnTo>
                    <a:pt x="5684" y="410"/>
                  </a:lnTo>
                  <a:lnTo>
                    <a:pt x="5699" y="303"/>
                  </a:lnTo>
                  <a:lnTo>
                    <a:pt x="5684" y="213"/>
                  </a:lnTo>
                  <a:lnTo>
                    <a:pt x="5638" y="122"/>
                  </a:lnTo>
                  <a:lnTo>
                    <a:pt x="5578" y="46"/>
                  </a:lnTo>
                  <a:lnTo>
                    <a:pt x="4744" y="15"/>
                  </a:lnTo>
                  <a:lnTo>
                    <a:pt x="4198"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4;p32">
              <a:extLst>
                <a:ext uri="{FF2B5EF4-FFF2-40B4-BE49-F238E27FC236}">
                  <a16:creationId xmlns:a16="http://schemas.microsoft.com/office/drawing/2014/main" id="{17ECCB36-A7D1-4CE4-B723-82597C8FECA5}"/>
                </a:ext>
              </a:extLst>
            </p:cNvPr>
            <p:cNvSpPr/>
            <p:nvPr/>
          </p:nvSpPr>
          <p:spPr>
            <a:xfrm>
              <a:off x="7872253" y="1638245"/>
              <a:ext cx="107882" cy="92681"/>
            </a:xfrm>
            <a:custGeom>
              <a:avLst/>
              <a:gdLst/>
              <a:ahLst/>
              <a:cxnLst/>
              <a:rect l="l" t="t" r="r" b="b"/>
              <a:pathLst>
                <a:path w="5699" h="4896" fill="none" extrusionOk="0">
                  <a:moveTo>
                    <a:pt x="0" y="2319"/>
                  </a:moveTo>
                  <a:lnTo>
                    <a:pt x="0" y="2319"/>
                  </a:lnTo>
                  <a:lnTo>
                    <a:pt x="182" y="2031"/>
                  </a:lnTo>
                  <a:lnTo>
                    <a:pt x="379" y="1728"/>
                  </a:lnTo>
                  <a:lnTo>
                    <a:pt x="621" y="1364"/>
                  </a:lnTo>
                  <a:lnTo>
                    <a:pt x="894" y="1001"/>
                  </a:lnTo>
                  <a:lnTo>
                    <a:pt x="1031" y="819"/>
                  </a:lnTo>
                  <a:lnTo>
                    <a:pt x="1182" y="652"/>
                  </a:lnTo>
                  <a:lnTo>
                    <a:pt x="1319" y="500"/>
                  </a:lnTo>
                  <a:lnTo>
                    <a:pt x="1455" y="379"/>
                  </a:lnTo>
                  <a:lnTo>
                    <a:pt x="1592" y="288"/>
                  </a:lnTo>
                  <a:lnTo>
                    <a:pt x="1713" y="213"/>
                  </a:lnTo>
                  <a:lnTo>
                    <a:pt x="1713" y="213"/>
                  </a:lnTo>
                  <a:lnTo>
                    <a:pt x="1864" y="167"/>
                  </a:lnTo>
                  <a:lnTo>
                    <a:pt x="2046" y="122"/>
                  </a:lnTo>
                  <a:lnTo>
                    <a:pt x="2258" y="91"/>
                  </a:lnTo>
                  <a:lnTo>
                    <a:pt x="2501" y="61"/>
                  </a:lnTo>
                  <a:lnTo>
                    <a:pt x="3031" y="31"/>
                  </a:lnTo>
                  <a:lnTo>
                    <a:pt x="3607" y="15"/>
                  </a:lnTo>
                  <a:lnTo>
                    <a:pt x="4198" y="0"/>
                  </a:lnTo>
                  <a:lnTo>
                    <a:pt x="4744" y="15"/>
                  </a:lnTo>
                  <a:lnTo>
                    <a:pt x="5578" y="46"/>
                  </a:lnTo>
                  <a:lnTo>
                    <a:pt x="5578" y="46"/>
                  </a:lnTo>
                  <a:lnTo>
                    <a:pt x="5638" y="122"/>
                  </a:lnTo>
                  <a:lnTo>
                    <a:pt x="5684" y="213"/>
                  </a:lnTo>
                  <a:lnTo>
                    <a:pt x="5699" y="303"/>
                  </a:lnTo>
                  <a:lnTo>
                    <a:pt x="5684" y="410"/>
                  </a:lnTo>
                  <a:lnTo>
                    <a:pt x="5654" y="500"/>
                  </a:lnTo>
                  <a:lnTo>
                    <a:pt x="5608" y="607"/>
                  </a:lnTo>
                  <a:lnTo>
                    <a:pt x="5532" y="713"/>
                  </a:lnTo>
                  <a:lnTo>
                    <a:pt x="5426" y="804"/>
                  </a:lnTo>
                  <a:lnTo>
                    <a:pt x="5320" y="910"/>
                  </a:lnTo>
                  <a:lnTo>
                    <a:pt x="5184" y="1001"/>
                  </a:lnTo>
                  <a:lnTo>
                    <a:pt x="5032" y="1076"/>
                  </a:lnTo>
                  <a:lnTo>
                    <a:pt x="4865" y="1152"/>
                  </a:lnTo>
                  <a:lnTo>
                    <a:pt x="4683" y="1228"/>
                  </a:lnTo>
                  <a:lnTo>
                    <a:pt x="4486" y="1273"/>
                  </a:lnTo>
                  <a:lnTo>
                    <a:pt x="4274" y="1319"/>
                  </a:lnTo>
                  <a:lnTo>
                    <a:pt x="4047" y="1349"/>
                  </a:lnTo>
                  <a:lnTo>
                    <a:pt x="4047" y="1349"/>
                  </a:lnTo>
                  <a:lnTo>
                    <a:pt x="3653" y="1440"/>
                  </a:lnTo>
                  <a:lnTo>
                    <a:pt x="3319" y="1486"/>
                  </a:lnTo>
                  <a:lnTo>
                    <a:pt x="3183" y="1501"/>
                  </a:lnTo>
                  <a:lnTo>
                    <a:pt x="3062" y="1501"/>
                  </a:lnTo>
                  <a:lnTo>
                    <a:pt x="3062" y="1501"/>
                  </a:lnTo>
                  <a:lnTo>
                    <a:pt x="3153" y="1940"/>
                  </a:lnTo>
                  <a:lnTo>
                    <a:pt x="3228" y="2410"/>
                  </a:lnTo>
                  <a:lnTo>
                    <a:pt x="3289" y="2956"/>
                  </a:lnTo>
                  <a:lnTo>
                    <a:pt x="3304" y="3244"/>
                  </a:lnTo>
                  <a:lnTo>
                    <a:pt x="3319" y="3532"/>
                  </a:lnTo>
                  <a:lnTo>
                    <a:pt x="3304" y="3820"/>
                  </a:lnTo>
                  <a:lnTo>
                    <a:pt x="3274" y="4093"/>
                  </a:lnTo>
                  <a:lnTo>
                    <a:pt x="3213" y="4335"/>
                  </a:lnTo>
                  <a:lnTo>
                    <a:pt x="3183" y="4456"/>
                  </a:lnTo>
                  <a:lnTo>
                    <a:pt x="3137" y="4562"/>
                  </a:lnTo>
                  <a:lnTo>
                    <a:pt x="3092" y="4653"/>
                  </a:lnTo>
                  <a:lnTo>
                    <a:pt x="3031" y="4744"/>
                  </a:lnTo>
                  <a:lnTo>
                    <a:pt x="2971" y="4820"/>
                  </a:lnTo>
                  <a:lnTo>
                    <a:pt x="2895" y="4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5;p32">
              <a:extLst>
                <a:ext uri="{FF2B5EF4-FFF2-40B4-BE49-F238E27FC236}">
                  <a16:creationId xmlns:a16="http://schemas.microsoft.com/office/drawing/2014/main" id="{1C0F714F-4430-4735-A7D8-AFE5F069FD6F}"/>
                </a:ext>
              </a:extLst>
            </p:cNvPr>
            <p:cNvSpPr/>
            <p:nvPr/>
          </p:nvSpPr>
          <p:spPr>
            <a:xfrm>
              <a:off x="6335800" y="2422951"/>
              <a:ext cx="216351" cy="233009"/>
            </a:xfrm>
            <a:custGeom>
              <a:avLst/>
              <a:gdLst/>
              <a:ahLst/>
              <a:cxnLst/>
              <a:rect l="l" t="t" r="r" b="b"/>
              <a:pathLst>
                <a:path w="11429" h="12309" extrusionOk="0">
                  <a:moveTo>
                    <a:pt x="2926" y="1"/>
                  </a:moveTo>
                  <a:lnTo>
                    <a:pt x="2805" y="16"/>
                  </a:lnTo>
                  <a:lnTo>
                    <a:pt x="2683" y="62"/>
                  </a:lnTo>
                  <a:lnTo>
                    <a:pt x="2562" y="122"/>
                  </a:lnTo>
                  <a:lnTo>
                    <a:pt x="2426" y="213"/>
                  </a:lnTo>
                  <a:lnTo>
                    <a:pt x="2305" y="319"/>
                  </a:lnTo>
                  <a:lnTo>
                    <a:pt x="2183" y="456"/>
                  </a:lnTo>
                  <a:lnTo>
                    <a:pt x="2062" y="607"/>
                  </a:lnTo>
                  <a:lnTo>
                    <a:pt x="1941" y="774"/>
                  </a:lnTo>
                  <a:lnTo>
                    <a:pt x="1804" y="956"/>
                  </a:lnTo>
                  <a:lnTo>
                    <a:pt x="1683" y="1153"/>
                  </a:lnTo>
                  <a:lnTo>
                    <a:pt x="1456" y="1592"/>
                  </a:lnTo>
                  <a:lnTo>
                    <a:pt x="1228" y="2077"/>
                  </a:lnTo>
                  <a:lnTo>
                    <a:pt x="1001" y="2578"/>
                  </a:lnTo>
                  <a:lnTo>
                    <a:pt x="804" y="3093"/>
                  </a:lnTo>
                  <a:lnTo>
                    <a:pt x="622" y="3608"/>
                  </a:lnTo>
                  <a:lnTo>
                    <a:pt x="455" y="4124"/>
                  </a:lnTo>
                  <a:lnTo>
                    <a:pt x="304" y="4624"/>
                  </a:lnTo>
                  <a:lnTo>
                    <a:pt x="183" y="5078"/>
                  </a:lnTo>
                  <a:lnTo>
                    <a:pt x="92" y="5488"/>
                  </a:lnTo>
                  <a:lnTo>
                    <a:pt x="31" y="5836"/>
                  </a:lnTo>
                  <a:lnTo>
                    <a:pt x="1" y="6124"/>
                  </a:lnTo>
                  <a:lnTo>
                    <a:pt x="1" y="6352"/>
                  </a:lnTo>
                  <a:lnTo>
                    <a:pt x="31" y="6579"/>
                  </a:lnTo>
                  <a:lnTo>
                    <a:pt x="92" y="6791"/>
                  </a:lnTo>
                  <a:lnTo>
                    <a:pt x="183" y="7003"/>
                  </a:lnTo>
                  <a:lnTo>
                    <a:pt x="289" y="7200"/>
                  </a:lnTo>
                  <a:lnTo>
                    <a:pt x="425" y="7382"/>
                  </a:lnTo>
                  <a:lnTo>
                    <a:pt x="561" y="7549"/>
                  </a:lnTo>
                  <a:lnTo>
                    <a:pt x="728" y="7700"/>
                  </a:lnTo>
                  <a:lnTo>
                    <a:pt x="895" y="7852"/>
                  </a:lnTo>
                  <a:lnTo>
                    <a:pt x="1062" y="7988"/>
                  </a:lnTo>
                  <a:lnTo>
                    <a:pt x="1244" y="8110"/>
                  </a:lnTo>
                  <a:lnTo>
                    <a:pt x="1410" y="8231"/>
                  </a:lnTo>
                  <a:lnTo>
                    <a:pt x="1744" y="8413"/>
                  </a:lnTo>
                  <a:lnTo>
                    <a:pt x="2032" y="8564"/>
                  </a:lnTo>
                  <a:lnTo>
                    <a:pt x="2320" y="8716"/>
                  </a:lnTo>
                  <a:lnTo>
                    <a:pt x="2668" y="8928"/>
                  </a:lnTo>
                  <a:lnTo>
                    <a:pt x="3062" y="9186"/>
                  </a:lnTo>
                  <a:lnTo>
                    <a:pt x="3487" y="9444"/>
                  </a:lnTo>
                  <a:lnTo>
                    <a:pt x="3941" y="9701"/>
                  </a:lnTo>
                  <a:lnTo>
                    <a:pt x="4184" y="9822"/>
                  </a:lnTo>
                  <a:lnTo>
                    <a:pt x="4411" y="9929"/>
                  </a:lnTo>
                  <a:lnTo>
                    <a:pt x="4654" y="10019"/>
                  </a:lnTo>
                  <a:lnTo>
                    <a:pt x="4881" y="10095"/>
                  </a:lnTo>
                  <a:lnTo>
                    <a:pt x="5109" y="10141"/>
                  </a:lnTo>
                  <a:lnTo>
                    <a:pt x="5336" y="10171"/>
                  </a:lnTo>
                  <a:lnTo>
                    <a:pt x="8140" y="12308"/>
                  </a:lnTo>
                  <a:lnTo>
                    <a:pt x="10383" y="10126"/>
                  </a:lnTo>
                  <a:lnTo>
                    <a:pt x="11429" y="9383"/>
                  </a:lnTo>
                  <a:lnTo>
                    <a:pt x="11232" y="9049"/>
                  </a:lnTo>
                  <a:lnTo>
                    <a:pt x="10762" y="8307"/>
                  </a:lnTo>
                  <a:lnTo>
                    <a:pt x="10489" y="7898"/>
                  </a:lnTo>
                  <a:lnTo>
                    <a:pt x="10231" y="7503"/>
                  </a:lnTo>
                  <a:lnTo>
                    <a:pt x="10004" y="7200"/>
                  </a:lnTo>
                  <a:lnTo>
                    <a:pt x="9913" y="7094"/>
                  </a:lnTo>
                  <a:lnTo>
                    <a:pt x="9837" y="7018"/>
                  </a:lnTo>
                  <a:lnTo>
                    <a:pt x="9777" y="6943"/>
                  </a:lnTo>
                  <a:lnTo>
                    <a:pt x="9731" y="6837"/>
                  </a:lnTo>
                  <a:lnTo>
                    <a:pt x="9701" y="6715"/>
                  </a:lnTo>
                  <a:lnTo>
                    <a:pt x="9671" y="6564"/>
                  </a:lnTo>
                  <a:lnTo>
                    <a:pt x="9656" y="6215"/>
                  </a:lnTo>
                  <a:lnTo>
                    <a:pt x="9656" y="5836"/>
                  </a:lnTo>
                  <a:lnTo>
                    <a:pt x="9671" y="5442"/>
                  </a:lnTo>
                  <a:lnTo>
                    <a:pt x="9671" y="5063"/>
                  </a:lnTo>
                  <a:lnTo>
                    <a:pt x="9656" y="4715"/>
                  </a:lnTo>
                  <a:lnTo>
                    <a:pt x="9640" y="4578"/>
                  </a:lnTo>
                  <a:lnTo>
                    <a:pt x="9610" y="4457"/>
                  </a:lnTo>
                  <a:lnTo>
                    <a:pt x="9504" y="4154"/>
                  </a:lnTo>
                  <a:lnTo>
                    <a:pt x="9322" y="3729"/>
                  </a:lnTo>
                  <a:lnTo>
                    <a:pt x="9095" y="3214"/>
                  </a:lnTo>
                  <a:lnTo>
                    <a:pt x="8822" y="2668"/>
                  </a:lnTo>
                  <a:lnTo>
                    <a:pt x="8564" y="2138"/>
                  </a:lnTo>
                  <a:lnTo>
                    <a:pt x="8307" y="1668"/>
                  </a:lnTo>
                  <a:lnTo>
                    <a:pt x="8079" y="1320"/>
                  </a:lnTo>
                  <a:lnTo>
                    <a:pt x="8003" y="1198"/>
                  </a:lnTo>
                  <a:lnTo>
                    <a:pt x="7928" y="1122"/>
                  </a:lnTo>
                  <a:lnTo>
                    <a:pt x="7852" y="1062"/>
                  </a:lnTo>
                  <a:lnTo>
                    <a:pt x="7746" y="1016"/>
                  </a:lnTo>
                  <a:lnTo>
                    <a:pt x="7458" y="895"/>
                  </a:lnTo>
                  <a:lnTo>
                    <a:pt x="7109" y="759"/>
                  </a:lnTo>
                  <a:lnTo>
                    <a:pt x="6715" y="637"/>
                  </a:lnTo>
                  <a:lnTo>
                    <a:pt x="6306" y="531"/>
                  </a:lnTo>
                  <a:lnTo>
                    <a:pt x="5942" y="440"/>
                  </a:lnTo>
                  <a:lnTo>
                    <a:pt x="5624" y="395"/>
                  </a:lnTo>
                  <a:lnTo>
                    <a:pt x="5396" y="395"/>
                  </a:lnTo>
                  <a:lnTo>
                    <a:pt x="5336" y="410"/>
                  </a:lnTo>
                  <a:lnTo>
                    <a:pt x="5275" y="440"/>
                  </a:lnTo>
                  <a:lnTo>
                    <a:pt x="5230" y="486"/>
                  </a:lnTo>
                  <a:lnTo>
                    <a:pt x="5199" y="547"/>
                  </a:lnTo>
                  <a:lnTo>
                    <a:pt x="5184" y="607"/>
                  </a:lnTo>
                  <a:lnTo>
                    <a:pt x="5169" y="683"/>
                  </a:lnTo>
                  <a:lnTo>
                    <a:pt x="5184" y="835"/>
                  </a:lnTo>
                  <a:lnTo>
                    <a:pt x="5199" y="971"/>
                  </a:lnTo>
                  <a:lnTo>
                    <a:pt x="5245" y="1092"/>
                  </a:lnTo>
                  <a:lnTo>
                    <a:pt x="5290" y="1213"/>
                  </a:lnTo>
                  <a:lnTo>
                    <a:pt x="5290" y="1213"/>
                  </a:lnTo>
                  <a:lnTo>
                    <a:pt x="5093" y="1032"/>
                  </a:lnTo>
                  <a:lnTo>
                    <a:pt x="4881" y="835"/>
                  </a:lnTo>
                  <a:lnTo>
                    <a:pt x="4593" y="622"/>
                  </a:lnTo>
                  <a:lnTo>
                    <a:pt x="4426" y="501"/>
                  </a:lnTo>
                  <a:lnTo>
                    <a:pt x="4245" y="395"/>
                  </a:lnTo>
                  <a:lnTo>
                    <a:pt x="4048" y="289"/>
                  </a:lnTo>
                  <a:lnTo>
                    <a:pt x="3851" y="198"/>
                  </a:lnTo>
                  <a:lnTo>
                    <a:pt x="3623" y="122"/>
                  </a:lnTo>
                  <a:lnTo>
                    <a:pt x="3396" y="62"/>
                  </a:lnTo>
                  <a:lnTo>
                    <a:pt x="3168" y="16"/>
                  </a:lnTo>
                  <a:lnTo>
                    <a:pt x="2926" y="1"/>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56;p32">
              <a:extLst>
                <a:ext uri="{FF2B5EF4-FFF2-40B4-BE49-F238E27FC236}">
                  <a16:creationId xmlns:a16="http://schemas.microsoft.com/office/drawing/2014/main" id="{A9A3BB6F-94B4-40EA-A9CA-357D2A11477D}"/>
                </a:ext>
              </a:extLst>
            </p:cNvPr>
            <p:cNvSpPr/>
            <p:nvPr/>
          </p:nvSpPr>
          <p:spPr>
            <a:xfrm>
              <a:off x="6377976" y="2444190"/>
              <a:ext cx="67732" cy="59705"/>
            </a:xfrm>
            <a:custGeom>
              <a:avLst/>
              <a:gdLst/>
              <a:ahLst/>
              <a:cxnLst/>
              <a:rect l="l" t="t" r="r" b="b"/>
              <a:pathLst>
                <a:path w="3578" h="3154" extrusionOk="0">
                  <a:moveTo>
                    <a:pt x="16" y="0"/>
                  </a:moveTo>
                  <a:lnTo>
                    <a:pt x="1" y="16"/>
                  </a:lnTo>
                  <a:lnTo>
                    <a:pt x="1" y="31"/>
                  </a:lnTo>
                  <a:lnTo>
                    <a:pt x="577" y="304"/>
                  </a:lnTo>
                  <a:lnTo>
                    <a:pt x="1153" y="546"/>
                  </a:lnTo>
                  <a:lnTo>
                    <a:pt x="1729" y="804"/>
                  </a:lnTo>
                  <a:lnTo>
                    <a:pt x="2017" y="925"/>
                  </a:lnTo>
                  <a:lnTo>
                    <a:pt x="2153" y="986"/>
                  </a:lnTo>
                  <a:lnTo>
                    <a:pt x="2214" y="1031"/>
                  </a:lnTo>
                  <a:lnTo>
                    <a:pt x="2274" y="1061"/>
                  </a:lnTo>
                  <a:lnTo>
                    <a:pt x="2380" y="1152"/>
                  </a:lnTo>
                  <a:lnTo>
                    <a:pt x="2471" y="1258"/>
                  </a:lnTo>
                  <a:lnTo>
                    <a:pt x="2653" y="1501"/>
                  </a:lnTo>
                  <a:lnTo>
                    <a:pt x="2835" y="1759"/>
                  </a:lnTo>
                  <a:lnTo>
                    <a:pt x="2987" y="2031"/>
                  </a:lnTo>
                  <a:lnTo>
                    <a:pt x="3290" y="2577"/>
                  </a:lnTo>
                  <a:lnTo>
                    <a:pt x="3563" y="3153"/>
                  </a:lnTo>
                  <a:lnTo>
                    <a:pt x="3578" y="3153"/>
                  </a:lnTo>
                  <a:lnTo>
                    <a:pt x="3578" y="3138"/>
                  </a:lnTo>
                  <a:lnTo>
                    <a:pt x="3502" y="2835"/>
                  </a:lnTo>
                  <a:lnTo>
                    <a:pt x="3396" y="2532"/>
                  </a:lnTo>
                  <a:lnTo>
                    <a:pt x="3290" y="2229"/>
                  </a:lnTo>
                  <a:lnTo>
                    <a:pt x="3168" y="1941"/>
                  </a:lnTo>
                  <a:lnTo>
                    <a:pt x="3017" y="1653"/>
                  </a:lnTo>
                  <a:lnTo>
                    <a:pt x="2850" y="1380"/>
                  </a:lnTo>
                  <a:lnTo>
                    <a:pt x="2759" y="1243"/>
                  </a:lnTo>
                  <a:lnTo>
                    <a:pt x="2668" y="1107"/>
                  </a:lnTo>
                  <a:lnTo>
                    <a:pt x="2547" y="986"/>
                  </a:lnTo>
                  <a:lnTo>
                    <a:pt x="2426" y="864"/>
                  </a:lnTo>
                  <a:lnTo>
                    <a:pt x="2350" y="804"/>
                  </a:lnTo>
                  <a:lnTo>
                    <a:pt x="2274" y="758"/>
                  </a:lnTo>
                  <a:lnTo>
                    <a:pt x="2123" y="698"/>
                  </a:lnTo>
                  <a:lnTo>
                    <a:pt x="1835" y="561"/>
                  </a:lnTo>
                  <a:lnTo>
                    <a:pt x="1228" y="349"/>
                  </a:lnTo>
                  <a:lnTo>
                    <a:pt x="622" y="167"/>
                  </a:lnTo>
                  <a:lnTo>
                    <a:pt x="319" y="76"/>
                  </a:lnTo>
                  <a:lnTo>
                    <a:pt x="16" y="0"/>
                  </a:lnTo>
                  <a:close/>
                </a:path>
              </a:pathLst>
            </a:custGeom>
            <a:solidFill>
              <a:srgbClr val="E5B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57;p32">
              <a:extLst>
                <a:ext uri="{FF2B5EF4-FFF2-40B4-BE49-F238E27FC236}">
                  <a16:creationId xmlns:a16="http://schemas.microsoft.com/office/drawing/2014/main" id="{24E5389B-BEAF-4539-B46A-0ECB4ED6F83D}"/>
                </a:ext>
              </a:extLst>
            </p:cNvPr>
            <p:cNvSpPr/>
            <p:nvPr/>
          </p:nvSpPr>
          <p:spPr>
            <a:xfrm>
              <a:off x="7148351" y="2193424"/>
              <a:ext cx="148354" cy="221235"/>
            </a:xfrm>
            <a:custGeom>
              <a:avLst/>
              <a:gdLst/>
              <a:ahLst/>
              <a:cxnLst/>
              <a:rect l="l" t="t" r="r" b="b"/>
              <a:pathLst>
                <a:path w="7837" h="11687" extrusionOk="0">
                  <a:moveTo>
                    <a:pt x="4442" y="1"/>
                  </a:moveTo>
                  <a:lnTo>
                    <a:pt x="561" y="167"/>
                  </a:lnTo>
                  <a:lnTo>
                    <a:pt x="577" y="1334"/>
                  </a:lnTo>
                  <a:lnTo>
                    <a:pt x="622" y="3941"/>
                  </a:lnTo>
                  <a:lnTo>
                    <a:pt x="637" y="5366"/>
                  </a:lnTo>
                  <a:lnTo>
                    <a:pt x="622" y="6654"/>
                  </a:lnTo>
                  <a:lnTo>
                    <a:pt x="607" y="7640"/>
                  </a:lnTo>
                  <a:lnTo>
                    <a:pt x="592" y="7958"/>
                  </a:lnTo>
                  <a:lnTo>
                    <a:pt x="561" y="8140"/>
                  </a:lnTo>
                  <a:lnTo>
                    <a:pt x="501" y="8337"/>
                  </a:lnTo>
                  <a:lnTo>
                    <a:pt x="410" y="8488"/>
                  </a:lnTo>
                  <a:lnTo>
                    <a:pt x="319" y="8610"/>
                  </a:lnTo>
                  <a:lnTo>
                    <a:pt x="228" y="8700"/>
                  </a:lnTo>
                  <a:lnTo>
                    <a:pt x="137" y="8761"/>
                  </a:lnTo>
                  <a:lnTo>
                    <a:pt x="76" y="8807"/>
                  </a:lnTo>
                  <a:lnTo>
                    <a:pt x="1" y="8837"/>
                  </a:lnTo>
                  <a:lnTo>
                    <a:pt x="516" y="10913"/>
                  </a:lnTo>
                  <a:lnTo>
                    <a:pt x="5533" y="11686"/>
                  </a:lnTo>
                  <a:lnTo>
                    <a:pt x="6791" y="8428"/>
                  </a:lnTo>
                  <a:lnTo>
                    <a:pt x="7837" y="6897"/>
                  </a:lnTo>
                  <a:lnTo>
                    <a:pt x="7170" y="6594"/>
                  </a:lnTo>
                  <a:lnTo>
                    <a:pt x="7124" y="6397"/>
                  </a:lnTo>
                  <a:lnTo>
                    <a:pt x="7033" y="5866"/>
                  </a:lnTo>
                  <a:lnTo>
                    <a:pt x="6988" y="5487"/>
                  </a:lnTo>
                  <a:lnTo>
                    <a:pt x="6942" y="5048"/>
                  </a:lnTo>
                  <a:lnTo>
                    <a:pt x="6912" y="4563"/>
                  </a:lnTo>
                  <a:lnTo>
                    <a:pt x="6897" y="4047"/>
                  </a:lnTo>
                  <a:lnTo>
                    <a:pt x="6882" y="3471"/>
                  </a:lnTo>
                  <a:lnTo>
                    <a:pt x="6836" y="2865"/>
                  </a:lnTo>
                  <a:lnTo>
                    <a:pt x="6760" y="2259"/>
                  </a:lnTo>
                  <a:lnTo>
                    <a:pt x="6685" y="1683"/>
                  </a:lnTo>
                  <a:lnTo>
                    <a:pt x="6533" y="758"/>
                  </a:lnTo>
                  <a:lnTo>
                    <a:pt x="6457" y="395"/>
                  </a:lnTo>
                  <a:lnTo>
                    <a:pt x="4442" y="1"/>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8;p32">
              <a:extLst>
                <a:ext uri="{FF2B5EF4-FFF2-40B4-BE49-F238E27FC236}">
                  <a16:creationId xmlns:a16="http://schemas.microsoft.com/office/drawing/2014/main" id="{EA74EB29-7F74-4295-8F87-CE0092BC0C2F}"/>
                </a:ext>
              </a:extLst>
            </p:cNvPr>
            <p:cNvSpPr/>
            <p:nvPr/>
          </p:nvSpPr>
          <p:spPr>
            <a:xfrm>
              <a:off x="6480690" y="2410627"/>
              <a:ext cx="562391" cy="525061"/>
            </a:xfrm>
            <a:custGeom>
              <a:avLst/>
              <a:gdLst/>
              <a:ahLst/>
              <a:cxnLst/>
              <a:rect l="l" t="t" r="r" b="b"/>
              <a:pathLst>
                <a:path w="29709" h="27737" extrusionOk="0">
                  <a:moveTo>
                    <a:pt x="28693" y="0"/>
                  </a:moveTo>
                  <a:lnTo>
                    <a:pt x="28465" y="137"/>
                  </a:lnTo>
                  <a:lnTo>
                    <a:pt x="27813" y="576"/>
                  </a:lnTo>
                  <a:lnTo>
                    <a:pt x="26843" y="1243"/>
                  </a:lnTo>
                  <a:lnTo>
                    <a:pt x="26252" y="1667"/>
                  </a:lnTo>
                  <a:lnTo>
                    <a:pt x="25631" y="2137"/>
                  </a:lnTo>
                  <a:lnTo>
                    <a:pt x="24964" y="2653"/>
                  </a:lnTo>
                  <a:lnTo>
                    <a:pt x="24267" y="3213"/>
                  </a:lnTo>
                  <a:lnTo>
                    <a:pt x="23554" y="3804"/>
                  </a:lnTo>
                  <a:lnTo>
                    <a:pt x="22827" y="4441"/>
                  </a:lnTo>
                  <a:lnTo>
                    <a:pt x="22115" y="5093"/>
                  </a:lnTo>
                  <a:lnTo>
                    <a:pt x="21432" y="5775"/>
                  </a:lnTo>
                  <a:lnTo>
                    <a:pt x="21084" y="6139"/>
                  </a:lnTo>
                  <a:lnTo>
                    <a:pt x="20750" y="6487"/>
                  </a:lnTo>
                  <a:lnTo>
                    <a:pt x="20432" y="6851"/>
                  </a:lnTo>
                  <a:lnTo>
                    <a:pt x="20129" y="7215"/>
                  </a:lnTo>
                  <a:lnTo>
                    <a:pt x="19523" y="7957"/>
                  </a:lnTo>
                  <a:lnTo>
                    <a:pt x="18947" y="8715"/>
                  </a:lnTo>
                  <a:lnTo>
                    <a:pt x="18386" y="9458"/>
                  </a:lnTo>
                  <a:lnTo>
                    <a:pt x="17855" y="10201"/>
                  </a:lnTo>
                  <a:lnTo>
                    <a:pt x="17340" y="10943"/>
                  </a:lnTo>
                  <a:lnTo>
                    <a:pt x="16855" y="11656"/>
                  </a:lnTo>
                  <a:lnTo>
                    <a:pt x="15976" y="12989"/>
                  </a:lnTo>
                  <a:lnTo>
                    <a:pt x="15233" y="14172"/>
                  </a:lnTo>
                  <a:lnTo>
                    <a:pt x="14627" y="15127"/>
                  </a:lnTo>
                  <a:lnTo>
                    <a:pt x="14188" y="15809"/>
                  </a:lnTo>
                  <a:lnTo>
                    <a:pt x="14036" y="16036"/>
                  </a:lnTo>
                  <a:lnTo>
                    <a:pt x="13915" y="16157"/>
                  </a:lnTo>
                  <a:lnTo>
                    <a:pt x="13869" y="16188"/>
                  </a:lnTo>
                  <a:lnTo>
                    <a:pt x="13809" y="16203"/>
                  </a:lnTo>
                  <a:lnTo>
                    <a:pt x="13718" y="16188"/>
                  </a:lnTo>
                  <a:lnTo>
                    <a:pt x="13612" y="16157"/>
                  </a:lnTo>
                  <a:lnTo>
                    <a:pt x="13506" y="16112"/>
                  </a:lnTo>
                  <a:lnTo>
                    <a:pt x="13384" y="16036"/>
                  </a:lnTo>
                  <a:lnTo>
                    <a:pt x="13096" y="15854"/>
                  </a:lnTo>
                  <a:lnTo>
                    <a:pt x="12763" y="15627"/>
                  </a:lnTo>
                  <a:lnTo>
                    <a:pt x="12414" y="15339"/>
                  </a:lnTo>
                  <a:lnTo>
                    <a:pt x="12035" y="15020"/>
                  </a:lnTo>
                  <a:lnTo>
                    <a:pt x="11641" y="14687"/>
                  </a:lnTo>
                  <a:lnTo>
                    <a:pt x="10853" y="13975"/>
                  </a:lnTo>
                  <a:lnTo>
                    <a:pt x="10110" y="13293"/>
                  </a:lnTo>
                  <a:lnTo>
                    <a:pt x="9489" y="12701"/>
                  </a:lnTo>
                  <a:lnTo>
                    <a:pt x="9034" y="12307"/>
                  </a:lnTo>
                  <a:lnTo>
                    <a:pt x="8837" y="12141"/>
                  </a:lnTo>
                  <a:lnTo>
                    <a:pt x="8564" y="11959"/>
                  </a:lnTo>
                  <a:lnTo>
                    <a:pt x="7867" y="11474"/>
                  </a:lnTo>
                  <a:lnTo>
                    <a:pt x="7018" y="10943"/>
                  </a:lnTo>
                  <a:lnTo>
                    <a:pt x="6124" y="10367"/>
                  </a:lnTo>
                  <a:lnTo>
                    <a:pt x="4427" y="9306"/>
                  </a:lnTo>
                  <a:lnTo>
                    <a:pt x="3805" y="8927"/>
                  </a:lnTo>
                  <a:lnTo>
                    <a:pt x="3426" y="8685"/>
                  </a:lnTo>
                  <a:lnTo>
                    <a:pt x="3366" y="8655"/>
                  </a:lnTo>
                  <a:lnTo>
                    <a:pt x="3290" y="8639"/>
                  </a:lnTo>
                  <a:lnTo>
                    <a:pt x="3199" y="8655"/>
                  </a:lnTo>
                  <a:lnTo>
                    <a:pt x="3093" y="8685"/>
                  </a:lnTo>
                  <a:lnTo>
                    <a:pt x="2972" y="8730"/>
                  </a:lnTo>
                  <a:lnTo>
                    <a:pt x="2835" y="8806"/>
                  </a:lnTo>
                  <a:lnTo>
                    <a:pt x="2562" y="8988"/>
                  </a:lnTo>
                  <a:lnTo>
                    <a:pt x="2244" y="9215"/>
                  </a:lnTo>
                  <a:lnTo>
                    <a:pt x="1926" y="9488"/>
                  </a:lnTo>
                  <a:lnTo>
                    <a:pt x="1592" y="9807"/>
                  </a:lnTo>
                  <a:lnTo>
                    <a:pt x="1259" y="10155"/>
                  </a:lnTo>
                  <a:lnTo>
                    <a:pt x="956" y="10534"/>
                  </a:lnTo>
                  <a:lnTo>
                    <a:pt x="668" y="10913"/>
                  </a:lnTo>
                  <a:lnTo>
                    <a:pt x="546" y="11110"/>
                  </a:lnTo>
                  <a:lnTo>
                    <a:pt x="425" y="11307"/>
                  </a:lnTo>
                  <a:lnTo>
                    <a:pt x="319" y="11489"/>
                  </a:lnTo>
                  <a:lnTo>
                    <a:pt x="228" y="11686"/>
                  </a:lnTo>
                  <a:lnTo>
                    <a:pt x="137" y="11883"/>
                  </a:lnTo>
                  <a:lnTo>
                    <a:pt x="77" y="12065"/>
                  </a:lnTo>
                  <a:lnTo>
                    <a:pt x="31" y="12247"/>
                  </a:lnTo>
                  <a:lnTo>
                    <a:pt x="1" y="12429"/>
                  </a:lnTo>
                  <a:lnTo>
                    <a:pt x="1" y="12595"/>
                  </a:lnTo>
                  <a:lnTo>
                    <a:pt x="1" y="12747"/>
                  </a:lnTo>
                  <a:lnTo>
                    <a:pt x="46" y="12899"/>
                  </a:lnTo>
                  <a:lnTo>
                    <a:pt x="107" y="13050"/>
                  </a:lnTo>
                  <a:lnTo>
                    <a:pt x="183" y="13202"/>
                  </a:lnTo>
                  <a:lnTo>
                    <a:pt x="289" y="13368"/>
                  </a:lnTo>
                  <a:lnTo>
                    <a:pt x="577" y="13778"/>
                  </a:lnTo>
                  <a:lnTo>
                    <a:pt x="941" y="14263"/>
                  </a:lnTo>
                  <a:lnTo>
                    <a:pt x="1365" y="14793"/>
                  </a:lnTo>
                  <a:lnTo>
                    <a:pt x="1850" y="15369"/>
                  </a:lnTo>
                  <a:lnTo>
                    <a:pt x="2365" y="15975"/>
                  </a:lnTo>
                  <a:lnTo>
                    <a:pt x="3472" y="17248"/>
                  </a:lnTo>
                  <a:lnTo>
                    <a:pt x="4578" y="18476"/>
                  </a:lnTo>
                  <a:lnTo>
                    <a:pt x="5579" y="19552"/>
                  </a:lnTo>
                  <a:lnTo>
                    <a:pt x="6382" y="20401"/>
                  </a:lnTo>
                  <a:lnTo>
                    <a:pt x="6882" y="20901"/>
                  </a:lnTo>
                  <a:lnTo>
                    <a:pt x="7079" y="21098"/>
                  </a:lnTo>
                  <a:lnTo>
                    <a:pt x="7382" y="21401"/>
                  </a:lnTo>
                  <a:lnTo>
                    <a:pt x="8185" y="22296"/>
                  </a:lnTo>
                  <a:lnTo>
                    <a:pt x="9201" y="23402"/>
                  </a:lnTo>
                  <a:lnTo>
                    <a:pt x="9762" y="24008"/>
                  </a:lnTo>
                  <a:lnTo>
                    <a:pt x="10353" y="24615"/>
                  </a:lnTo>
                  <a:lnTo>
                    <a:pt x="10944" y="25221"/>
                  </a:lnTo>
                  <a:lnTo>
                    <a:pt x="11535" y="25782"/>
                  </a:lnTo>
                  <a:lnTo>
                    <a:pt x="12111" y="26327"/>
                  </a:lnTo>
                  <a:lnTo>
                    <a:pt x="12672" y="26797"/>
                  </a:lnTo>
                  <a:lnTo>
                    <a:pt x="12930" y="26994"/>
                  </a:lnTo>
                  <a:lnTo>
                    <a:pt x="13187" y="27191"/>
                  </a:lnTo>
                  <a:lnTo>
                    <a:pt x="13430" y="27343"/>
                  </a:lnTo>
                  <a:lnTo>
                    <a:pt x="13657" y="27494"/>
                  </a:lnTo>
                  <a:lnTo>
                    <a:pt x="13869" y="27600"/>
                  </a:lnTo>
                  <a:lnTo>
                    <a:pt x="14066" y="27676"/>
                  </a:lnTo>
                  <a:lnTo>
                    <a:pt x="14233" y="27722"/>
                  </a:lnTo>
                  <a:lnTo>
                    <a:pt x="14400" y="27737"/>
                  </a:lnTo>
                  <a:lnTo>
                    <a:pt x="14566" y="27722"/>
                  </a:lnTo>
                  <a:lnTo>
                    <a:pt x="14779" y="27661"/>
                  </a:lnTo>
                  <a:lnTo>
                    <a:pt x="15036" y="27570"/>
                  </a:lnTo>
                  <a:lnTo>
                    <a:pt x="15339" y="27434"/>
                  </a:lnTo>
                  <a:lnTo>
                    <a:pt x="15673" y="27282"/>
                  </a:lnTo>
                  <a:lnTo>
                    <a:pt x="16022" y="27100"/>
                  </a:lnTo>
                  <a:lnTo>
                    <a:pt x="16840" y="26646"/>
                  </a:lnTo>
                  <a:lnTo>
                    <a:pt x="17734" y="26115"/>
                  </a:lnTo>
                  <a:lnTo>
                    <a:pt x="18704" y="25494"/>
                  </a:lnTo>
                  <a:lnTo>
                    <a:pt x="19705" y="24827"/>
                  </a:lnTo>
                  <a:lnTo>
                    <a:pt x="20735" y="24130"/>
                  </a:lnTo>
                  <a:lnTo>
                    <a:pt x="21751" y="23402"/>
                  </a:lnTo>
                  <a:lnTo>
                    <a:pt x="22736" y="22659"/>
                  </a:lnTo>
                  <a:lnTo>
                    <a:pt x="23676" y="21932"/>
                  </a:lnTo>
                  <a:lnTo>
                    <a:pt x="24524" y="21235"/>
                  </a:lnTo>
                  <a:lnTo>
                    <a:pt x="24919" y="20901"/>
                  </a:lnTo>
                  <a:lnTo>
                    <a:pt x="25267" y="20583"/>
                  </a:lnTo>
                  <a:lnTo>
                    <a:pt x="25601" y="20280"/>
                  </a:lnTo>
                  <a:lnTo>
                    <a:pt x="25904" y="19992"/>
                  </a:lnTo>
                  <a:lnTo>
                    <a:pt x="26161" y="19719"/>
                  </a:lnTo>
                  <a:lnTo>
                    <a:pt x="26374" y="19477"/>
                  </a:lnTo>
                  <a:lnTo>
                    <a:pt x="26540" y="19249"/>
                  </a:lnTo>
                  <a:lnTo>
                    <a:pt x="26662" y="19052"/>
                  </a:lnTo>
                  <a:lnTo>
                    <a:pt x="26783" y="18779"/>
                  </a:lnTo>
                  <a:lnTo>
                    <a:pt x="26904" y="18446"/>
                  </a:lnTo>
                  <a:lnTo>
                    <a:pt x="27056" y="18021"/>
                  </a:lnTo>
                  <a:lnTo>
                    <a:pt x="27207" y="17536"/>
                  </a:lnTo>
                  <a:lnTo>
                    <a:pt x="27359" y="16991"/>
                  </a:lnTo>
                  <a:lnTo>
                    <a:pt x="27525" y="16385"/>
                  </a:lnTo>
                  <a:lnTo>
                    <a:pt x="27874" y="15051"/>
                  </a:lnTo>
                  <a:lnTo>
                    <a:pt x="28208" y="13535"/>
                  </a:lnTo>
                  <a:lnTo>
                    <a:pt x="28556" y="11928"/>
                  </a:lnTo>
                  <a:lnTo>
                    <a:pt x="28874" y="10261"/>
                  </a:lnTo>
                  <a:lnTo>
                    <a:pt x="29026" y="9412"/>
                  </a:lnTo>
                  <a:lnTo>
                    <a:pt x="29162" y="8564"/>
                  </a:lnTo>
                  <a:lnTo>
                    <a:pt x="29284" y="7730"/>
                  </a:lnTo>
                  <a:lnTo>
                    <a:pt x="29405" y="6912"/>
                  </a:lnTo>
                  <a:lnTo>
                    <a:pt x="29496" y="6108"/>
                  </a:lnTo>
                  <a:lnTo>
                    <a:pt x="29587" y="5335"/>
                  </a:lnTo>
                  <a:lnTo>
                    <a:pt x="29647" y="4577"/>
                  </a:lnTo>
                  <a:lnTo>
                    <a:pt x="29693" y="3865"/>
                  </a:lnTo>
                  <a:lnTo>
                    <a:pt x="29708" y="3198"/>
                  </a:lnTo>
                  <a:lnTo>
                    <a:pt x="29708" y="2577"/>
                  </a:lnTo>
                  <a:lnTo>
                    <a:pt x="29693" y="2001"/>
                  </a:lnTo>
                  <a:lnTo>
                    <a:pt x="29632" y="1486"/>
                  </a:lnTo>
                  <a:lnTo>
                    <a:pt x="29602" y="1258"/>
                  </a:lnTo>
                  <a:lnTo>
                    <a:pt x="29556" y="1046"/>
                  </a:lnTo>
                  <a:lnTo>
                    <a:pt x="29511" y="849"/>
                  </a:lnTo>
                  <a:lnTo>
                    <a:pt x="29450" y="667"/>
                  </a:lnTo>
                  <a:lnTo>
                    <a:pt x="29390" y="515"/>
                  </a:lnTo>
                  <a:lnTo>
                    <a:pt x="29314" y="379"/>
                  </a:lnTo>
                  <a:lnTo>
                    <a:pt x="29238" y="258"/>
                  </a:lnTo>
                  <a:lnTo>
                    <a:pt x="29147" y="152"/>
                  </a:lnTo>
                  <a:lnTo>
                    <a:pt x="29041" y="76"/>
                  </a:lnTo>
                  <a:lnTo>
                    <a:pt x="28935" y="30"/>
                  </a:lnTo>
                  <a:lnTo>
                    <a:pt x="28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59;p32">
              <a:extLst>
                <a:ext uri="{FF2B5EF4-FFF2-40B4-BE49-F238E27FC236}">
                  <a16:creationId xmlns:a16="http://schemas.microsoft.com/office/drawing/2014/main" id="{EF1A5EA5-7651-4042-8544-666F49CD25E9}"/>
                </a:ext>
              </a:extLst>
            </p:cNvPr>
            <p:cNvSpPr/>
            <p:nvPr/>
          </p:nvSpPr>
          <p:spPr>
            <a:xfrm>
              <a:off x="6594894" y="4563650"/>
              <a:ext cx="277741" cy="168420"/>
            </a:xfrm>
            <a:custGeom>
              <a:avLst/>
              <a:gdLst/>
              <a:ahLst/>
              <a:cxnLst/>
              <a:rect l="l" t="t" r="r" b="b"/>
              <a:pathLst>
                <a:path w="14672" h="8897" extrusionOk="0">
                  <a:moveTo>
                    <a:pt x="12520" y="0"/>
                  </a:moveTo>
                  <a:lnTo>
                    <a:pt x="12095" y="30"/>
                  </a:lnTo>
                  <a:lnTo>
                    <a:pt x="11156" y="106"/>
                  </a:lnTo>
                  <a:lnTo>
                    <a:pt x="10201" y="212"/>
                  </a:lnTo>
                  <a:lnTo>
                    <a:pt x="9306" y="333"/>
                  </a:lnTo>
                  <a:lnTo>
                    <a:pt x="8564" y="440"/>
                  </a:lnTo>
                  <a:lnTo>
                    <a:pt x="7851" y="546"/>
                  </a:lnTo>
                  <a:lnTo>
                    <a:pt x="7503" y="728"/>
                  </a:lnTo>
                  <a:lnTo>
                    <a:pt x="6563" y="1228"/>
                  </a:lnTo>
                  <a:lnTo>
                    <a:pt x="5942" y="1591"/>
                  </a:lnTo>
                  <a:lnTo>
                    <a:pt x="5244" y="2001"/>
                  </a:lnTo>
                  <a:lnTo>
                    <a:pt x="4502" y="2455"/>
                  </a:lnTo>
                  <a:lnTo>
                    <a:pt x="3744" y="2956"/>
                  </a:lnTo>
                  <a:lnTo>
                    <a:pt x="2986" y="3471"/>
                  </a:lnTo>
                  <a:lnTo>
                    <a:pt x="2622" y="3759"/>
                  </a:lnTo>
                  <a:lnTo>
                    <a:pt x="2274" y="4032"/>
                  </a:lnTo>
                  <a:lnTo>
                    <a:pt x="1925" y="4320"/>
                  </a:lnTo>
                  <a:lnTo>
                    <a:pt x="1607" y="4593"/>
                  </a:lnTo>
                  <a:lnTo>
                    <a:pt x="1304" y="4880"/>
                  </a:lnTo>
                  <a:lnTo>
                    <a:pt x="1031" y="5168"/>
                  </a:lnTo>
                  <a:lnTo>
                    <a:pt x="773" y="5456"/>
                  </a:lnTo>
                  <a:lnTo>
                    <a:pt x="546" y="5744"/>
                  </a:lnTo>
                  <a:lnTo>
                    <a:pt x="364" y="6032"/>
                  </a:lnTo>
                  <a:lnTo>
                    <a:pt x="212" y="6305"/>
                  </a:lnTo>
                  <a:lnTo>
                    <a:pt x="152" y="6442"/>
                  </a:lnTo>
                  <a:lnTo>
                    <a:pt x="91" y="6578"/>
                  </a:lnTo>
                  <a:lnTo>
                    <a:pt x="61" y="6714"/>
                  </a:lnTo>
                  <a:lnTo>
                    <a:pt x="31" y="6851"/>
                  </a:lnTo>
                  <a:lnTo>
                    <a:pt x="15" y="6987"/>
                  </a:lnTo>
                  <a:lnTo>
                    <a:pt x="0" y="7109"/>
                  </a:lnTo>
                  <a:lnTo>
                    <a:pt x="15" y="7245"/>
                  </a:lnTo>
                  <a:lnTo>
                    <a:pt x="31" y="7366"/>
                  </a:lnTo>
                  <a:lnTo>
                    <a:pt x="61" y="7563"/>
                  </a:lnTo>
                  <a:lnTo>
                    <a:pt x="106" y="7760"/>
                  </a:lnTo>
                  <a:lnTo>
                    <a:pt x="182" y="7942"/>
                  </a:lnTo>
                  <a:lnTo>
                    <a:pt x="273" y="8124"/>
                  </a:lnTo>
                  <a:lnTo>
                    <a:pt x="394" y="8276"/>
                  </a:lnTo>
                  <a:lnTo>
                    <a:pt x="546" y="8427"/>
                  </a:lnTo>
                  <a:lnTo>
                    <a:pt x="728" y="8564"/>
                  </a:lnTo>
                  <a:lnTo>
                    <a:pt x="940" y="8670"/>
                  </a:lnTo>
                  <a:lnTo>
                    <a:pt x="1182" y="8761"/>
                  </a:lnTo>
                  <a:lnTo>
                    <a:pt x="1486" y="8836"/>
                  </a:lnTo>
                  <a:lnTo>
                    <a:pt x="1819" y="8882"/>
                  </a:lnTo>
                  <a:lnTo>
                    <a:pt x="2198" y="8897"/>
                  </a:lnTo>
                  <a:lnTo>
                    <a:pt x="2638" y="8897"/>
                  </a:lnTo>
                  <a:lnTo>
                    <a:pt x="3123" y="8852"/>
                  </a:lnTo>
                  <a:lnTo>
                    <a:pt x="3668" y="8791"/>
                  </a:lnTo>
                  <a:lnTo>
                    <a:pt x="4274" y="8685"/>
                  </a:lnTo>
                  <a:lnTo>
                    <a:pt x="4926" y="8548"/>
                  </a:lnTo>
                  <a:lnTo>
                    <a:pt x="5623" y="8397"/>
                  </a:lnTo>
                  <a:lnTo>
                    <a:pt x="6336" y="8230"/>
                  </a:lnTo>
                  <a:lnTo>
                    <a:pt x="7063" y="8048"/>
                  </a:lnTo>
                  <a:lnTo>
                    <a:pt x="8533" y="7639"/>
                  </a:lnTo>
                  <a:lnTo>
                    <a:pt x="9276" y="7442"/>
                  </a:lnTo>
                  <a:lnTo>
                    <a:pt x="9989" y="7215"/>
                  </a:lnTo>
                  <a:lnTo>
                    <a:pt x="10671" y="7002"/>
                  </a:lnTo>
                  <a:lnTo>
                    <a:pt x="11307" y="6790"/>
                  </a:lnTo>
                  <a:lnTo>
                    <a:pt x="11913" y="6578"/>
                  </a:lnTo>
                  <a:lnTo>
                    <a:pt x="12474" y="6366"/>
                  </a:lnTo>
                  <a:lnTo>
                    <a:pt x="12959" y="6169"/>
                  </a:lnTo>
                  <a:lnTo>
                    <a:pt x="13384" y="5987"/>
                  </a:lnTo>
                  <a:lnTo>
                    <a:pt x="13717" y="5805"/>
                  </a:lnTo>
                  <a:lnTo>
                    <a:pt x="13960" y="5653"/>
                  </a:lnTo>
                  <a:lnTo>
                    <a:pt x="14066" y="5563"/>
                  </a:lnTo>
                  <a:lnTo>
                    <a:pt x="14157" y="5456"/>
                  </a:lnTo>
                  <a:lnTo>
                    <a:pt x="14232" y="5320"/>
                  </a:lnTo>
                  <a:lnTo>
                    <a:pt x="14308" y="5184"/>
                  </a:lnTo>
                  <a:lnTo>
                    <a:pt x="14384" y="5017"/>
                  </a:lnTo>
                  <a:lnTo>
                    <a:pt x="14445" y="4850"/>
                  </a:lnTo>
                  <a:lnTo>
                    <a:pt x="14490" y="4653"/>
                  </a:lnTo>
                  <a:lnTo>
                    <a:pt x="14536" y="4456"/>
                  </a:lnTo>
                  <a:lnTo>
                    <a:pt x="14611" y="4032"/>
                  </a:lnTo>
                  <a:lnTo>
                    <a:pt x="14657" y="3562"/>
                  </a:lnTo>
                  <a:lnTo>
                    <a:pt x="14672" y="3092"/>
                  </a:lnTo>
                  <a:lnTo>
                    <a:pt x="14657" y="2607"/>
                  </a:lnTo>
                  <a:lnTo>
                    <a:pt x="14611" y="2137"/>
                  </a:lnTo>
                  <a:lnTo>
                    <a:pt x="14536" y="1682"/>
                  </a:lnTo>
                  <a:lnTo>
                    <a:pt x="14445" y="1258"/>
                  </a:lnTo>
                  <a:lnTo>
                    <a:pt x="14384" y="1061"/>
                  </a:lnTo>
                  <a:lnTo>
                    <a:pt x="14323" y="879"/>
                  </a:lnTo>
                  <a:lnTo>
                    <a:pt x="14248" y="712"/>
                  </a:lnTo>
                  <a:lnTo>
                    <a:pt x="14172" y="546"/>
                  </a:lnTo>
                  <a:lnTo>
                    <a:pt x="14081" y="409"/>
                  </a:lnTo>
                  <a:lnTo>
                    <a:pt x="13990" y="288"/>
                  </a:lnTo>
                  <a:lnTo>
                    <a:pt x="13884" y="197"/>
                  </a:lnTo>
                  <a:lnTo>
                    <a:pt x="13778" y="121"/>
                  </a:lnTo>
                  <a:lnTo>
                    <a:pt x="13656" y="61"/>
                  </a:lnTo>
                  <a:lnTo>
                    <a:pt x="13535" y="30"/>
                  </a:lnTo>
                  <a:lnTo>
                    <a:pt x="13262" y="0"/>
                  </a:lnTo>
                  <a:close/>
                </a:path>
              </a:pathLst>
            </a:custGeom>
            <a:solidFill>
              <a:srgbClr val="0A3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0;p32">
              <a:extLst>
                <a:ext uri="{FF2B5EF4-FFF2-40B4-BE49-F238E27FC236}">
                  <a16:creationId xmlns:a16="http://schemas.microsoft.com/office/drawing/2014/main" id="{F6F46412-FD34-488D-8BA9-0AFD2FB12548}"/>
                </a:ext>
              </a:extLst>
            </p:cNvPr>
            <p:cNvSpPr/>
            <p:nvPr/>
          </p:nvSpPr>
          <p:spPr>
            <a:xfrm>
              <a:off x="6743514" y="4379442"/>
              <a:ext cx="150645" cy="220951"/>
            </a:xfrm>
            <a:custGeom>
              <a:avLst/>
              <a:gdLst/>
              <a:ahLst/>
              <a:cxnLst/>
              <a:rect l="l" t="t" r="r" b="b"/>
              <a:pathLst>
                <a:path w="7958" h="11672" extrusionOk="0">
                  <a:moveTo>
                    <a:pt x="7958" y="0"/>
                  </a:moveTo>
                  <a:lnTo>
                    <a:pt x="2304" y="137"/>
                  </a:lnTo>
                  <a:lnTo>
                    <a:pt x="0" y="10277"/>
                  </a:lnTo>
                  <a:lnTo>
                    <a:pt x="16" y="10413"/>
                  </a:lnTo>
                  <a:lnTo>
                    <a:pt x="46" y="10565"/>
                  </a:lnTo>
                  <a:lnTo>
                    <a:pt x="107" y="10701"/>
                  </a:lnTo>
                  <a:lnTo>
                    <a:pt x="197" y="10822"/>
                  </a:lnTo>
                  <a:lnTo>
                    <a:pt x="304" y="10944"/>
                  </a:lnTo>
                  <a:lnTo>
                    <a:pt x="455" y="11050"/>
                  </a:lnTo>
                  <a:lnTo>
                    <a:pt x="607" y="11156"/>
                  </a:lnTo>
                  <a:lnTo>
                    <a:pt x="789" y="11247"/>
                  </a:lnTo>
                  <a:lnTo>
                    <a:pt x="986" y="11338"/>
                  </a:lnTo>
                  <a:lnTo>
                    <a:pt x="1198" y="11413"/>
                  </a:lnTo>
                  <a:lnTo>
                    <a:pt x="1425" y="11474"/>
                  </a:lnTo>
                  <a:lnTo>
                    <a:pt x="1653" y="11535"/>
                  </a:lnTo>
                  <a:lnTo>
                    <a:pt x="1910" y="11580"/>
                  </a:lnTo>
                  <a:lnTo>
                    <a:pt x="2153" y="11626"/>
                  </a:lnTo>
                  <a:lnTo>
                    <a:pt x="2410" y="11656"/>
                  </a:lnTo>
                  <a:lnTo>
                    <a:pt x="2683" y="11671"/>
                  </a:lnTo>
                  <a:lnTo>
                    <a:pt x="3198" y="11671"/>
                  </a:lnTo>
                  <a:lnTo>
                    <a:pt x="3456" y="11656"/>
                  </a:lnTo>
                  <a:lnTo>
                    <a:pt x="3714" y="11626"/>
                  </a:lnTo>
                  <a:lnTo>
                    <a:pt x="3956" y="11595"/>
                  </a:lnTo>
                  <a:lnTo>
                    <a:pt x="4199" y="11535"/>
                  </a:lnTo>
                  <a:lnTo>
                    <a:pt x="4426" y="11474"/>
                  </a:lnTo>
                  <a:lnTo>
                    <a:pt x="4638" y="11398"/>
                  </a:lnTo>
                  <a:lnTo>
                    <a:pt x="4835" y="11307"/>
                  </a:lnTo>
                  <a:lnTo>
                    <a:pt x="5017" y="11201"/>
                  </a:lnTo>
                  <a:lnTo>
                    <a:pt x="5184" y="11080"/>
                  </a:lnTo>
                  <a:lnTo>
                    <a:pt x="5320" y="10959"/>
                  </a:lnTo>
                  <a:lnTo>
                    <a:pt x="5442" y="10807"/>
                  </a:lnTo>
                  <a:lnTo>
                    <a:pt x="5533" y="10656"/>
                  </a:lnTo>
                  <a:lnTo>
                    <a:pt x="5593" y="10474"/>
                  </a:lnTo>
                  <a:lnTo>
                    <a:pt x="5639" y="10292"/>
                  </a:lnTo>
                  <a:lnTo>
                    <a:pt x="5699" y="9822"/>
                  </a:lnTo>
                  <a:lnTo>
                    <a:pt x="5790" y="9246"/>
                  </a:lnTo>
                  <a:lnTo>
                    <a:pt x="5927" y="8549"/>
                  </a:lnTo>
                  <a:lnTo>
                    <a:pt x="6093" y="7791"/>
                  </a:lnTo>
                  <a:lnTo>
                    <a:pt x="6457" y="6109"/>
                  </a:lnTo>
                  <a:lnTo>
                    <a:pt x="6882" y="4350"/>
                  </a:lnTo>
                  <a:lnTo>
                    <a:pt x="7276" y="2698"/>
                  </a:lnTo>
                  <a:lnTo>
                    <a:pt x="7624" y="1319"/>
                  </a:lnTo>
                  <a:lnTo>
                    <a:pt x="7958"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1;p32">
              <a:extLst>
                <a:ext uri="{FF2B5EF4-FFF2-40B4-BE49-F238E27FC236}">
                  <a16:creationId xmlns:a16="http://schemas.microsoft.com/office/drawing/2014/main" id="{96C826BF-0BCC-4DB8-B7D1-7CC7ECFAA5CD}"/>
                </a:ext>
              </a:extLst>
            </p:cNvPr>
            <p:cNvSpPr/>
            <p:nvPr/>
          </p:nvSpPr>
          <p:spPr>
            <a:xfrm>
              <a:off x="7324230" y="4562495"/>
              <a:ext cx="277760" cy="168723"/>
            </a:xfrm>
            <a:custGeom>
              <a:avLst/>
              <a:gdLst/>
              <a:ahLst/>
              <a:cxnLst/>
              <a:rect l="l" t="t" r="r" b="b"/>
              <a:pathLst>
                <a:path w="14673" h="8913" extrusionOk="0">
                  <a:moveTo>
                    <a:pt x="1759" y="0"/>
                  </a:moveTo>
                  <a:lnTo>
                    <a:pt x="1425" y="16"/>
                  </a:lnTo>
                  <a:lnTo>
                    <a:pt x="1137" y="46"/>
                  </a:lnTo>
                  <a:lnTo>
                    <a:pt x="1016" y="76"/>
                  </a:lnTo>
                  <a:lnTo>
                    <a:pt x="895" y="122"/>
                  </a:lnTo>
                  <a:lnTo>
                    <a:pt x="789" y="213"/>
                  </a:lnTo>
                  <a:lnTo>
                    <a:pt x="698" y="304"/>
                  </a:lnTo>
                  <a:lnTo>
                    <a:pt x="607" y="425"/>
                  </a:lnTo>
                  <a:lnTo>
                    <a:pt x="516" y="561"/>
                  </a:lnTo>
                  <a:lnTo>
                    <a:pt x="425" y="713"/>
                  </a:lnTo>
                  <a:lnTo>
                    <a:pt x="364" y="895"/>
                  </a:lnTo>
                  <a:lnTo>
                    <a:pt x="289" y="1077"/>
                  </a:lnTo>
                  <a:lnTo>
                    <a:pt x="228" y="1274"/>
                  </a:lnTo>
                  <a:lnTo>
                    <a:pt x="137" y="1698"/>
                  </a:lnTo>
                  <a:lnTo>
                    <a:pt x="61" y="2153"/>
                  </a:lnTo>
                  <a:lnTo>
                    <a:pt x="16" y="2623"/>
                  </a:lnTo>
                  <a:lnTo>
                    <a:pt x="1" y="3108"/>
                  </a:lnTo>
                  <a:lnTo>
                    <a:pt x="16" y="3577"/>
                  </a:lnTo>
                  <a:lnTo>
                    <a:pt x="61" y="4047"/>
                  </a:lnTo>
                  <a:lnTo>
                    <a:pt x="137" y="4472"/>
                  </a:lnTo>
                  <a:lnTo>
                    <a:pt x="183" y="4669"/>
                  </a:lnTo>
                  <a:lnTo>
                    <a:pt x="228" y="4866"/>
                  </a:lnTo>
                  <a:lnTo>
                    <a:pt x="289" y="5032"/>
                  </a:lnTo>
                  <a:lnTo>
                    <a:pt x="364" y="5199"/>
                  </a:lnTo>
                  <a:lnTo>
                    <a:pt x="440" y="5336"/>
                  </a:lnTo>
                  <a:lnTo>
                    <a:pt x="516" y="5472"/>
                  </a:lnTo>
                  <a:lnTo>
                    <a:pt x="607" y="5578"/>
                  </a:lnTo>
                  <a:lnTo>
                    <a:pt x="713" y="5654"/>
                  </a:lnTo>
                  <a:lnTo>
                    <a:pt x="956" y="5821"/>
                  </a:lnTo>
                  <a:lnTo>
                    <a:pt x="1304" y="5987"/>
                  </a:lnTo>
                  <a:lnTo>
                    <a:pt x="1713" y="6184"/>
                  </a:lnTo>
                  <a:lnTo>
                    <a:pt x="2214" y="6381"/>
                  </a:lnTo>
                  <a:lnTo>
                    <a:pt x="2759" y="6594"/>
                  </a:lnTo>
                  <a:lnTo>
                    <a:pt x="3365" y="6806"/>
                  </a:lnTo>
                  <a:lnTo>
                    <a:pt x="4017" y="7018"/>
                  </a:lnTo>
                  <a:lnTo>
                    <a:pt x="4699" y="7230"/>
                  </a:lnTo>
                  <a:lnTo>
                    <a:pt x="5412" y="7442"/>
                  </a:lnTo>
                  <a:lnTo>
                    <a:pt x="6139" y="7655"/>
                  </a:lnTo>
                  <a:lnTo>
                    <a:pt x="7609" y="8049"/>
                  </a:lnTo>
                  <a:lnTo>
                    <a:pt x="8352" y="8230"/>
                  </a:lnTo>
                  <a:lnTo>
                    <a:pt x="9064" y="8412"/>
                  </a:lnTo>
                  <a:lnTo>
                    <a:pt x="9746" y="8564"/>
                  </a:lnTo>
                  <a:lnTo>
                    <a:pt x="10398" y="8685"/>
                  </a:lnTo>
                  <a:lnTo>
                    <a:pt x="11004" y="8791"/>
                  </a:lnTo>
                  <a:lnTo>
                    <a:pt x="11550" y="8867"/>
                  </a:lnTo>
                  <a:lnTo>
                    <a:pt x="12035" y="8913"/>
                  </a:lnTo>
                  <a:lnTo>
                    <a:pt x="12475" y="8913"/>
                  </a:lnTo>
                  <a:lnTo>
                    <a:pt x="12854" y="8897"/>
                  </a:lnTo>
                  <a:lnTo>
                    <a:pt x="13202" y="8852"/>
                  </a:lnTo>
                  <a:lnTo>
                    <a:pt x="13490" y="8776"/>
                  </a:lnTo>
                  <a:lnTo>
                    <a:pt x="13748" y="8685"/>
                  </a:lnTo>
                  <a:lnTo>
                    <a:pt x="13960" y="8579"/>
                  </a:lnTo>
                  <a:lnTo>
                    <a:pt x="14142" y="8443"/>
                  </a:lnTo>
                  <a:lnTo>
                    <a:pt x="14278" y="8291"/>
                  </a:lnTo>
                  <a:lnTo>
                    <a:pt x="14400" y="8140"/>
                  </a:lnTo>
                  <a:lnTo>
                    <a:pt x="14491" y="7958"/>
                  </a:lnTo>
                  <a:lnTo>
                    <a:pt x="14566" y="7776"/>
                  </a:lnTo>
                  <a:lnTo>
                    <a:pt x="14612" y="7579"/>
                  </a:lnTo>
                  <a:lnTo>
                    <a:pt x="14642" y="7382"/>
                  </a:lnTo>
                  <a:lnTo>
                    <a:pt x="14672" y="7260"/>
                  </a:lnTo>
                  <a:lnTo>
                    <a:pt x="14672" y="7124"/>
                  </a:lnTo>
                  <a:lnTo>
                    <a:pt x="14672" y="6988"/>
                  </a:lnTo>
                  <a:lnTo>
                    <a:pt x="14642" y="6866"/>
                  </a:lnTo>
                  <a:lnTo>
                    <a:pt x="14612" y="6730"/>
                  </a:lnTo>
                  <a:lnTo>
                    <a:pt x="14581" y="6594"/>
                  </a:lnTo>
                  <a:lnTo>
                    <a:pt x="14521" y="6457"/>
                  </a:lnTo>
                  <a:lnTo>
                    <a:pt x="14460" y="6321"/>
                  </a:lnTo>
                  <a:lnTo>
                    <a:pt x="14309" y="6033"/>
                  </a:lnTo>
                  <a:lnTo>
                    <a:pt x="14127" y="5760"/>
                  </a:lnTo>
                  <a:lnTo>
                    <a:pt x="13899" y="5472"/>
                  </a:lnTo>
                  <a:lnTo>
                    <a:pt x="13657" y="5184"/>
                  </a:lnTo>
                  <a:lnTo>
                    <a:pt x="13369" y="4896"/>
                  </a:lnTo>
                  <a:lnTo>
                    <a:pt x="13066" y="4608"/>
                  </a:lnTo>
                  <a:lnTo>
                    <a:pt x="12747" y="4320"/>
                  </a:lnTo>
                  <a:lnTo>
                    <a:pt x="12414" y="4047"/>
                  </a:lnTo>
                  <a:lnTo>
                    <a:pt x="12050" y="3759"/>
                  </a:lnTo>
                  <a:lnTo>
                    <a:pt x="11687" y="3486"/>
                  </a:lnTo>
                  <a:lnTo>
                    <a:pt x="10929" y="2956"/>
                  </a:lnTo>
                  <a:lnTo>
                    <a:pt x="10171" y="2471"/>
                  </a:lnTo>
                  <a:lnTo>
                    <a:pt x="9443" y="2001"/>
                  </a:lnTo>
                  <a:lnTo>
                    <a:pt x="8746" y="1592"/>
                  </a:lnTo>
                  <a:lnTo>
                    <a:pt x="8110" y="1243"/>
                  </a:lnTo>
                  <a:lnTo>
                    <a:pt x="7170" y="743"/>
                  </a:lnTo>
                  <a:lnTo>
                    <a:pt x="6821" y="546"/>
                  </a:lnTo>
                  <a:lnTo>
                    <a:pt x="6109" y="440"/>
                  </a:lnTo>
                  <a:lnTo>
                    <a:pt x="5366" y="334"/>
                  </a:lnTo>
                  <a:lnTo>
                    <a:pt x="4472" y="228"/>
                  </a:lnTo>
                  <a:lnTo>
                    <a:pt x="3517" y="122"/>
                  </a:lnTo>
                  <a:lnTo>
                    <a:pt x="2577" y="31"/>
                  </a:lnTo>
                  <a:lnTo>
                    <a:pt x="2153" y="16"/>
                  </a:lnTo>
                  <a:lnTo>
                    <a:pt x="1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2;p32">
              <a:extLst>
                <a:ext uri="{FF2B5EF4-FFF2-40B4-BE49-F238E27FC236}">
                  <a16:creationId xmlns:a16="http://schemas.microsoft.com/office/drawing/2014/main" id="{CE80921C-0198-494D-B2DE-60EC20D027C0}"/>
                </a:ext>
              </a:extLst>
            </p:cNvPr>
            <p:cNvSpPr/>
            <p:nvPr/>
          </p:nvSpPr>
          <p:spPr>
            <a:xfrm>
              <a:off x="7334849" y="4379158"/>
              <a:ext cx="118521" cy="220364"/>
            </a:xfrm>
            <a:custGeom>
              <a:avLst/>
              <a:gdLst/>
              <a:ahLst/>
              <a:cxnLst/>
              <a:rect l="l" t="t" r="r" b="b"/>
              <a:pathLst>
                <a:path w="6261" h="11641" extrusionOk="0">
                  <a:moveTo>
                    <a:pt x="0" y="0"/>
                  </a:moveTo>
                  <a:lnTo>
                    <a:pt x="61" y="1319"/>
                  </a:lnTo>
                  <a:lnTo>
                    <a:pt x="228" y="4335"/>
                  </a:lnTo>
                  <a:lnTo>
                    <a:pt x="440" y="7760"/>
                  </a:lnTo>
                  <a:lnTo>
                    <a:pt x="546" y="9200"/>
                  </a:lnTo>
                  <a:lnTo>
                    <a:pt x="622" y="10246"/>
                  </a:lnTo>
                  <a:lnTo>
                    <a:pt x="667" y="10443"/>
                  </a:lnTo>
                  <a:lnTo>
                    <a:pt x="728" y="10610"/>
                  </a:lnTo>
                  <a:lnTo>
                    <a:pt x="819" y="10777"/>
                  </a:lnTo>
                  <a:lnTo>
                    <a:pt x="940" y="10928"/>
                  </a:lnTo>
                  <a:lnTo>
                    <a:pt x="1077" y="11050"/>
                  </a:lnTo>
                  <a:lnTo>
                    <a:pt x="1243" y="11171"/>
                  </a:lnTo>
                  <a:lnTo>
                    <a:pt x="1425" y="11277"/>
                  </a:lnTo>
                  <a:lnTo>
                    <a:pt x="1622" y="11368"/>
                  </a:lnTo>
                  <a:lnTo>
                    <a:pt x="1834" y="11444"/>
                  </a:lnTo>
                  <a:lnTo>
                    <a:pt x="2062" y="11504"/>
                  </a:lnTo>
                  <a:lnTo>
                    <a:pt x="2304" y="11550"/>
                  </a:lnTo>
                  <a:lnTo>
                    <a:pt x="2547" y="11595"/>
                  </a:lnTo>
                  <a:lnTo>
                    <a:pt x="2804" y="11625"/>
                  </a:lnTo>
                  <a:lnTo>
                    <a:pt x="3062" y="11641"/>
                  </a:lnTo>
                  <a:lnTo>
                    <a:pt x="3593" y="11641"/>
                  </a:lnTo>
                  <a:lnTo>
                    <a:pt x="3850" y="11625"/>
                  </a:lnTo>
                  <a:lnTo>
                    <a:pt x="4108" y="11595"/>
                  </a:lnTo>
                  <a:lnTo>
                    <a:pt x="4366" y="11550"/>
                  </a:lnTo>
                  <a:lnTo>
                    <a:pt x="4608" y="11504"/>
                  </a:lnTo>
                  <a:lnTo>
                    <a:pt x="4835" y="11444"/>
                  </a:lnTo>
                  <a:lnTo>
                    <a:pt x="5063" y="11383"/>
                  </a:lnTo>
                  <a:lnTo>
                    <a:pt x="5275" y="11307"/>
                  </a:lnTo>
                  <a:lnTo>
                    <a:pt x="5472" y="11216"/>
                  </a:lnTo>
                  <a:lnTo>
                    <a:pt x="5654" y="11125"/>
                  </a:lnTo>
                  <a:lnTo>
                    <a:pt x="5821" y="11019"/>
                  </a:lnTo>
                  <a:lnTo>
                    <a:pt x="5957" y="10913"/>
                  </a:lnTo>
                  <a:lnTo>
                    <a:pt x="6078" y="10792"/>
                  </a:lnTo>
                  <a:lnTo>
                    <a:pt x="6154" y="10655"/>
                  </a:lnTo>
                  <a:lnTo>
                    <a:pt x="6230" y="10534"/>
                  </a:lnTo>
                  <a:lnTo>
                    <a:pt x="6260" y="10383"/>
                  </a:lnTo>
                  <a:lnTo>
                    <a:pt x="6260" y="10231"/>
                  </a:lnTo>
                  <a:lnTo>
                    <a:pt x="6018" y="152"/>
                  </a:lnTo>
                  <a:lnTo>
                    <a:pt x="0"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3;p32">
              <a:extLst>
                <a:ext uri="{FF2B5EF4-FFF2-40B4-BE49-F238E27FC236}">
                  <a16:creationId xmlns:a16="http://schemas.microsoft.com/office/drawing/2014/main" id="{6A555777-C121-43F7-90C4-47501FA640A1}"/>
                </a:ext>
              </a:extLst>
            </p:cNvPr>
            <p:cNvSpPr/>
            <p:nvPr/>
          </p:nvSpPr>
          <p:spPr>
            <a:xfrm>
              <a:off x="7044785" y="1971924"/>
              <a:ext cx="281186" cy="323078"/>
            </a:xfrm>
            <a:custGeom>
              <a:avLst/>
              <a:gdLst/>
              <a:ahLst/>
              <a:cxnLst/>
              <a:rect l="l" t="t" r="r" b="b"/>
              <a:pathLst>
                <a:path w="14854" h="17067" extrusionOk="0">
                  <a:moveTo>
                    <a:pt x="7700" y="1"/>
                  </a:moveTo>
                  <a:lnTo>
                    <a:pt x="7351" y="16"/>
                  </a:lnTo>
                  <a:lnTo>
                    <a:pt x="6987" y="31"/>
                  </a:lnTo>
                  <a:lnTo>
                    <a:pt x="6639" y="61"/>
                  </a:lnTo>
                  <a:lnTo>
                    <a:pt x="6290" y="122"/>
                  </a:lnTo>
                  <a:lnTo>
                    <a:pt x="5926" y="198"/>
                  </a:lnTo>
                  <a:lnTo>
                    <a:pt x="5578" y="273"/>
                  </a:lnTo>
                  <a:lnTo>
                    <a:pt x="5214" y="379"/>
                  </a:lnTo>
                  <a:lnTo>
                    <a:pt x="4865" y="501"/>
                  </a:lnTo>
                  <a:lnTo>
                    <a:pt x="4532" y="637"/>
                  </a:lnTo>
                  <a:lnTo>
                    <a:pt x="4198" y="789"/>
                  </a:lnTo>
                  <a:lnTo>
                    <a:pt x="3880" y="955"/>
                  </a:lnTo>
                  <a:lnTo>
                    <a:pt x="3562" y="1137"/>
                  </a:lnTo>
                  <a:lnTo>
                    <a:pt x="3259" y="1319"/>
                  </a:lnTo>
                  <a:lnTo>
                    <a:pt x="2971" y="1531"/>
                  </a:lnTo>
                  <a:lnTo>
                    <a:pt x="2683" y="1759"/>
                  </a:lnTo>
                  <a:lnTo>
                    <a:pt x="2410" y="1986"/>
                  </a:lnTo>
                  <a:lnTo>
                    <a:pt x="2152" y="2229"/>
                  </a:lnTo>
                  <a:lnTo>
                    <a:pt x="1910" y="2486"/>
                  </a:lnTo>
                  <a:lnTo>
                    <a:pt x="1667" y="2759"/>
                  </a:lnTo>
                  <a:lnTo>
                    <a:pt x="1440" y="3047"/>
                  </a:lnTo>
                  <a:lnTo>
                    <a:pt x="1243" y="3335"/>
                  </a:lnTo>
                  <a:lnTo>
                    <a:pt x="1046" y="3653"/>
                  </a:lnTo>
                  <a:lnTo>
                    <a:pt x="864" y="3972"/>
                  </a:lnTo>
                  <a:lnTo>
                    <a:pt x="697" y="4290"/>
                  </a:lnTo>
                  <a:lnTo>
                    <a:pt x="546" y="4623"/>
                  </a:lnTo>
                  <a:lnTo>
                    <a:pt x="424" y="4972"/>
                  </a:lnTo>
                  <a:lnTo>
                    <a:pt x="303" y="5336"/>
                  </a:lnTo>
                  <a:lnTo>
                    <a:pt x="212" y="5699"/>
                  </a:lnTo>
                  <a:lnTo>
                    <a:pt x="136" y="6078"/>
                  </a:lnTo>
                  <a:lnTo>
                    <a:pt x="76" y="6457"/>
                  </a:lnTo>
                  <a:lnTo>
                    <a:pt x="30" y="6851"/>
                  </a:lnTo>
                  <a:lnTo>
                    <a:pt x="15" y="7245"/>
                  </a:lnTo>
                  <a:lnTo>
                    <a:pt x="0" y="7655"/>
                  </a:lnTo>
                  <a:lnTo>
                    <a:pt x="30" y="8079"/>
                  </a:lnTo>
                  <a:lnTo>
                    <a:pt x="61" y="8503"/>
                  </a:lnTo>
                  <a:lnTo>
                    <a:pt x="136" y="8928"/>
                  </a:lnTo>
                  <a:lnTo>
                    <a:pt x="212" y="9367"/>
                  </a:lnTo>
                  <a:lnTo>
                    <a:pt x="318" y="9807"/>
                  </a:lnTo>
                  <a:lnTo>
                    <a:pt x="455" y="10246"/>
                  </a:lnTo>
                  <a:lnTo>
                    <a:pt x="606" y="10671"/>
                  </a:lnTo>
                  <a:lnTo>
                    <a:pt x="773" y="11095"/>
                  </a:lnTo>
                  <a:lnTo>
                    <a:pt x="955" y="11520"/>
                  </a:lnTo>
                  <a:lnTo>
                    <a:pt x="1152" y="11914"/>
                  </a:lnTo>
                  <a:lnTo>
                    <a:pt x="1364" y="12308"/>
                  </a:lnTo>
                  <a:lnTo>
                    <a:pt x="1607" y="12687"/>
                  </a:lnTo>
                  <a:lnTo>
                    <a:pt x="1849" y="13050"/>
                  </a:lnTo>
                  <a:lnTo>
                    <a:pt x="2107" y="13414"/>
                  </a:lnTo>
                  <a:lnTo>
                    <a:pt x="2380" y="13763"/>
                  </a:lnTo>
                  <a:lnTo>
                    <a:pt x="2668" y="14081"/>
                  </a:lnTo>
                  <a:lnTo>
                    <a:pt x="2956" y="14399"/>
                  </a:lnTo>
                  <a:lnTo>
                    <a:pt x="3259" y="14703"/>
                  </a:lnTo>
                  <a:lnTo>
                    <a:pt x="3577" y="14991"/>
                  </a:lnTo>
                  <a:lnTo>
                    <a:pt x="3895" y="15248"/>
                  </a:lnTo>
                  <a:lnTo>
                    <a:pt x="4229" y="15506"/>
                  </a:lnTo>
                  <a:lnTo>
                    <a:pt x="4577" y="15748"/>
                  </a:lnTo>
                  <a:lnTo>
                    <a:pt x="4926" y="15961"/>
                  </a:lnTo>
                  <a:lnTo>
                    <a:pt x="5275" y="16158"/>
                  </a:lnTo>
                  <a:lnTo>
                    <a:pt x="5623" y="16339"/>
                  </a:lnTo>
                  <a:lnTo>
                    <a:pt x="5987" y="16506"/>
                  </a:lnTo>
                  <a:lnTo>
                    <a:pt x="6351" y="16658"/>
                  </a:lnTo>
                  <a:lnTo>
                    <a:pt x="6730" y="16779"/>
                  </a:lnTo>
                  <a:lnTo>
                    <a:pt x="7093" y="16870"/>
                  </a:lnTo>
                  <a:lnTo>
                    <a:pt x="7472" y="16961"/>
                  </a:lnTo>
                  <a:lnTo>
                    <a:pt x="7836" y="17022"/>
                  </a:lnTo>
                  <a:lnTo>
                    <a:pt x="8215" y="17052"/>
                  </a:lnTo>
                  <a:lnTo>
                    <a:pt x="8579" y="17067"/>
                  </a:lnTo>
                  <a:lnTo>
                    <a:pt x="8958" y="17052"/>
                  </a:lnTo>
                  <a:lnTo>
                    <a:pt x="9321" y="17022"/>
                  </a:lnTo>
                  <a:lnTo>
                    <a:pt x="9685" y="16961"/>
                  </a:lnTo>
                  <a:lnTo>
                    <a:pt x="10034" y="16885"/>
                  </a:lnTo>
                  <a:lnTo>
                    <a:pt x="10398" y="16779"/>
                  </a:lnTo>
                  <a:lnTo>
                    <a:pt x="10731" y="16643"/>
                  </a:lnTo>
                  <a:lnTo>
                    <a:pt x="11064" y="16491"/>
                  </a:lnTo>
                  <a:lnTo>
                    <a:pt x="11368" y="16309"/>
                  </a:lnTo>
                  <a:lnTo>
                    <a:pt x="11686" y="16112"/>
                  </a:lnTo>
                  <a:lnTo>
                    <a:pt x="11974" y="15885"/>
                  </a:lnTo>
                  <a:lnTo>
                    <a:pt x="12247" y="15642"/>
                  </a:lnTo>
                  <a:lnTo>
                    <a:pt x="12519" y="15385"/>
                  </a:lnTo>
                  <a:lnTo>
                    <a:pt x="12762" y="15112"/>
                  </a:lnTo>
                  <a:lnTo>
                    <a:pt x="13004" y="14824"/>
                  </a:lnTo>
                  <a:lnTo>
                    <a:pt x="13232" y="14506"/>
                  </a:lnTo>
                  <a:lnTo>
                    <a:pt x="13444" y="14187"/>
                  </a:lnTo>
                  <a:lnTo>
                    <a:pt x="13641" y="13839"/>
                  </a:lnTo>
                  <a:lnTo>
                    <a:pt x="13823" y="13490"/>
                  </a:lnTo>
                  <a:lnTo>
                    <a:pt x="13990" y="13126"/>
                  </a:lnTo>
                  <a:lnTo>
                    <a:pt x="14156" y="12747"/>
                  </a:lnTo>
                  <a:lnTo>
                    <a:pt x="14293" y="12353"/>
                  </a:lnTo>
                  <a:lnTo>
                    <a:pt x="14414" y="11959"/>
                  </a:lnTo>
                  <a:lnTo>
                    <a:pt x="14520" y="11550"/>
                  </a:lnTo>
                  <a:lnTo>
                    <a:pt x="14626" y="11126"/>
                  </a:lnTo>
                  <a:lnTo>
                    <a:pt x="14702" y="10701"/>
                  </a:lnTo>
                  <a:lnTo>
                    <a:pt x="14763" y="10277"/>
                  </a:lnTo>
                  <a:lnTo>
                    <a:pt x="14808" y="9837"/>
                  </a:lnTo>
                  <a:lnTo>
                    <a:pt x="14838" y="9398"/>
                  </a:lnTo>
                  <a:lnTo>
                    <a:pt x="14854" y="8958"/>
                  </a:lnTo>
                  <a:lnTo>
                    <a:pt x="14838" y="8503"/>
                  </a:lnTo>
                  <a:lnTo>
                    <a:pt x="14823" y="8064"/>
                  </a:lnTo>
                  <a:lnTo>
                    <a:pt x="14778" y="7609"/>
                  </a:lnTo>
                  <a:lnTo>
                    <a:pt x="14732" y="7155"/>
                  </a:lnTo>
                  <a:lnTo>
                    <a:pt x="14657" y="6715"/>
                  </a:lnTo>
                  <a:lnTo>
                    <a:pt x="14566" y="6260"/>
                  </a:lnTo>
                  <a:lnTo>
                    <a:pt x="14444" y="5821"/>
                  </a:lnTo>
                  <a:lnTo>
                    <a:pt x="14323" y="5381"/>
                  </a:lnTo>
                  <a:lnTo>
                    <a:pt x="14187" y="4957"/>
                  </a:lnTo>
                  <a:lnTo>
                    <a:pt x="14020" y="4563"/>
                  </a:lnTo>
                  <a:lnTo>
                    <a:pt x="13853" y="4169"/>
                  </a:lnTo>
                  <a:lnTo>
                    <a:pt x="13671" y="3805"/>
                  </a:lnTo>
                  <a:lnTo>
                    <a:pt x="13489" y="3456"/>
                  </a:lnTo>
                  <a:lnTo>
                    <a:pt x="13277" y="3123"/>
                  </a:lnTo>
                  <a:lnTo>
                    <a:pt x="13065" y="2805"/>
                  </a:lnTo>
                  <a:lnTo>
                    <a:pt x="12838" y="2501"/>
                  </a:lnTo>
                  <a:lnTo>
                    <a:pt x="12595" y="2229"/>
                  </a:lnTo>
                  <a:lnTo>
                    <a:pt x="12338" y="1956"/>
                  </a:lnTo>
                  <a:lnTo>
                    <a:pt x="12080" y="1713"/>
                  </a:lnTo>
                  <a:lnTo>
                    <a:pt x="11807" y="1471"/>
                  </a:lnTo>
                  <a:lnTo>
                    <a:pt x="11534" y="1259"/>
                  </a:lnTo>
                  <a:lnTo>
                    <a:pt x="11246" y="1062"/>
                  </a:lnTo>
                  <a:lnTo>
                    <a:pt x="10958" y="880"/>
                  </a:lnTo>
                  <a:lnTo>
                    <a:pt x="10655" y="728"/>
                  </a:lnTo>
                  <a:lnTo>
                    <a:pt x="10352" y="577"/>
                  </a:lnTo>
                  <a:lnTo>
                    <a:pt x="10034" y="440"/>
                  </a:lnTo>
                  <a:lnTo>
                    <a:pt x="9715" y="334"/>
                  </a:lnTo>
                  <a:lnTo>
                    <a:pt x="9397" y="228"/>
                  </a:lnTo>
                  <a:lnTo>
                    <a:pt x="9064" y="152"/>
                  </a:lnTo>
                  <a:lnTo>
                    <a:pt x="8730" y="91"/>
                  </a:lnTo>
                  <a:lnTo>
                    <a:pt x="8382" y="46"/>
                  </a:lnTo>
                  <a:lnTo>
                    <a:pt x="8048" y="16"/>
                  </a:lnTo>
                  <a:lnTo>
                    <a:pt x="7700" y="1"/>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4;p32">
              <a:extLst>
                <a:ext uri="{FF2B5EF4-FFF2-40B4-BE49-F238E27FC236}">
                  <a16:creationId xmlns:a16="http://schemas.microsoft.com/office/drawing/2014/main" id="{1AE06B58-3150-4B63-A19C-A3E571B59F20}"/>
                </a:ext>
              </a:extLst>
            </p:cNvPr>
            <p:cNvSpPr/>
            <p:nvPr/>
          </p:nvSpPr>
          <p:spPr>
            <a:xfrm>
              <a:off x="6769334" y="3157170"/>
              <a:ext cx="742283" cy="1295740"/>
            </a:xfrm>
            <a:custGeom>
              <a:avLst/>
              <a:gdLst/>
              <a:ahLst/>
              <a:cxnLst/>
              <a:rect l="l" t="t" r="r" b="b"/>
              <a:pathLst>
                <a:path w="39212" h="68449" extrusionOk="0">
                  <a:moveTo>
                    <a:pt x="11626" y="1"/>
                  </a:moveTo>
                  <a:lnTo>
                    <a:pt x="11110" y="2017"/>
                  </a:lnTo>
                  <a:lnTo>
                    <a:pt x="9959" y="6609"/>
                  </a:lnTo>
                  <a:lnTo>
                    <a:pt x="9322" y="9186"/>
                  </a:lnTo>
                  <a:lnTo>
                    <a:pt x="8746" y="11581"/>
                  </a:lnTo>
                  <a:lnTo>
                    <a:pt x="8503" y="12642"/>
                  </a:lnTo>
                  <a:lnTo>
                    <a:pt x="8306" y="13551"/>
                  </a:lnTo>
                  <a:lnTo>
                    <a:pt x="8155" y="14263"/>
                  </a:lnTo>
                  <a:lnTo>
                    <a:pt x="8079" y="14779"/>
                  </a:lnTo>
                  <a:lnTo>
                    <a:pt x="7973" y="15476"/>
                  </a:lnTo>
                  <a:lnTo>
                    <a:pt x="7761" y="16734"/>
                  </a:lnTo>
                  <a:lnTo>
                    <a:pt x="7094" y="20614"/>
                  </a:lnTo>
                  <a:lnTo>
                    <a:pt x="6215" y="25813"/>
                  </a:lnTo>
                  <a:lnTo>
                    <a:pt x="5214" y="31709"/>
                  </a:lnTo>
                  <a:lnTo>
                    <a:pt x="4214" y="37696"/>
                  </a:lnTo>
                  <a:lnTo>
                    <a:pt x="3759" y="40515"/>
                  </a:lnTo>
                  <a:lnTo>
                    <a:pt x="3335" y="43137"/>
                  </a:lnTo>
                  <a:lnTo>
                    <a:pt x="2986" y="45486"/>
                  </a:lnTo>
                  <a:lnTo>
                    <a:pt x="2698" y="47457"/>
                  </a:lnTo>
                  <a:lnTo>
                    <a:pt x="2501" y="48987"/>
                  </a:lnTo>
                  <a:lnTo>
                    <a:pt x="2441" y="49563"/>
                  </a:lnTo>
                  <a:lnTo>
                    <a:pt x="2410" y="50003"/>
                  </a:lnTo>
                  <a:lnTo>
                    <a:pt x="2395" y="50397"/>
                  </a:lnTo>
                  <a:lnTo>
                    <a:pt x="2365" y="50821"/>
                  </a:lnTo>
                  <a:lnTo>
                    <a:pt x="2259" y="51776"/>
                  </a:lnTo>
                  <a:lnTo>
                    <a:pt x="2122" y="52852"/>
                  </a:lnTo>
                  <a:lnTo>
                    <a:pt x="1941" y="54004"/>
                  </a:lnTo>
                  <a:lnTo>
                    <a:pt x="1759" y="55247"/>
                  </a:lnTo>
                  <a:lnTo>
                    <a:pt x="1547" y="56505"/>
                  </a:lnTo>
                  <a:lnTo>
                    <a:pt x="1107" y="59067"/>
                  </a:lnTo>
                  <a:lnTo>
                    <a:pt x="667" y="61507"/>
                  </a:lnTo>
                  <a:lnTo>
                    <a:pt x="304" y="63598"/>
                  </a:lnTo>
                  <a:lnTo>
                    <a:pt x="167" y="64447"/>
                  </a:lnTo>
                  <a:lnTo>
                    <a:pt x="61" y="65160"/>
                  </a:lnTo>
                  <a:lnTo>
                    <a:pt x="1" y="65675"/>
                  </a:lnTo>
                  <a:lnTo>
                    <a:pt x="1" y="65857"/>
                  </a:lnTo>
                  <a:lnTo>
                    <a:pt x="1" y="65978"/>
                  </a:lnTo>
                  <a:lnTo>
                    <a:pt x="16" y="66084"/>
                  </a:lnTo>
                  <a:lnTo>
                    <a:pt x="76" y="66190"/>
                  </a:lnTo>
                  <a:lnTo>
                    <a:pt x="152" y="66296"/>
                  </a:lnTo>
                  <a:lnTo>
                    <a:pt x="258" y="66418"/>
                  </a:lnTo>
                  <a:lnTo>
                    <a:pt x="379" y="66524"/>
                  </a:lnTo>
                  <a:lnTo>
                    <a:pt x="531" y="66645"/>
                  </a:lnTo>
                  <a:lnTo>
                    <a:pt x="713" y="66766"/>
                  </a:lnTo>
                  <a:lnTo>
                    <a:pt x="895" y="66887"/>
                  </a:lnTo>
                  <a:lnTo>
                    <a:pt x="1319" y="67130"/>
                  </a:lnTo>
                  <a:lnTo>
                    <a:pt x="1804" y="67357"/>
                  </a:lnTo>
                  <a:lnTo>
                    <a:pt x="2320" y="67585"/>
                  </a:lnTo>
                  <a:lnTo>
                    <a:pt x="2865" y="67782"/>
                  </a:lnTo>
                  <a:lnTo>
                    <a:pt x="3411" y="67964"/>
                  </a:lnTo>
                  <a:lnTo>
                    <a:pt x="3972" y="68115"/>
                  </a:lnTo>
                  <a:lnTo>
                    <a:pt x="4502" y="68221"/>
                  </a:lnTo>
                  <a:lnTo>
                    <a:pt x="4760" y="68252"/>
                  </a:lnTo>
                  <a:lnTo>
                    <a:pt x="5017" y="68282"/>
                  </a:lnTo>
                  <a:lnTo>
                    <a:pt x="5260" y="68297"/>
                  </a:lnTo>
                  <a:lnTo>
                    <a:pt x="5487" y="68297"/>
                  </a:lnTo>
                  <a:lnTo>
                    <a:pt x="5684" y="68282"/>
                  </a:lnTo>
                  <a:lnTo>
                    <a:pt x="5881" y="68252"/>
                  </a:lnTo>
                  <a:lnTo>
                    <a:pt x="6063" y="68221"/>
                  </a:lnTo>
                  <a:lnTo>
                    <a:pt x="6230" y="68161"/>
                  </a:lnTo>
                  <a:lnTo>
                    <a:pt x="6366" y="68085"/>
                  </a:lnTo>
                  <a:lnTo>
                    <a:pt x="6472" y="67994"/>
                  </a:lnTo>
                  <a:lnTo>
                    <a:pt x="6533" y="67918"/>
                  </a:lnTo>
                  <a:lnTo>
                    <a:pt x="6609" y="67782"/>
                  </a:lnTo>
                  <a:lnTo>
                    <a:pt x="6791" y="67403"/>
                  </a:lnTo>
                  <a:lnTo>
                    <a:pt x="7018" y="66857"/>
                  </a:lnTo>
                  <a:lnTo>
                    <a:pt x="7306" y="66130"/>
                  </a:lnTo>
                  <a:lnTo>
                    <a:pt x="7624" y="65266"/>
                  </a:lnTo>
                  <a:lnTo>
                    <a:pt x="7988" y="64265"/>
                  </a:lnTo>
                  <a:lnTo>
                    <a:pt x="8822" y="61916"/>
                  </a:lnTo>
                  <a:lnTo>
                    <a:pt x="9761" y="59157"/>
                  </a:lnTo>
                  <a:lnTo>
                    <a:pt x="10792" y="56096"/>
                  </a:lnTo>
                  <a:lnTo>
                    <a:pt x="12990" y="49457"/>
                  </a:lnTo>
                  <a:lnTo>
                    <a:pt x="15203" y="42773"/>
                  </a:lnTo>
                  <a:lnTo>
                    <a:pt x="17173" y="36801"/>
                  </a:lnTo>
                  <a:lnTo>
                    <a:pt x="18022" y="34331"/>
                  </a:lnTo>
                  <a:lnTo>
                    <a:pt x="18719" y="32330"/>
                  </a:lnTo>
                  <a:lnTo>
                    <a:pt x="19007" y="31527"/>
                  </a:lnTo>
                  <a:lnTo>
                    <a:pt x="19250" y="30890"/>
                  </a:lnTo>
                  <a:lnTo>
                    <a:pt x="19431" y="30405"/>
                  </a:lnTo>
                  <a:lnTo>
                    <a:pt x="19568" y="30117"/>
                  </a:lnTo>
                  <a:lnTo>
                    <a:pt x="19810" y="29617"/>
                  </a:lnTo>
                  <a:lnTo>
                    <a:pt x="20098" y="28980"/>
                  </a:lnTo>
                  <a:lnTo>
                    <a:pt x="20417" y="28238"/>
                  </a:lnTo>
                  <a:lnTo>
                    <a:pt x="20750" y="27374"/>
                  </a:lnTo>
                  <a:lnTo>
                    <a:pt x="21099" y="26449"/>
                  </a:lnTo>
                  <a:lnTo>
                    <a:pt x="21447" y="25479"/>
                  </a:lnTo>
                  <a:lnTo>
                    <a:pt x="22160" y="23494"/>
                  </a:lnTo>
                  <a:lnTo>
                    <a:pt x="22811" y="21614"/>
                  </a:lnTo>
                  <a:lnTo>
                    <a:pt x="23357" y="20023"/>
                  </a:lnTo>
                  <a:lnTo>
                    <a:pt x="23857" y="18522"/>
                  </a:lnTo>
                  <a:lnTo>
                    <a:pt x="24312" y="21326"/>
                  </a:lnTo>
                  <a:lnTo>
                    <a:pt x="25343" y="27677"/>
                  </a:lnTo>
                  <a:lnTo>
                    <a:pt x="25934" y="31224"/>
                  </a:lnTo>
                  <a:lnTo>
                    <a:pt x="26479" y="34498"/>
                  </a:lnTo>
                  <a:lnTo>
                    <a:pt x="26934" y="37120"/>
                  </a:lnTo>
                  <a:lnTo>
                    <a:pt x="27116" y="38059"/>
                  </a:lnTo>
                  <a:lnTo>
                    <a:pt x="27237" y="38696"/>
                  </a:lnTo>
                  <a:lnTo>
                    <a:pt x="27298" y="38984"/>
                  </a:lnTo>
                  <a:lnTo>
                    <a:pt x="27343" y="39408"/>
                  </a:lnTo>
                  <a:lnTo>
                    <a:pt x="27480" y="40606"/>
                  </a:lnTo>
                  <a:lnTo>
                    <a:pt x="27616" y="42212"/>
                  </a:lnTo>
                  <a:lnTo>
                    <a:pt x="27768" y="44152"/>
                  </a:lnTo>
                  <a:lnTo>
                    <a:pt x="28101" y="48745"/>
                  </a:lnTo>
                  <a:lnTo>
                    <a:pt x="28450" y="53822"/>
                  </a:lnTo>
                  <a:lnTo>
                    <a:pt x="28783" y="58824"/>
                  </a:lnTo>
                  <a:lnTo>
                    <a:pt x="29086" y="63174"/>
                  </a:lnTo>
                  <a:lnTo>
                    <a:pt x="29223" y="64947"/>
                  </a:lnTo>
                  <a:lnTo>
                    <a:pt x="29344" y="66327"/>
                  </a:lnTo>
                  <a:lnTo>
                    <a:pt x="29435" y="67281"/>
                  </a:lnTo>
                  <a:lnTo>
                    <a:pt x="29480" y="67569"/>
                  </a:lnTo>
                  <a:lnTo>
                    <a:pt x="29526" y="67706"/>
                  </a:lnTo>
                  <a:lnTo>
                    <a:pt x="29571" y="67782"/>
                  </a:lnTo>
                  <a:lnTo>
                    <a:pt x="29647" y="67857"/>
                  </a:lnTo>
                  <a:lnTo>
                    <a:pt x="29768" y="67933"/>
                  </a:lnTo>
                  <a:lnTo>
                    <a:pt x="29905" y="68009"/>
                  </a:lnTo>
                  <a:lnTo>
                    <a:pt x="30072" y="68070"/>
                  </a:lnTo>
                  <a:lnTo>
                    <a:pt x="30269" y="68130"/>
                  </a:lnTo>
                  <a:lnTo>
                    <a:pt x="30708" y="68236"/>
                  </a:lnTo>
                  <a:lnTo>
                    <a:pt x="31208" y="68327"/>
                  </a:lnTo>
                  <a:lnTo>
                    <a:pt x="31769" y="68388"/>
                  </a:lnTo>
                  <a:lnTo>
                    <a:pt x="32360" y="68433"/>
                  </a:lnTo>
                  <a:lnTo>
                    <a:pt x="32982" y="68449"/>
                  </a:lnTo>
                  <a:lnTo>
                    <a:pt x="33588" y="68418"/>
                  </a:lnTo>
                  <a:lnTo>
                    <a:pt x="33891" y="68403"/>
                  </a:lnTo>
                  <a:lnTo>
                    <a:pt x="34179" y="68373"/>
                  </a:lnTo>
                  <a:lnTo>
                    <a:pt x="34452" y="68327"/>
                  </a:lnTo>
                  <a:lnTo>
                    <a:pt x="34725" y="68267"/>
                  </a:lnTo>
                  <a:lnTo>
                    <a:pt x="34982" y="68206"/>
                  </a:lnTo>
                  <a:lnTo>
                    <a:pt x="35225" y="68130"/>
                  </a:lnTo>
                  <a:lnTo>
                    <a:pt x="35452" y="68054"/>
                  </a:lnTo>
                  <a:lnTo>
                    <a:pt x="35664" y="67964"/>
                  </a:lnTo>
                  <a:lnTo>
                    <a:pt x="35846" y="67842"/>
                  </a:lnTo>
                  <a:lnTo>
                    <a:pt x="36013" y="67736"/>
                  </a:lnTo>
                  <a:lnTo>
                    <a:pt x="36134" y="67600"/>
                  </a:lnTo>
                  <a:lnTo>
                    <a:pt x="36240" y="67448"/>
                  </a:lnTo>
                  <a:lnTo>
                    <a:pt x="36316" y="67297"/>
                  </a:lnTo>
                  <a:lnTo>
                    <a:pt x="36346" y="67206"/>
                  </a:lnTo>
                  <a:lnTo>
                    <a:pt x="36362" y="67115"/>
                  </a:lnTo>
                  <a:lnTo>
                    <a:pt x="36437" y="66463"/>
                  </a:lnTo>
                  <a:lnTo>
                    <a:pt x="36528" y="65281"/>
                  </a:lnTo>
                  <a:lnTo>
                    <a:pt x="36801" y="61613"/>
                  </a:lnTo>
                  <a:lnTo>
                    <a:pt x="37150" y="56702"/>
                  </a:lnTo>
                  <a:lnTo>
                    <a:pt x="37513" y="51185"/>
                  </a:lnTo>
                  <a:lnTo>
                    <a:pt x="37877" y="45653"/>
                  </a:lnTo>
                  <a:lnTo>
                    <a:pt x="38180" y="40712"/>
                  </a:lnTo>
                  <a:lnTo>
                    <a:pt x="38393" y="36968"/>
                  </a:lnTo>
                  <a:lnTo>
                    <a:pt x="38438" y="35740"/>
                  </a:lnTo>
                  <a:lnTo>
                    <a:pt x="38468" y="35043"/>
                  </a:lnTo>
                  <a:lnTo>
                    <a:pt x="38499" y="33437"/>
                  </a:lnTo>
                  <a:lnTo>
                    <a:pt x="38574" y="30557"/>
                  </a:lnTo>
                  <a:lnTo>
                    <a:pt x="38817" y="22660"/>
                  </a:lnTo>
                  <a:lnTo>
                    <a:pt x="39075" y="14794"/>
                  </a:lnTo>
                  <a:lnTo>
                    <a:pt x="39166" y="11944"/>
                  </a:lnTo>
                  <a:lnTo>
                    <a:pt x="39211" y="10383"/>
                  </a:lnTo>
                  <a:lnTo>
                    <a:pt x="39196" y="10171"/>
                  </a:lnTo>
                  <a:lnTo>
                    <a:pt x="39196" y="9929"/>
                  </a:lnTo>
                  <a:lnTo>
                    <a:pt x="39135" y="9337"/>
                  </a:lnTo>
                  <a:lnTo>
                    <a:pt x="39044" y="8655"/>
                  </a:lnTo>
                  <a:lnTo>
                    <a:pt x="38908" y="7882"/>
                  </a:lnTo>
                  <a:lnTo>
                    <a:pt x="38771" y="7064"/>
                  </a:lnTo>
                  <a:lnTo>
                    <a:pt x="38605" y="6185"/>
                  </a:lnTo>
                  <a:lnTo>
                    <a:pt x="38241" y="4411"/>
                  </a:lnTo>
                  <a:lnTo>
                    <a:pt x="37877" y="2744"/>
                  </a:lnTo>
                  <a:lnTo>
                    <a:pt x="37559" y="1335"/>
                  </a:lnTo>
                  <a:lnTo>
                    <a:pt x="37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5;p32">
              <a:extLst>
                <a:ext uri="{FF2B5EF4-FFF2-40B4-BE49-F238E27FC236}">
                  <a16:creationId xmlns:a16="http://schemas.microsoft.com/office/drawing/2014/main" id="{161AB832-94DE-4AF8-BD73-30A999CB4897}"/>
                </a:ext>
              </a:extLst>
            </p:cNvPr>
            <p:cNvSpPr/>
            <p:nvPr/>
          </p:nvSpPr>
          <p:spPr>
            <a:xfrm>
              <a:off x="6953542" y="1811833"/>
              <a:ext cx="949415" cy="1386963"/>
            </a:xfrm>
            <a:custGeom>
              <a:avLst/>
              <a:gdLst/>
              <a:ahLst/>
              <a:cxnLst/>
              <a:rect l="l" t="t" r="r" b="b"/>
              <a:pathLst>
                <a:path w="50154" h="73268" extrusionOk="0">
                  <a:moveTo>
                    <a:pt x="46516" y="0"/>
                  </a:moveTo>
                  <a:lnTo>
                    <a:pt x="46319" y="15"/>
                  </a:lnTo>
                  <a:lnTo>
                    <a:pt x="46122" y="61"/>
                  </a:lnTo>
                  <a:lnTo>
                    <a:pt x="45940" y="121"/>
                  </a:lnTo>
                  <a:lnTo>
                    <a:pt x="45758" y="197"/>
                  </a:lnTo>
                  <a:lnTo>
                    <a:pt x="45561" y="334"/>
                  </a:lnTo>
                  <a:lnTo>
                    <a:pt x="45319" y="515"/>
                  </a:lnTo>
                  <a:lnTo>
                    <a:pt x="45061" y="758"/>
                  </a:lnTo>
                  <a:lnTo>
                    <a:pt x="44788" y="1046"/>
                  </a:lnTo>
                  <a:lnTo>
                    <a:pt x="44470" y="1379"/>
                  </a:lnTo>
                  <a:lnTo>
                    <a:pt x="44152" y="1758"/>
                  </a:lnTo>
                  <a:lnTo>
                    <a:pt x="43424" y="2622"/>
                  </a:lnTo>
                  <a:lnTo>
                    <a:pt x="42651" y="3623"/>
                  </a:lnTo>
                  <a:lnTo>
                    <a:pt x="41818" y="4714"/>
                  </a:lnTo>
                  <a:lnTo>
                    <a:pt x="40954" y="5881"/>
                  </a:lnTo>
                  <a:lnTo>
                    <a:pt x="40075" y="7078"/>
                  </a:lnTo>
                  <a:lnTo>
                    <a:pt x="38332" y="9488"/>
                  </a:lnTo>
                  <a:lnTo>
                    <a:pt x="36710" y="11701"/>
                  </a:lnTo>
                  <a:lnTo>
                    <a:pt x="35982" y="12671"/>
                  </a:lnTo>
                  <a:lnTo>
                    <a:pt x="35346" y="13520"/>
                  </a:lnTo>
                  <a:lnTo>
                    <a:pt x="34785" y="14187"/>
                  </a:lnTo>
                  <a:lnTo>
                    <a:pt x="34558" y="14444"/>
                  </a:lnTo>
                  <a:lnTo>
                    <a:pt x="34345" y="14672"/>
                  </a:lnTo>
                  <a:lnTo>
                    <a:pt x="32936" y="16051"/>
                  </a:lnTo>
                  <a:lnTo>
                    <a:pt x="31647" y="17294"/>
                  </a:lnTo>
                  <a:lnTo>
                    <a:pt x="30465" y="18416"/>
                  </a:lnTo>
                  <a:lnTo>
                    <a:pt x="29374" y="19446"/>
                  </a:lnTo>
                  <a:lnTo>
                    <a:pt x="28343" y="20356"/>
                  </a:lnTo>
                  <a:lnTo>
                    <a:pt x="27388" y="21189"/>
                  </a:lnTo>
                  <a:lnTo>
                    <a:pt x="26919" y="21568"/>
                  </a:lnTo>
                  <a:lnTo>
                    <a:pt x="26464" y="21932"/>
                  </a:lnTo>
                  <a:lnTo>
                    <a:pt x="26009" y="22280"/>
                  </a:lnTo>
                  <a:lnTo>
                    <a:pt x="25554" y="22614"/>
                  </a:lnTo>
                  <a:lnTo>
                    <a:pt x="25115" y="22932"/>
                  </a:lnTo>
                  <a:lnTo>
                    <a:pt x="24675" y="23235"/>
                  </a:lnTo>
                  <a:lnTo>
                    <a:pt x="24221" y="23523"/>
                  </a:lnTo>
                  <a:lnTo>
                    <a:pt x="23781" y="23796"/>
                  </a:lnTo>
                  <a:lnTo>
                    <a:pt x="23326" y="24069"/>
                  </a:lnTo>
                  <a:lnTo>
                    <a:pt x="22872" y="24327"/>
                  </a:lnTo>
                  <a:lnTo>
                    <a:pt x="22402" y="24584"/>
                  </a:lnTo>
                  <a:lnTo>
                    <a:pt x="21917" y="24827"/>
                  </a:lnTo>
                  <a:lnTo>
                    <a:pt x="21432" y="25084"/>
                  </a:lnTo>
                  <a:lnTo>
                    <a:pt x="20916" y="25312"/>
                  </a:lnTo>
                  <a:lnTo>
                    <a:pt x="19855" y="25797"/>
                  </a:lnTo>
                  <a:lnTo>
                    <a:pt x="18704" y="26267"/>
                  </a:lnTo>
                  <a:lnTo>
                    <a:pt x="17461" y="26752"/>
                  </a:lnTo>
                  <a:lnTo>
                    <a:pt x="17476" y="26903"/>
                  </a:lnTo>
                  <a:lnTo>
                    <a:pt x="17476" y="27070"/>
                  </a:lnTo>
                  <a:lnTo>
                    <a:pt x="17476" y="27252"/>
                  </a:lnTo>
                  <a:lnTo>
                    <a:pt x="17461" y="27449"/>
                  </a:lnTo>
                  <a:lnTo>
                    <a:pt x="17430" y="27661"/>
                  </a:lnTo>
                  <a:lnTo>
                    <a:pt x="17385" y="27888"/>
                  </a:lnTo>
                  <a:lnTo>
                    <a:pt x="17324" y="28116"/>
                  </a:lnTo>
                  <a:lnTo>
                    <a:pt x="17249" y="28343"/>
                  </a:lnTo>
                  <a:lnTo>
                    <a:pt x="17173" y="28586"/>
                  </a:lnTo>
                  <a:lnTo>
                    <a:pt x="17067" y="28828"/>
                  </a:lnTo>
                  <a:lnTo>
                    <a:pt x="16961" y="29056"/>
                  </a:lnTo>
                  <a:lnTo>
                    <a:pt x="16824" y="29283"/>
                  </a:lnTo>
                  <a:lnTo>
                    <a:pt x="16688" y="29510"/>
                  </a:lnTo>
                  <a:lnTo>
                    <a:pt x="16521" y="29707"/>
                  </a:lnTo>
                  <a:lnTo>
                    <a:pt x="16339" y="29919"/>
                  </a:lnTo>
                  <a:lnTo>
                    <a:pt x="16142" y="30101"/>
                  </a:lnTo>
                  <a:lnTo>
                    <a:pt x="15930" y="30268"/>
                  </a:lnTo>
                  <a:lnTo>
                    <a:pt x="15703" y="30404"/>
                  </a:lnTo>
                  <a:lnTo>
                    <a:pt x="15460" y="30541"/>
                  </a:lnTo>
                  <a:lnTo>
                    <a:pt x="15187" y="30632"/>
                  </a:lnTo>
                  <a:lnTo>
                    <a:pt x="14899" y="30708"/>
                  </a:lnTo>
                  <a:lnTo>
                    <a:pt x="14596" y="30753"/>
                  </a:lnTo>
                  <a:lnTo>
                    <a:pt x="14263" y="30753"/>
                  </a:lnTo>
                  <a:lnTo>
                    <a:pt x="13914" y="30738"/>
                  </a:lnTo>
                  <a:lnTo>
                    <a:pt x="13535" y="30677"/>
                  </a:lnTo>
                  <a:lnTo>
                    <a:pt x="13141" y="30571"/>
                  </a:lnTo>
                  <a:lnTo>
                    <a:pt x="12732" y="30435"/>
                  </a:lnTo>
                  <a:lnTo>
                    <a:pt x="12292" y="30238"/>
                  </a:lnTo>
                  <a:lnTo>
                    <a:pt x="11822" y="30010"/>
                  </a:lnTo>
                  <a:lnTo>
                    <a:pt x="11337" y="29722"/>
                  </a:lnTo>
                  <a:lnTo>
                    <a:pt x="10837" y="29389"/>
                  </a:lnTo>
                  <a:lnTo>
                    <a:pt x="10292" y="28995"/>
                  </a:lnTo>
                  <a:lnTo>
                    <a:pt x="10064" y="29025"/>
                  </a:lnTo>
                  <a:lnTo>
                    <a:pt x="9716" y="29086"/>
                  </a:lnTo>
                  <a:lnTo>
                    <a:pt x="9246" y="29192"/>
                  </a:lnTo>
                  <a:lnTo>
                    <a:pt x="8700" y="29328"/>
                  </a:lnTo>
                  <a:lnTo>
                    <a:pt x="8094" y="29495"/>
                  </a:lnTo>
                  <a:lnTo>
                    <a:pt x="7412" y="29707"/>
                  </a:lnTo>
                  <a:lnTo>
                    <a:pt x="6715" y="29965"/>
                  </a:lnTo>
                  <a:lnTo>
                    <a:pt x="6366" y="30101"/>
                  </a:lnTo>
                  <a:lnTo>
                    <a:pt x="6002" y="30268"/>
                  </a:lnTo>
                  <a:lnTo>
                    <a:pt x="5638" y="30420"/>
                  </a:lnTo>
                  <a:lnTo>
                    <a:pt x="5290" y="30601"/>
                  </a:lnTo>
                  <a:lnTo>
                    <a:pt x="4941" y="30799"/>
                  </a:lnTo>
                  <a:lnTo>
                    <a:pt x="4608" y="30996"/>
                  </a:lnTo>
                  <a:lnTo>
                    <a:pt x="4274" y="31208"/>
                  </a:lnTo>
                  <a:lnTo>
                    <a:pt x="3956" y="31435"/>
                  </a:lnTo>
                  <a:lnTo>
                    <a:pt x="3653" y="31678"/>
                  </a:lnTo>
                  <a:lnTo>
                    <a:pt x="3365" y="31935"/>
                  </a:lnTo>
                  <a:lnTo>
                    <a:pt x="3092" y="32208"/>
                  </a:lnTo>
                  <a:lnTo>
                    <a:pt x="2850" y="32481"/>
                  </a:lnTo>
                  <a:lnTo>
                    <a:pt x="2622" y="32784"/>
                  </a:lnTo>
                  <a:lnTo>
                    <a:pt x="2425" y="33087"/>
                  </a:lnTo>
                  <a:lnTo>
                    <a:pt x="2259" y="33405"/>
                  </a:lnTo>
                  <a:lnTo>
                    <a:pt x="2122" y="33754"/>
                  </a:lnTo>
                  <a:lnTo>
                    <a:pt x="2061" y="33921"/>
                  </a:lnTo>
                  <a:lnTo>
                    <a:pt x="2016" y="34103"/>
                  </a:lnTo>
                  <a:lnTo>
                    <a:pt x="1971" y="34285"/>
                  </a:lnTo>
                  <a:lnTo>
                    <a:pt x="1940" y="34466"/>
                  </a:lnTo>
                  <a:lnTo>
                    <a:pt x="1895" y="34891"/>
                  </a:lnTo>
                  <a:lnTo>
                    <a:pt x="1849" y="35361"/>
                  </a:lnTo>
                  <a:lnTo>
                    <a:pt x="1773" y="36528"/>
                  </a:lnTo>
                  <a:lnTo>
                    <a:pt x="1713" y="37907"/>
                  </a:lnTo>
                  <a:lnTo>
                    <a:pt x="1667" y="39468"/>
                  </a:lnTo>
                  <a:lnTo>
                    <a:pt x="1622" y="41166"/>
                  </a:lnTo>
                  <a:lnTo>
                    <a:pt x="1592" y="42969"/>
                  </a:lnTo>
                  <a:lnTo>
                    <a:pt x="1546" y="46743"/>
                  </a:lnTo>
                  <a:lnTo>
                    <a:pt x="1501" y="50442"/>
                  </a:lnTo>
                  <a:lnTo>
                    <a:pt x="1470" y="53761"/>
                  </a:lnTo>
                  <a:lnTo>
                    <a:pt x="1440" y="55186"/>
                  </a:lnTo>
                  <a:lnTo>
                    <a:pt x="1410" y="56398"/>
                  </a:lnTo>
                  <a:lnTo>
                    <a:pt x="1364" y="57353"/>
                  </a:lnTo>
                  <a:lnTo>
                    <a:pt x="1334" y="57717"/>
                  </a:lnTo>
                  <a:lnTo>
                    <a:pt x="1304" y="58020"/>
                  </a:lnTo>
                  <a:lnTo>
                    <a:pt x="1137" y="59232"/>
                  </a:lnTo>
                  <a:lnTo>
                    <a:pt x="910" y="60809"/>
                  </a:lnTo>
                  <a:lnTo>
                    <a:pt x="652" y="62597"/>
                  </a:lnTo>
                  <a:lnTo>
                    <a:pt x="394" y="64462"/>
                  </a:lnTo>
                  <a:lnTo>
                    <a:pt x="273" y="65401"/>
                  </a:lnTo>
                  <a:lnTo>
                    <a:pt x="167" y="66311"/>
                  </a:lnTo>
                  <a:lnTo>
                    <a:pt x="91" y="67175"/>
                  </a:lnTo>
                  <a:lnTo>
                    <a:pt x="30" y="67978"/>
                  </a:lnTo>
                  <a:lnTo>
                    <a:pt x="0" y="68721"/>
                  </a:lnTo>
                  <a:lnTo>
                    <a:pt x="0" y="69372"/>
                  </a:lnTo>
                  <a:lnTo>
                    <a:pt x="15" y="69660"/>
                  </a:lnTo>
                  <a:lnTo>
                    <a:pt x="46" y="69918"/>
                  </a:lnTo>
                  <a:lnTo>
                    <a:pt x="76" y="70145"/>
                  </a:lnTo>
                  <a:lnTo>
                    <a:pt x="121" y="70342"/>
                  </a:lnTo>
                  <a:lnTo>
                    <a:pt x="182" y="70509"/>
                  </a:lnTo>
                  <a:lnTo>
                    <a:pt x="243" y="70691"/>
                  </a:lnTo>
                  <a:lnTo>
                    <a:pt x="318" y="70858"/>
                  </a:lnTo>
                  <a:lnTo>
                    <a:pt x="409" y="71024"/>
                  </a:lnTo>
                  <a:lnTo>
                    <a:pt x="500" y="71176"/>
                  </a:lnTo>
                  <a:lnTo>
                    <a:pt x="622" y="71328"/>
                  </a:lnTo>
                  <a:lnTo>
                    <a:pt x="743" y="71479"/>
                  </a:lnTo>
                  <a:lnTo>
                    <a:pt x="864" y="71631"/>
                  </a:lnTo>
                  <a:lnTo>
                    <a:pt x="1001" y="71767"/>
                  </a:lnTo>
                  <a:lnTo>
                    <a:pt x="1152" y="71903"/>
                  </a:lnTo>
                  <a:lnTo>
                    <a:pt x="1319" y="72025"/>
                  </a:lnTo>
                  <a:lnTo>
                    <a:pt x="1501" y="72146"/>
                  </a:lnTo>
                  <a:lnTo>
                    <a:pt x="1683" y="72267"/>
                  </a:lnTo>
                  <a:lnTo>
                    <a:pt x="1880" y="72373"/>
                  </a:lnTo>
                  <a:lnTo>
                    <a:pt x="2092" y="72479"/>
                  </a:lnTo>
                  <a:lnTo>
                    <a:pt x="2319" y="72586"/>
                  </a:lnTo>
                  <a:lnTo>
                    <a:pt x="2546" y="72676"/>
                  </a:lnTo>
                  <a:lnTo>
                    <a:pt x="2789" y="72752"/>
                  </a:lnTo>
                  <a:lnTo>
                    <a:pt x="3047" y="72843"/>
                  </a:lnTo>
                  <a:lnTo>
                    <a:pt x="3319" y="72919"/>
                  </a:lnTo>
                  <a:lnTo>
                    <a:pt x="3607" y="72980"/>
                  </a:lnTo>
                  <a:lnTo>
                    <a:pt x="3895" y="73040"/>
                  </a:lnTo>
                  <a:lnTo>
                    <a:pt x="4532" y="73146"/>
                  </a:lnTo>
                  <a:lnTo>
                    <a:pt x="5199" y="73207"/>
                  </a:lnTo>
                  <a:lnTo>
                    <a:pt x="5942" y="73252"/>
                  </a:lnTo>
                  <a:lnTo>
                    <a:pt x="6715" y="73268"/>
                  </a:lnTo>
                  <a:lnTo>
                    <a:pt x="7563" y="73252"/>
                  </a:lnTo>
                  <a:lnTo>
                    <a:pt x="9018" y="73177"/>
                  </a:lnTo>
                  <a:lnTo>
                    <a:pt x="10943" y="73055"/>
                  </a:lnTo>
                  <a:lnTo>
                    <a:pt x="15536" y="72737"/>
                  </a:lnTo>
                  <a:lnTo>
                    <a:pt x="17885" y="72570"/>
                  </a:lnTo>
                  <a:lnTo>
                    <a:pt x="20022" y="72434"/>
                  </a:lnTo>
                  <a:lnTo>
                    <a:pt x="21811" y="72328"/>
                  </a:lnTo>
                  <a:lnTo>
                    <a:pt x="22523" y="72313"/>
                  </a:lnTo>
                  <a:lnTo>
                    <a:pt x="23069" y="72298"/>
                  </a:lnTo>
                  <a:lnTo>
                    <a:pt x="24054" y="72298"/>
                  </a:lnTo>
                  <a:lnTo>
                    <a:pt x="24569" y="72282"/>
                  </a:lnTo>
                  <a:lnTo>
                    <a:pt x="25085" y="72267"/>
                  </a:lnTo>
                  <a:lnTo>
                    <a:pt x="25600" y="72222"/>
                  </a:lnTo>
                  <a:lnTo>
                    <a:pt x="26115" y="72161"/>
                  </a:lnTo>
                  <a:lnTo>
                    <a:pt x="26600" y="72070"/>
                  </a:lnTo>
                  <a:lnTo>
                    <a:pt x="26843" y="72010"/>
                  </a:lnTo>
                  <a:lnTo>
                    <a:pt x="27085" y="71949"/>
                  </a:lnTo>
                  <a:lnTo>
                    <a:pt x="27313" y="71873"/>
                  </a:lnTo>
                  <a:lnTo>
                    <a:pt x="27525" y="71782"/>
                  </a:lnTo>
                  <a:lnTo>
                    <a:pt x="27737" y="71676"/>
                  </a:lnTo>
                  <a:lnTo>
                    <a:pt x="27934" y="71570"/>
                  </a:lnTo>
                  <a:lnTo>
                    <a:pt x="28131" y="71449"/>
                  </a:lnTo>
                  <a:lnTo>
                    <a:pt x="28313" y="71312"/>
                  </a:lnTo>
                  <a:lnTo>
                    <a:pt x="28480" y="71161"/>
                  </a:lnTo>
                  <a:lnTo>
                    <a:pt x="28646" y="70994"/>
                  </a:lnTo>
                  <a:lnTo>
                    <a:pt x="28783" y="70812"/>
                  </a:lnTo>
                  <a:lnTo>
                    <a:pt x="28919" y="70615"/>
                  </a:lnTo>
                  <a:lnTo>
                    <a:pt x="29040" y="70403"/>
                  </a:lnTo>
                  <a:lnTo>
                    <a:pt x="29131" y="70160"/>
                  </a:lnTo>
                  <a:lnTo>
                    <a:pt x="29222" y="69918"/>
                  </a:lnTo>
                  <a:lnTo>
                    <a:pt x="29298" y="69645"/>
                  </a:lnTo>
                  <a:lnTo>
                    <a:pt x="29344" y="69357"/>
                  </a:lnTo>
                  <a:lnTo>
                    <a:pt x="29374" y="69054"/>
                  </a:lnTo>
                  <a:lnTo>
                    <a:pt x="29404" y="68402"/>
                  </a:lnTo>
                  <a:lnTo>
                    <a:pt x="29435" y="67690"/>
                  </a:lnTo>
                  <a:lnTo>
                    <a:pt x="29465" y="66932"/>
                  </a:lnTo>
                  <a:lnTo>
                    <a:pt x="29465" y="66129"/>
                  </a:lnTo>
                  <a:lnTo>
                    <a:pt x="29480" y="65310"/>
                  </a:lnTo>
                  <a:lnTo>
                    <a:pt x="29465" y="64462"/>
                  </a:lnTo>
                  <a:lnTo>
                    <a:pt x="29450" y="63598"/>
                  </a:lnTo>
                  <a:lnTo>
                    <a:pt x="29419" y="62719"/>
                  </a:lnTo>
                  <a:lnTo>
                    <a:pt x="29374" y="61839"/>
                  </a:lnTo>
                  <a:lnTo>
                    <a:pt x="29328" y="60960"/>
                  </a:lnTo>
                  <a:lnTo>
                    <a:pt x="29268" y="60112"/>
                  </a:lnTo>
                  <a:lnTo>
                    <a:pt x="29192" y="59263"/>
                  </a:lnTo>
                  <a:lnTo>
                    <a:pt x="29101" y="58444"/>
                  </a:lnTo>
                  <a:lnTo>
                    <a:pt x="29010" y="57671"/>
                  </a:lnTo>
                  <a:lnTo>
                    <a:pt x="28904" y="56929"/>
                  </a:lnTo>
                  <a:lnTo>
                    <a:pt x="28783" y="56231"/>
                  </a:lnTo>
                  <a:lnTo>
                    <a:pt x="28722" y="55883"/>
                  </a:lnTo>
                  <a:lnTo>
                    <a:pt x="28662" y="55489"/>
                  </a:lnTo>
                  <a:lnTo>
                    <a:pt x="28540" y="54595"/>
                  </a:lnTo>
                  <a:lnTo>
                    <a:pt x="28449" y="53579"/>
                  </a:lnTo>
                  <a:lnTo>
                    <a:pt x="28358" y="52473"/>
                  </a:lnTo>
                  <a:lnTo>
                    <a:pt x="28283" y="51275"/>
                  </a:lnTo>
                  <a:lnTo>
                    <a:pt x="28222" y="50017"/>
                  </a:lnTo>
                  <a:lnTo>
                    <a:pt x="28161" y="48729"/>
                  </a:lnTo>
                  <a:lnTo>
                    <a:pt x="28116" y="47441"/>
                  </a:lnTo>
                  <a:lnTo>
                    <a:pt x="28040" y="44879"/>
                  </a:lnTo>
                  <a:lnTo>
                    <a:pt x="27995" y="42545"/>
                  </a:lnTo>
                  <a:lnTo>
                    <a:pt x="27995" y="40605"/>
                  </a:lnTo>
                  <a:lnTo>
                    <a:pt x="28010" y="39210"/>
                  </a:lnTo>
                  <a:lnTo>
                    <a:pt x="28025" y="39150"/>
                  </a:lnTo>
                  <a:lnTo>
                    <a:pt x="28086" y="39044"/>
                  </a:lnTo>
                  <a:lnTo>
                    <a:pt x="28298" y="38725"/>
                  </a:lnTo>
                  <a:lnTo>
                    <a:pt x="28646" y="38271"/>
                  </a:lnTo>
                  <a:lnTo>
                    <a:pt x="29101" y="37710"/>
                  </a:lnTo>
                  <a:lnTo>
                    <a:pt x="30268" y="36300"/>
                  </a:lnTo>
                  <a:lnTo>
                    <a:pt x="31647" y="34663"/>
                  </a:lnTo>
                  <a:lnTo>
                    <a:pt x="34527" y="31299"/>
                  </a:lnTo>
                  <a:lnTo>
                    <a:pt x="35740" y="29874"/>
                  </a:lnTo>
                  <a:lnTo>
                    <a:pt x="36634" y="28813"/>
                  </a:lnTo>
                  <a:lnTo>
                    <a:pt x="37028" y="28298"/>
                  </a:lnTo>
                  <a:lnTo>
                    <a:pt x="37559" y="27585"/>
                  </a:lnTo>
                  <a:lnTo>
                    <a:pt x="38180" y="26706"/>
                  </a:lnTo>
                  <a:lnTo>
                    <a:pt x="38892" y="25691"/>
                  </a:lnTo>
                  <a:lnTo>
                    <a:pt x="39681" y="24554"/>
                  </a:lnTo>
                  <a:lnTo>
                    <a:pt x="40499" y="23326"/>
                  </a:lnTo>
                  <a:lnTo>
                    <a:pt x="41363" y="22038"/>
                  </a:lnTo>
                  <a:lnTo>
                    <a:pt x="42242" y="20719"/>
                  </a:lnTo>
                  <a:lnTo>
                    <a:pt x="43106" y="19386"/>
                  </a:lnTo>
                  <a:lnTo>
                    <a:pt x="43955" y="18067"/>
                  </a:lnTo>
                  <a:lnTo>
                    <a:pt x="44743" y="16779"/>
                  </a:lnTo>
                  <a:lnTo>
                    <a:pt x="45486" y="15566"/>
                  </a:lnTo>
                  <a:lnTo>
                    <a:pt x="46137" y="14444"/>
                  </a:lnTo>
                  <a:lnTo>
                    <a:pt x="46698" y="13444"/>
                  </a:lnTo>
                  <a:lnTo>
                    <a:pt x="46925" y="13005"/>
                  </a:lnTo>
                  <a:lnTo>
                    <a:pt x="47138" y="12595"/>
                  </a:lnTo>
                  <a:lnTo>
                    <a:pt x="47304" y="12232"/>
                  </a:lnTo>
                  <a:lnTo>
                    <a:pt x="47441" y="11913"/>
                  </a:lnTo>
                  <a:lnTo>
                    <a:pt x="47668" y="11307"/>
                  </a:lnTo>
                  <a:lnTo>
                    <a:pt x="47895" y="10670"/>
                  </a:lnTo>
                  <a:lnTo>
                    <a:pt x="48350" y="9367"/>
                  </a:lnTo>
                  <a:lnTo>
                    <a:pt x="48759" y="8048"/>
                  </a:lnTo>
                  <a:lnTo>
                    <a:pt x="49153" y="6775"/>
                  </a:lnTo>
                  <a:lnTo>
                    <a:pt x="49775" y="4623"/>
                  </a:lnTo>
                  <a:lnTo>
                    <a:pt x="49987" y="3865"/>
                  </a:lnTo>
                  <a:lnTo>
                    <a:pt x="50139" y="3395"/>
                  </a:lnTo>
                  <a:lnTo>
                    <a:pt x="50154" y="3304"/>
                  </a:lnTo>
                  <a:lnTo>
                    <a:pt x="50154" y="3213"/>
                  </a:lnTo>
                  <a:lnTo>
                    <a:pt x="50139" y="3107"/>
                  </a:lnTo>
                  <a:lnTo>
                    <a:pt x="50108" y="2986"/>
                  </a:lnTo>
                  <a:lnTo>
                    <a:pt x="50063" y="2850"/>
                  </a:lnTo>
                  <a:lnTo>
                    <a:pt x="50002" y="2713"/>
                  </a:lnTo>
                  <a:lnTo>
                    <a:pt x="49836" y="2410"/>
                  </a:lnTo>
                  <a:lnTo>
                    <a:pt x="49638" y="2077"/>
                  </a:lnTo>
                  <a:lnTo>
                    <a:pt x="49381" y="1743"/>
                  </a:lnTo>
                  <a:lnTo>
                    <a:pt x="49093" y="1410"/>
                  </a:lnTo>
                  <a:lnTo>
                    <a:pt x="48775" y="1091"/>
                  </a:lnTo>
                  <a:lnTo>
                    <a:pt x="48608" y="940"/>
                  </a:lnTo>
                  <a:lnTo>
                    <a:pt x="48441" y="803"/>
                  </a:lnTo>
                  <a:lnTo>
                    <a:pt x="48259" y="667"/>
                  </a:lnTo>
                  <a:lnTo>
                    <a:pt x="48077" y="531"/>
                  </a:lnTo>
                  <a:lnTo>
                    <a:pt x="47880" y="425"/>
                  </a:lnTo>
                  <a:lnTo>
                    <a:pt x="47698" y="318"/>
                  </a:lnTo>
                  <a:lnTo>
                    <a:pt x="47501" y="227"/>
                  </a:lnTo>
                  <a:lnTo>
                    <a:pt x="47304" y="137"/>
                  </a:lnTo>
                  <a:lnTo>
                    <a:pt x="47107" y="76"/>
                  </a:lnTo>
                  <a:lnTo>
                    <a:pt x="46910" y="30"/>
                  </a:lnTo>
                  <a:lnTo>
                    <a:pt x="46713" y="15"/>
                  </a:lnTo>
                  <a:lnTo>
                    <a:pt x="46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66;p32">
              <a:extLst>
                <a:ext uri="{FF2B5EF4-FFF2-40B4-BE49-F238E27FC236}">
                  <a16:creationId xmlns:a16="http://schemas.microsoft.com/office/drawing/2014/main" id="{43AEB361-F8A9-41C6-98A8-8FBA9191C933}"/>
                </a:ext>
              </a:extLst>
            </p:cNvPr>
            <p:cNvSpPr/>
            <p:nvPr/>
          </p:nvSpPr>
          <p:spPr>
            <a:xfrm>
              <a:off x="7014648" y="1894747"/>
              <a:ext cx="319349" cy="416611"/>
            </a:xfrm>
            <a:custGeom>
              <a:avLst/>
              <a:gdLst/>
              <a:ahLst/>
              <a:cxnLst/>
              <a:rect l="l" t="t" r="r" b="b"/>
              <a:pathLst>
                <a:path w="16870" h="22008" extrusionOk="0">
                  <a:moveTo>
                    <a:pt x="10489" y="0"/>
                  </a:moveTo>
                  <a:lnTo>
                    <a:pt x="10201" y="16"/>
                  </a:lnTo>
                  <a:lnTo>
                    <a:pt x="9928" y="46"/>
                  </a:lnTo>
                  <a:lnTo>
                    <a:pt x="9655" y="76"/>
                  </a:lnTo>
                  <a:lnTo>
                    <a:pt x="9398" y="106"/>
                  </a:lnTo>
                  <a:lnTo>
                    <a:pt x="9140" y="167"/>
                  </a:lnTo>
                  <a:lnTo>
                    <a:pt x="8898" y="213"/>
                  </a:lnTo>
                  <a:lnTo>
                    <a:pt x="8519" y="319"/>
                  </a:lnTo>
                  <a:lnTo>
                    <a:pt x="8155" y="440"/>
                  </a:lnTo>
                  <a:lnTo>
                    <a:pt x="7806" y="576"/>
                  </a:lnTo>
                  <a:lnTo>
                    <a:pt x="7473" y="713"/>
                  </a:lnTo>
                  <a:lnTo>
                    <a:pt x="7155" y="879"/>
                  </a:lnTo>
                  <a:lnTo>
                    <a:pt x="6836" y="1031"/>
                  </a:lnTo>
                  <a:lnTo>
                    <a:pt x="6548" y="1213"/>
                  </a:lnTo>
                  <a:lnTo>
                    <a:pt x="6260" y="1395"/>
                  </a:lnTo>
                  <a:lnTo>
                    <a:pt x="5987" y="1577"/>
                  </a:lnTo>
                  <a:lnTo>
                    <a:pt x="5715" y="1774"/>
                  </a:lnTo>
                  <a:lnTo>
                    <a:pt x="5472" y="1971"/>
                  </a:lnTo>
                  <a:lnTo>
                    <a:pt x="5230" y="2183"/>
                  </a:lnTo>
                  <a:lnTo>
                    <a:pt x="5002" y="2395"/>
                  </a:lnTo>
                  <a:lnTo>
                    <a:pt x="4790" y="2607"/>
                  </a:lnTo>
                  <a:lnTo>
                    <a:pt x="4578" y="2820"/>
                  </a:lnTo>
                  <a:lnTo>
                    <a:pt x="4381" y="3032"/>
                  </a:lnTo>
                  <a:lnTo>
                    <a:pt x="4032" y="3471"/>
                  </a:lnTo>
                  <a:lnTo>
                    <a:pt x="3729" y="3896"/>
                  </a:lnTo>
                  <a:lnTo>
                    <a:pt x="3456" y="4320"/>
                  </a:lnTo>
                  <a:lnTo>
                    <a:pt x="3229" y="4729"/>
                  </a:lnTo>
                  <a:lnTo>
                    <a:pt x="3032" y="5123"/>
                  </a:lnTo>
                  <a:lnTo>
                    <a:pt x="2880" y="5472"/>
                  </a:lnTo>
                  <a:lnTo>
                    <a:pt x="2759" y="5790"/>
                  </a:lnTo>
                  <a:lnTo>
                    <a:pt x="2683" y="6078"/>
                  </a:lnTo>
                  <a:lnTo>
                    <a:pt x="2744" y="5639"/>
                  </a:lnTo>
                  <a:lnTo>
                    <a:pt x="2759" y="5457"/>
                  </a:lnTo>
                  <a:lnTo>
                    <a:pt x="2759" y="5305"/>
                  </a:lnTo>
                  <a:lnTo>
                    <a:pt x="2759" y="5154"/>
                  </a:lnTo>
                  <a:lnTo>
                    <a:pt x="2744" y="5032"/>
                  </a:lnTo>
                  <a:lnTo>
                    <a:pt x="2714" y="4941"/>
                  </a:lnTo>
                  <a:lnTo>
                    <a:pt x="2683" y="4866"/>
                  </a:lnTo>
                  <a:lnTo>
                    <a:pt x="2638" y="4805"/>
                  </a:lnTo>
                  <a:lnTo>
                    <a:pt x="2592" y="4760"/>
                  </a:lnTo>
                  <a:lnTo>
                    <a:pt x="2532" y="4744"/>
                  </a:lnTo>
                  <a:lnTo>
                    <a:pt x="2471" y="4729"/>
                  </a:lnTo>
                  <a:lnTo>
                    <a:pt x="2395" y="4744"/>
                  </a:lnTo>
                  <a:lnTo>
                    <a:pt x="2335" y="4775"/>
                  </a:lnTo>
                  <a:lnTo>
                    <a:pt x="2244" y="4820"/>
                  </a:lnTo>
                  <a:lnTo>
                    <a:pt x="2168" y="4881"/>
                  </a:lnTo>
                  <a:lnTo>
                    <a:pt x="1986" y="5048"/>
                  </a:lnTo>
                  <a:lnTo>
                    <a:pt x="1804" y="5275"/>
                  </a:lnTo>
                  <a:lnTo>
                    <a:pt x="1607" y="5548"/>
                  </a:lnTo>
                  <a:lnTo>
                    <a:pt x="1395" y="5881"/>
                  </a:lnTo>
                  <a:lnTo>
                    <a:pt x="1198" y="6260"/>
                  </a:lnTo>
                  <a:lnTo>
                    <a:pt x="1001" y="6685"/>
                  </a:lnTo>
                  <a:lnTo>
                    <a:pt x="804" y="7139"/>
                  </a:lnTo>
                  <a:lnTo>
                    <a:pt x="622" y="7624"/>
                  </a:lnTo>
                  <a:lnTo>
                    <a:pt x="455" y="8140"/>
                  </a:lnTo>
                  <a:lnTo>
                    <a:pt x="319" y="8700"/>
                  </a:lnTo>
                  <a:lnTo>
                    <a:pt x="198" y="9261"/>
                  </a:lnTo>
                  <a:lnTo>
                    <a:pt x="91" y="9852"/>
                  </a:lnTo>
                  <a:lnTo>
                    <a:pt x="31" y="10459"/>
                  </a:lnTo>
                  <a:lnTo>
                    <a:pt x="16" y="10777"/>
                  </a:lnTo>
                  <a:lnTo>
                    <a:pt x="1" y="11080"/>
                  </a:lnTo>
                  <a:lnTo>
                    <a:pt x="1" y="11398"/>
                  </a:lnTo>
                  <a:lnTo>
                    <a:pt x="16" y="11701"/>
                  </a:lnTo>
                  <a:lnTo>
                    <a:pt x="31" y="12020"/>
                  </a:lnTo>
                  <a:lnTo>
                    <a:pt x="61" y="12338"/>
                  </a:lnTo>
                  <a:lnTo>
                    <a:pt x="107" y="12656"/>
                  </a:lnTo>
                  <a:lnTo>
                    <a:pt x="152" y="12975"/>
                  </a:lnTo>
                  <a:lnTo>
                    <a:pt x="228" y="13278"/>
                  </a:lnTo>
                  <a:lnTo>
                    <a:pt x="304" y="13596"/>
                  </a:lnTo>
                  <a:lnTo>
                    <a:pt x="395" y="13899"/>
                  </a:lnTo>
                  <a:lnTo>
                    <a:pt x="501" y="14217"/>
                  </a:lnTo>
                  <a:lnTo>
                    <a:pt x="622" y="14521"/>
                  </a:lnTo>
                  <a:lnTo>
                    <a:pt x="758" y="14824"/>
                  </a:lnTo>
                  <a:lnTo>
                    <a:pt x="910" y="15112"/>
                  </a:lnTo>
                  <a:lnTo>
                    <a:pt x="1092" y="15415"/>
                  </a:lnTo>
                  <a:lnTo>
                    <a:pt x="1274" y="15703"/>
                  </a:lnTo>
                  <a:lnTo>
                    <a:pt x="1471" y="15991"/>
                  </a:lnTo>
                  <a:lnTo>
                    <a:pt x="1698" y="16264"/>
                  </a:lnTo>
                  <a:lnTo>
                    <a:pt x="1925" y="16536"/>
                  </a:lnTo>
                  <a:lnTo>
                    <a:pt x="2183" y="16809"/>
                  </a:lnTo>
                  <a:lnTo>
                    <a:pt x="2456" y="17067"/>
                  </a:lnTo>
                  <a:lnTo>
                    <a:pt x="2577" y="17127"/>
                  </a:lnTo>
                  <a:lnTo>
                    <a:pt x="2911" y="17325"/>
                  </a:lnTo>
                  <a:lnTo>
                    <a:pt x="3426" y="17673"/>
                  </a:lnTo>
                  <a:lnTo>
                    <a:pt x="3729" y="17885"/>
                  </a:lnTo>
                  <a:lnTo>
                    <a:pt x="4078" y="18143"/>
                  </a:lnTo>
                  <a:lnTo>
                    <a:pt x="4441" y="18431"/>
                  </a:lnTo>
                  <a:lnTo>
                    <a:pt x="4820" y="18764"/>
                  </a:lnTo>
                  <a:lnTo>
                    <a:pt x="5230" y="19128"/>
                  </a:lnTo>
                  <a:lnTo>
                    <a:pt x="5639" y="19522"/>
                  </a:lnTo>
                  <a:lnTo>
                    <a:pt x="6063" y="19962"/>
                  </a:lnTo>
                  <a:lnTo>
                    <a:pt x="6488" y="20416"/>
                  </a:lnTo>
                  <a:lnTo>
                    <a:pt x="6897" y="20932"/>
                  </a:lnTo>
                  <a:lnTo>
                    <a:pt x="7306" y="21462"/>
                  </a:lnTo>
                  <a:lnTo>
                    <a:pt x="7352" y="21644"/>
                  </a:lnTo>
                  <a:lnTo>
                    <a:pt x="7397" y="21781"/>
                  </a:lnTo>
                  <a:lnTo>
                    <a:pt x="7458" y="21887"/>
                  </a:lnTo>
                  <a:lnTo>
                    <a:pt x="7533" y="21947"/>
                  </a:lnTo>
                  <a:lnTo>
                    <a:pt x="7594" y="21978"/>
                  </a:lnTo>
                  <a:lnTo>
                    <a:pt x="7640" y="21993"/>
                  </a:lnTo>
                  <a:lnTo>
                    <a:pt x="7700" y="22008"/>
                  </a:lnTo>
                  <a:lnTo>
                    <a:pt x="7700" y="19780"/>
                  </a:lnTo>
                  <a:lnTo>
                    <a:pt x="6442" y="18037"/>
                  </a:lnTo>
                  <a:lnTo>
                    <a:pt x="5442" y="16688"/>
                  </a:lnTo>
                  <a:lnTo>
                    <a:pt x="5033" y="16157"/>
                  </a:lnTo>
                  <a:lnTo>
                    <a:pt x="4745" y="15779"/>
                  </a:lnTo>
                  <a:lnTo>
                    <a:pt x="4548" y="15809"/>
                  </a:lnTo>
                  <a:lnTo>
                    <a:pt x="4366" y="15824"/>
                  </a:lnTo>
                  <a:lnTo>
                    <a:pt x="4017" y="15824"/>
                  </a:lnTo>
                  <a:lnTo>
                    <a:pt x="3850" y="15794"/>
                  </a:lnTo>
                  <a:lnTo>
                    <a:pt x="3699" y="15763"/>
                  </a:lnTo>
                  <a:lnTo>
                    <a:pt x="3562" y="15718"/>
                  </a:lnTo>
                  <a:lnTo>
                    <a:pt x="3426" y="15672"/>
                  </a:lnTo>
                  <a:lnTo>
                    <a:pt x="3305" y="15612"/>
                  </a:lnTo>
                  <a:lnTo>
                    <a:pt x="3183" y="15536"/>
                  </a:lnTo>
                  <a:lnTo>
                    <a:pt x="3077" y="15460"/>
                  </a:lnTo>
                  <a:lnTo>
                    <a:pt x="2986" y="15369"/>
                  </a:lnTo>
                  <a:lnTo>
                    <a:pt x="2880" y="15278"/>
                  </a:lnTo>
                  <a:lnTo>
                    <a:pt x="2805" y="15187"/>
                  </a:lnTo>
                  <a:lnTo>
                    <a:pt x="2653" y="14990"/>
                  </a:lnTo>
                  <a:lnTo>
                    <a:pt x="2532" y="14763"/>
                  </a:lnTo>
                  <a:lnTo>
                    <a:pt x="2441" y="14536"/>
                  </a:lnTo>
                  <a:lnTo>
                    <a:pt x="2380" y="14308"/>
                  </a:lnTo>
                  <a:lnTo>
                    <a:pt x="2335" y="14096"/>
                  </a:lnTo>
                  <a:lnTo>
                    <a:pt x="2320" y="13884"/>
                  </a:lnTo>
                  <a:lnTo>
                    <a:pt x="2335" y="13687"/>
                  </a:lnTo>
                  <a:lnTo>
                    <a:pt x="2365" y="13505"/>
                  </a:lnTo>
                  <a:lnTo>
                    <a:pt x="2410" y="13353"/>
                  </a:lnTo>
                  <a:lnTo>
                    <a:pt x="2501" y="13156"/>
                  </a:lnTo>
                  <a:lnTo>
                    <a:pt x="2592" y="12990"/>
                  </a:lnTo>
                  <a:lnTo>
                    <a:pt x="2683" y="12838"/>
                  </a:lnTo>
                  <a:lnTo>
                    <a:pt x="2774" y="12717"/>
                  </a:lnTo>
                  <a:lnTo>
                    <a:pt x="2865" y="12611"/>
                  </a:lnTo>
                  <a:lnTo>
                    <a:pt x="2956" y="12520"/>
                  </a:lnTo>
                  <a:lnTo>
                    <a:pt x="3047" y="12444"/>
                  </a:lnTo>
                  <a:lnTo>
                    <a:pt x="3138" y="12399"/>
                  </a:lnTo>
                  <a:lnTo>
                    <a:pt x="3229" y="12353"/>
                  </a:lnTo>
                  <a:lnTo>
                    <a:pt x="3320" y="12338"/>
                  </a:lnTo>
                  <a:lnTo>
                    <a:pt x="3411" y="12323"/>
                  </a:lnTo>
                  <a:lnTo>
                    <a:pt x="3502" y="12323"/>
                  </a:lnTo>
                  <a:lnTo>
                    <a:pt x="3578" y="12338"/>
                  </a:lnTo>
                  <a:lnTo>
                    <a:pt x="3668" y="12368"/>
                  </a:lnTo>
                  <a:lnTo>
                    <a:pt x="3820" y="12429"/>
                  </a:lnTo>
                  <a:lnTo>
                    <a:pt x="3972" y="12520"/>
                  </a:lnTo>
                  <a:lnTo>
                    <a:pt x="4108" y="12641"/>
                  </a:lnTo>
                  <a:lnTo>
                    <a:pt x="4229" y="12762"/>
                  </a:lnTo>
                  <a:lnTo>
                    <a:pt x="4335" y="12884"/>
                  </a:lnTo>
                  <a:lnTo>
                    <a:pt x="4472" y="13065"/>
                  </a:lnTo>
                  <a:lnTo>
                    <a:pt x="4532" y="13156"/>
                  </a:lnTo>
                  <a:lnTo>
                    <a:pt x="4684" y="13081"/>
                  </a:lnTo>
                  <a:lnTo>
                    <a:pt x="4851" y="12990"/>
                  </a:lnTo>
                  <a:lnTo>
                    <a:pt x="5078" y="12868"/>
                  </a:lnTo>
                  <a:lnTo>
                    <a:pt x="5321" y="12702"/>
                  </a:lnTo>
                  <a:lnTo>
                    <a:pt x="5593" y="12505"/>
                  </a:lnTo>
                  <a:lnTo>
                    <a:pt x="5866" y="12277"/>
                  </a:lnTo>
                  <a:lnTo>
                    <a:pt x="6139" y="12005"/>
                  </a:lnTo>
                  <a:lnTo>
                    <a:pt x="6260" y="11868"/>
                  </a:lnTo>
                  <a:lnTo>
                    <a:pt x="6382" y="11701"/>
                  </a:lnTo>
                  <a:lnTo>
                    <a:pt x="6503" y="11550"/>
                  </a:lnTo>
                  <a:lnTo>
                    <a:pt x="6594" y="11368"/>
                  </a:lnTo>
                  <a:lnTo>
                    <a:pt x="6700" y="11186"/>
                  </a:lnTo>
                  <a:lnTo>
                    <a:pt x="6776" y="10989"/>
                  </a:lnTo>
                  <a:lnTo>
                    <a:pt x="6836" y="10792"/>
                  </a:lnTo>
                  <a:lnTo>
                    <a:pt x="6882" y="10580"/>
                  </a:lnTo>
                  <a:lnTo>
                    <a:pt x="6912" y="10368"/>
                  </a:lnTo>
                  <a:lnTo>
                    <a:pt x="6927" y="10140"/>
                  </a:lnTo>
                  <a:lnTo>
                    <a:pt x="6912" y="9913"/>
                  </a:lnTo>
                  <a:lnTo>
                    <a:pt x="6882" y="9655"/>
                  </a:lnTo>
                  <a:lnTo>
                    <a:pt x="6821" y="9413"/>
                  </a:lnTo>
                  <a:lnTo>
                    <a:pt x="6745" y="9140"/>
                  </a:lnTo>
                  <a:lnTo>
                    <a:pt x="6624" y="8867"/>
                  </a:lnTo>
                  <a:lnTo>
                    <a:pt x="6488" y="8594"/>
                  </a:lnTo>
                  <a:lnTo>
                    <a:pt x="6685" y="8655"/>
                  </a:lnTo>
                  <a:lnTo>
                    <a:pt x="7109" y="8791"/>
                  </a:lnTo>
                  <a:lnTo>
                    <a:pt x="7397" y="8867"/>
                  </a:lnTo>
                  <a:lnTo>
                    <a:pt x="7730" y="8943"/>
                  </a:lnTo>
                  <a:lnTo>
                    <a:pt x="8094" y="9019"/>
                  </a:lnTo>
                  <a:lnTo>
                    <a:pt x="8503" y="9094"/>
                  </a:lnTo>
                  <a:lnTo>
                    <a:pt x="8943" y="9155"/>
                  </a:lnTo>
                  <a:lnTo>
                    <a:pt x="9413" y="9201"/>
                  </a:lnTo>
                  <a:lnTo>
                    <a:pt x="9913" y="9216"/>
                  </a:lnTo>
                  <a:lnTo>
                    <a:pt x="10428" y="9216"/>
                  </a:lnTo>
                  <a:lnTo>
                    <a:pt x="10959" y="9185"/>
                  </a:lnTo>
                  <a:lnTo>
                    <a:pt x="11505" y="9125"/>
                  </a:lnTo>
                  <a:lnTo>
                    <a:pt x="11792" y="9079"/>
                  </a:lnTo>
                  <a:lnTo>
                    <a:pt x="12065" y="9034"/>
                  </a:lnTo>
                  <a:lnTo>
                    <a:pt x="12353" y="8958"/>
                  </a:lnTo>
                  <a:lnTo>
                    <a:pt x="12641" y="8882"/>
                  </a:lnTo>
                  <a:lnTo>
                    <a:pt x="12914" y="8791"/>
                  </a:lnTo>
                  <a:lnTo>
                    <a:pt x="13187" y="8700"/>
                  </a:lnTo>
                  <a:lnTo>
                    <a:pt x="13445" y="8594"/>
                  </a:lnTo>
                  <a:lnTo>
                    <a:pt x="13702" y="8473"/>
                  </a:lnTo>
                  <a:lnTo>
                    <a:pt x="13960" y="8352"/>
                  </a:lnTo>
                  <a:lnTo>
                    <a:pt x="14187" y="8215"/>
                  </a:lnTo>
                  <a:lnTo>
                    <a:pt x="14430" y="8079"/>
                  </a:lnTo>
                  <a:lnTo>
                    <a:pt x="14642" y="7927"/>
                  </a:lnTo>
                  <a:lnTo>
                    <a:pt x="14854" y="7776"/>
                  </a:lnTo>
                  <a:lnTo>
                    <a:pt x="15066" y="7609"/>
                  </a:lnTo>
                  <a:lnTo>
                    <a:pt x="15248" y="7427"/>
                  </a:lnTo>
                  <a:lnTo>
                    <a:pt x="15430" y="7260"/>
                  </a:lnTo>
                  <a:lnTo>
                    <a:pt x="15612" y="7079"/>
                  </a:lnTo>
                  <a:lnTo>
                    <a:pt x="15779" y="6882"/>
                  </a:lnTo>
                  <a:lnTo>
                    <a:pt x="15930" y="6685"/>
                  </a:lnTo>
                  <a:lnTo>
                    <a:pt x="16067" y="6487"/>
                  </a:lnTo>
                  <a:lnTo>
                    <a:pt x="16203" y="6290"/>
                  </a:lnTo>
                  <a:lnTo>
                    <a:pt x="16324" y="6078"/>
                  </a:lnTo>
                  <a:lnTo>
                    <a:pt x="16430" y="5866"/>
                  </a:lnTo>
                  <a:lnTo>
                    <a:pt x="16521" y="5654"/>
                  </a:lnTo>
                  <a:lnTo>
                    <a:pt x="16612" y="5442"/>
                  </a:lnTo>
                  <a:lnTo>
                    <a:pt x="16688" y="5214"/>
                  </a:lnTo>
                  <a:lnTo>
                    <a:pt x="16749" y="5002"/>
                  </a:lnTo>
                  <a:lnTo>
                    <a:pt x="16794" y="4775"/>
                  </a:lnTo>
                  <a:lnTo>
                    <a:pt x="16840" y="4547"/>
                  </a:lnTo>
                  <a:lnTo>
                    <a:pt x="16855" y="4320"/>
                  </a:lnTo>
                  <a:lnTo>
                    <a:pt x="16870" y="4093"/>
                  </a:lnTo>
                  <a:lnTo>
                    <a:pt x="16870" y="3865"/>
                  </a:lnTo>
                  <a:lnTo>
                    <a:pt x="16855" y="3638"/>
                  </a:lnTo>
                  <a:lnTo>
                    <a:pt x="16825" y="3411"/>
                  </a:lnTo>
                  <a:lnTo>
                    <a:pt x="16779" y="3183"/>
                  </a:lnTo>
                  <a:lnTo>
                    <a:pt x="16718" y="2971"/>
                  </a:lnTo>
                  <a:lnTo>
                    <a:pt x="16643" y="2729"/>
                  </a:lnTo>
                  <a:lnTo>
                    <a:pt x="16537" y="2501"/>
                  </a:lnTo>
                  <a:lnTo>
                    <a:pt x="16415" y="2289"/>
                  </a:lnTo>
                  <a:lnTo>
                    <a:pt x="16279" y="2077"/>
                  </a:lnTo>
                  <a:lnTo>
                    <a:pt x="16112" y="1880"/>
                  </a:lnTo>
                  <a:lnTo>
                    <a:pt x="15945" y="1698"/>
                  </a:lnTo>
                  <a:lnTo>
                    <a:pt x="15748" y="1516"/>
                  </a:lnTo>
                  <a:lnTo>
                    <a:pt x="15536" y="1349"/>
                  </a:lnTo>
                  <a:lnTo>
                    <a:pt x="15324" y="1198"/>
                  </a:lnTo>
                  <a:lnTo>
                    <a:pt x="15081" y="1046"/>
                  </a:lnTo>
                  <a:lnTo>
                    <a:pt x="14839" y="910"/>
                  </a:lnTo>
                  <a:lnTo>
                    <a:pt x="14581" y="789"/>
                  </a:lnTo>
                  <a:lnTo>
                    <a:pt x="14309" y="667"/>
                  </a:lnTo>
                  <a:lnTo>
                    <a:pt x="14036" y="561"/>
                  </a:lnTo>
                  <a:lnTo>
                    <a:pt x="13763" y="470"/>
                  </a:lnTo>
                  <a:lnTo>
                    <a:pt x="13475" y="379"/>
                  </a:lnTo>
                  <a:lnTo>
                    <a:pt x="13172" y="304"/>
                  </a:lnTo>
                  <a:lnTo>
                    <a:pt x="12884" y="228"/>
                  </a:lnTo>
                  <a:lnTo>
                    <a:pt x="12581" y="167"/>
                  </a:lnTo>
                  <a:lnTo>
                    <a:pt x="12278" y="122"/>
                  </a:lnTo>
                  <a:lnTo>
                    <a:pt x="11974" y="76"/>
                  </a:lnTo>
                  <a:lnTo>
                    <a:pt x="11671" y="46"/>
                  </a:lnTo>
                  <a:lnTo>
                    <a:pt x="11065" y="0"/>
                  </a:lnTo>
                  <a:close/>
                </a:path>
              </a:pathLst>
            </a:custGeom>
            <a:solidFill>
              <a:srgbClr val="0A3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67;p32">
              <a:extLst>
                <a:ext uri="{FF2B5EF4-FFF2-40B4-BE49-F238E27FC236}">
                  <a16:creationId xmlns:a16="http://schemas.microsoft.com/office/drawing/2014/main" id="{466E5C23-16F7-4E6F-AC35-BF42D8278759}"/>
                </a:ext>
              </a:extLst>
            </p:cNvPr>
            <p:cNvSpPr/>
            <p:nvPr/>
          </p:nvSpPr>
          <p:spPr>
            <a:xfrm>
              <a:off x="7133718" y="2117099"/>
              <a:ext cx="53099" cy="24988"/>
            </a:xfrm>
            <a:custGeom>
              <a:avLst/>
              <a:gdLst/>
              <a:ahLst/>
              <a:cxnLst/>
              <a:rect l="l" t="t" r="r" b="b"/>
              <a:pathLst>
                <a:path w="2805" h="1320" extrusionOk="0">
                  <a:moveTo>
                    <a:pt x="1440" y="1"/>
                  </a:moveTo>
                  <a:lnTo>
                    <a:pt x="1228" y="31"/>
                  </a:lnTo>
                  <a:lnTo>
                    <a:pt x="1031" y="92"/>
                  </a:lnTo>
                  <a:lnTo>
                    <a:pt x="834" y="168"/>
                  </a:lnTo>
                  <a:lnTo>
                    <a:pt x="667" y="259"/>
                  </a:lnTo>
                  <a:lnTo>
                    <a:pt x="501" y="380"/>
                  </a:lnTo>
                  <a:lnTo>
                    <a:pt x="349" y="531"/>
                  </a:lnTo>
                  <a:lnTo>
                    <a:pt x="213" y="683"/>
                  </a:lnTo>
                  <a:lnTo>
                    <a:pt x="107" y="865"/>
                  </a:lnTo>
                  <a:lnTo>
                    <a:pt x="16" y="1047"/>
                  </a:lnTo>
                  <a:lnTo>
                    <a:pt x="1" y="1122"/>
                  </a:lnTo>
                  <a:lnTo>
                    <a:pt x="16" y="1198"/>
                  </a:lnTo>
                  <a:lnTo>
                    <a:pt x="61" y="1259"/>
                  </a:lnTo>
                  <a:lnTo>
                    <a:pt x="122" y="1304"/>
                  </a:lnTo>
                  <a:lnTo>
                    <a:pt x="198" y="1319"/>
                  </a:lnTo>
                  <a:lnTo>
                    <a:pt x="258" y="1304"/>
                  </a:lnTo>
                  <a:lnTo>
                    <a:pt x="304" y="1289"/>
                  </a:lnTo>
                  <a:lnTo>
                    <a:pt x="349" y="1244"/>
                  </a:lnTo>
                  <a:lnTo>
                    <a:pt x="380" y="1198"/>
                  </a:lnTo>
                  <a:lnTo>
                    <a:pt x="440" y="1047"/>
                  </a:lnTo>
                  <a:lnTo>
                    <a:pt x="531" y="910"/>
                  </a:lnTo>
                  <a:lnTo>
                    <a:pt x="637" y="789"/>
                  </a:lnTo>
                  <a:lnTo>
                    <a:pt x="743" y="683"/>
                  </a:lnTo>
                  <a:lnTo>
                    <a:pt x="865" y="592"/>
                  </a:lnTo>
                  <a:lnTo>
                    <a:pt x="1001" y="516"/>
                  </a:lnTo>
                  <a:lnTo>
                    <a:pt x="1153" y="456"/>
                  </a:lnTo>
                  <a:lnTo>
                    <a:pt x="1304" y="410"/>
                  </a:lnTo>
                  <a:lnTo>
                    <a:pt x="1471" y="395"/>
                  </a:lnTo>
                  <a:lnTo>
                    <a:pt x="1622" y="380"/>
                  </a:lnTo>
                  <a:lnTo>
                    <a:pt x="1789" y="410"/>
                  </a:lnTo>
                  <a:lnTo>
                    <a:pt x="1941" y="440"/>
                  </a:lnTo>
                  <a:lnTo>
                    <a:pt x="2077" y="501"/>
                  </a:lnTo>
                  <a:lnTo>
                    <a:pt x="2229" y="577"/>
                  </a:lnTo>
                  <a:lnTo>
                    <a:pt x="2350" y="668"/>
                  </a:lnTo>
                  <a:lnTo>
                    <a:pt x="2471" y="774"/>
                  </a:lnTo>
                  <a:lnTo>
                    <a:pt x="2532" y="819"/>
                  </a:lnTo>
                  <a:lnTo>
                    <a:pt x="2608" y="834"/>
                  </a:lnTo>
                  <a:lnTo>
                    <a:pt x="2683" y="819"/>
                  </a:lnTo>
                  <a:lnTo>
                    <a:pt x="2744" y="774"/>
                  </a:lnTo>
                  <a:lnTo>
                    <a:pt x="2789" y="713"/>
                  </a:lnTo>
                  <a:lnTo>
                    <a:pt x="2805" y="637"/>
                  </a:lnTo>
                  <a:lnTo>
                    <a:pt x="2789" y="562"/>
                  </a:lnTo>
                  <a:lnTo>
                    <a:pt x="2744" y="501"/>
                  </a:lnTo>
                  <a:lnTo>
                    <a:pt x="2592" y="365"/>
                  </a:lnTo>
                  <a:lnTo>
                    <a:pt x="2426" y="243"/>
                  </a:lnTo>
                  <a:lnTo>
                    <a:pt x="2244" y="137"/>
                  </a:lnTo>
                  <a:lnTo>
                    <a:pt x="2047" y="77"/>
                  </a:lnTo>
                  <a:lnTo>
                    <a:pt x="1850" y="31"/>
                  </a:lnTo>
                  <a:lnTo>
                    <a:pt x="16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68;p32">
              <a:extLst>
                <a:ext uri="{FF2B5EF4-FFF2-40B4-BE49-F238E27FC236}">
                  <a16:creationId xmlns:a16="http://schemas.microsoft.com/office/drawing/2014/main" id="{C0F0CE98-4845-4FB8-BB5C-CB064F0FB10F}"/>
                </a:ext>
              </a:extLst>
            </p:cNvPr>
            <p:cNvSpPr/>
            <p:nvPr/>
          </p:nvSpPr>
          <p:spPr>
            <a:xfrm>
              <a:off x="7250213" y="2093569"/>
              <a:ext cx="52815" cy="24988"/>
            </a:xfrm>
            <a:custGeom>
              <a:avLst/>
              <a:gdLst/>
              <a:ahLst/>
              <a:cxnLst/>
              <a:rect l="l" t="t" r="r" b="b"/>
              <a:pathLst>
                <a:path w="2790" h="1320" extrusionOk="0">
                  <a:moveTo>
                    <a:pt x="1440" y="1"/>
                  </a:moveTo>
                  <a:lnTo>
                    <a:pt x="1228" y="31"/>
                  </a:lnTo>
                  <a:lnTo>
                    <a:pt x="1016" y="92"/>
                  </a:lnTo>
                  <a:lnTo>
                    <a:pt x="834" y="168"/>
                  </a:lnTo>
                  <a:lnTo>
                    <a:pt x="652" y="259"/>
                  </a:lnTo>
                  <a:lnTo>
                    <a:pt x="485" y="395"/>
                  </a:lnTo>
                  <a:lnTo>
                    <a:pt x="334" y="531"/>
                  </a:lnTo>
                  <a:lnTo>
                    <a:pt x="212" y="683"/>
                  </a:lnTo>
                  <a:lnTo>
                    <a:pt x="106" y="865"/>
                  </a:lnTo>
                  <a:lnTo>
                    <a:pt x="15" y="1047"/>
                  </a:lnTo>
                  <a:lnTo>
                    <a:pt x="0" y="1123"/>
                  </a:lnTo>
                  <a:lnTo>
                    <a:pt x="15" y="1198"/>
                  </a:lnTo>
                  <a:lnTo>
                    <a:pt x="61" y="1259"/>
                  </a:lnTo>
                  <a:lnTo>
                    <a:pt x="121" y="1304"/>
                  </a:lnTo>
                  <a:lnTo>
                    <a:pt x="197" y="1320"/>
                  </a:lnTo>
                  <a:lnTo>
                    <a:pt x="243" y="1304"/>
                  </a:lnTo>
                  <a:lnTo>
                    <a:pt x="303" y="1289"/>
                  </a:lnTo>
                  <a:lnTo>
                    <a:pt x="334" y="1244"/>
                  </a:lnTo>
                  <a:lnTo>
                    <a:pt x="364" y="1198"/>
                  </a:lnTo>
                  <a:lnTo>
                    <a:pt x="440" y="1047"/>
                  </a:lnTo>
                  <a:lnTo>
                    <a:pt x="531" y="910"/>
                  </a:lnTo>
                  <a:lnTo>
                    <a:pt x="622" y="789"/>
                  </a:lnTo>
                  <a:lnTo>
                    <a:pt x="743" y="683"/>
                  </a:lnTo>
                  <a:lnTo>
                    <a:pt x="864" y="592"/>
                  </a:lnTo>
                  <a:lnTo>
                    <a:pt x="1001" y="516"/>
                  </a:lnTo>
                  <a:lnTo>
                    <a:pt x="1152" y="456"/>
                  </a:lnTo>
                  <a:lnTo>
                    <a:pt x="1304" y="410"/>
                  </a:lnTo>
                  <a:lnTo>
                    <a:pt x="1455" y="395"/>
                  </a:lnTo>
                  <a:lnTo>
                    <a:pt x="1622" y="395"/>
                  </a:lnTo>
                  <a:lnTo>
                    <a:pt x="1774" y="410"/>
                  </a:lnTo>
                  <a:lnTo>
                    <a:pt x="1925" y="441"/>
                  </a:lnTo>
                  <a:lnTo>
                    <a:pt x="2077" y="501"/>
                  </a:lnTo>
                  <a:lnTo>
                    <a:pt x="2213" y="577"/>
                  </a:lnTo>
                  <a:lnTo>
                    <a:pt x="2350" y="668"/>
                  </a:lnTo>
                  <a:lnTo>
                    <a:pt x="2471" y="774"/>
                  </a:lnTo>
                  <a:lnTo>
                    <a:pt x="2531" y="819"/>
                  </a:lnTo>
                  <a:lnTo>
                    <a:pt x="2607" y="835"/>
                  </a:lnTo>
                  <a:lnTo>
                    <a:pt x="2668" y="819"/>
                  </a:lnTo>
                  <a:lnTo>
                    <a:pt x="2744" y="774"/>
                  </a:lnTo>
                  <a:lnTo>
                    <a:pt x="2774" y="713"/>
                  </a:lnTo>
                  <a:lnTo>
                    <a:pt x="2789" y="638"/>
                  </a:lnTo>
                  <a:lnTo>
                    <a:pt x="2789" y="562"/>
                  </a:lnTo>
                  <a:lnTo>
                    <a:pt x="2744" y="501"/>
                  </a:lnTo>
                  <a:lnTo>
                    <a:pt x="2592" y="365"/>
                  </a:lnTo>
                  <a:lnTo>
                    <a:pt x="2410" y="244"/>
                  </a:lnTo>
                  <a:lnTo>
                    <a:pt x="2228" y="153"/>
                  </a:lnTo>
                  <a:lnTo>
                    <a:pt x="2046" y="77"/>
                  </a:lnTo>
                  <a:lnTo>
                    <a:pt x="1849" y="31"/>
                  </a:lnTo>
                  <a:lnTo>
                    <a:pt x="16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69;p32">
              <a:extLst>
                <a:ext uri="{FF2B5EF4-FFF2-40B4-BE49-F238E27FC236}">
                  <a16:creationId xmlns:a16="http://schemas.microsoft.com/office/drawing/2014/main" id="{4269D214-CFD8-4995-8CFF-916535EE768E}"/>
                </a:ext>
              </a:extLst>
            </p:cNvPr>
            <p:cNvSpPr/>
            <p:nvPr/>
          </p:nvSpPr>
          <p:spPr>
            <a:xfrm>
              <a:off x="7226967" y="2175346"/>
              <a:ext cx="31575" cy="19820"/>
            </a:xfrm>
            <a:custGeom>
              <a:avLst/>
              <a:gdLst/>
              <a:ahLst/>
              <a:cxnLst/>
              <a:rect l="l" t="t" r="r" b="b"/>
              <a:pathLst>
                <a:path w="1668" h="1047" extrusionOk="0">
                  <a:moveTo>
                    <a:pt x="1668" y="1"/>
                  </a:moveTo>
                  <a:lnTo>
                    <a:pt x="1486" y="137"/>
                  </a:lnTo>
                  <a:lnTo>
                    <a:pt x="1289" y="243"/>
                  </a:lnTo>
                  <a:lnTo>
                    <a:pt x="1077" y="319"/>
                  </a:lnTo>
                  <a:lnTo>
                    <a:pt x="971" y="349"/>
                  </a:lnTo>
                  <a:lnTo>
                    <a:pt x="864" y="364"/>
                  </a:lnTo>
                  <a:lnTo>
                    <a:pt x="743" y="380"/>
                  </a:lnTo>
                  <a:lnTo>
                    <a:pt x="637" y="380"/>
                  </a:lnTo>
                  <a:lnTo>
                    <a:pt x="410" y="349"/>
                  </a:lnTo>
                  <a:lnTo>
                    <a:pt x="198" y="289"/>
                  </a:lnTo>
                  <a:lnTo>
                    <a:pt x="1" y="198"/>
                  </a:lnTo>
                  <a:lnTo>
                    <a:pt x="46" y="380"/>
                  </a:lnTo>
                  <a:lnTo>
                    <a:pt x="122" y="561"/>
                  </a:lnTo>
                  <a:lnTo>
                    <a:pt x="213" y="713"/>
                  </a:lnTo>
                  <a:lnTo>
                    <a:pt x="334" y="834"/>
                  </a:lnTo>
                  <a:lnTo>
                    <a:pt x="470" y="940"/>
                  </a:lnTo>
                  <a:lnTo>
                    <a:pt x="607" y="1001"/>
                  </a:lnTo>
                  <a:lnTo>
                    <a:pt x="698" y="1031"/>
                  </a:lnTo>
                  <a:lnTo>
                    <a:pt x="774" y="1046"/>
                  </a:lnTo>
                  <a:lnTo>
                    <a:pt x="940" y="1046"/>
                  </a:lnTo>
                  <a:lnTo>
                    <a:pt x="1016" y="1031"/>
                  </a:lnTo>
                  <a:lnTo>
                    <a:pt x="1092" y="1001"/>
                  </a:lnTo>
                  <a:lnTo>
                    <a:pt x="1168" y="971"/>
                  </a:lnTo>
                  <a:lnTo>
                    <a:pt x="1243" y="940"/>
                  </a:lnTo>
                  <a:lnTo>
                    <a:pt x="1365" y="834"/>
                  </a:lnTo>
                  <a:lnTo>
                    <a:pt x="1486" y="698"/>
                  </a:lnTo>
                  <a:lnTo>
                    <a:pt x="1562" y="546"/>
                  </a:lnTo>
                  <a:lnTo>
                    <a:pt x="1622" y="380"/>
                  </a:lnTo>
                  <a:lnTo>
                    <a:pt x="1653" y="198"/>
                  </a:lnTo>
                  <a:lnTo>
                    <a:pt x="1668" y="1"/>
                  </a:lnTo>
                  <a:close/>
                </a:path>
              </a:pathLst>
            </a:custGeom>
            <a:solidFill>
              <a:srgbClr val="DDB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70;p32">
              <a:extLst>
                <a:ext uri="{FF2B5EF4-FFF2-40B4-BE49-F238E27FC236}">
                  <a16:creationId xmlns:a16="http://schemas.microsoft.com/office/drawing/2014/main" id="{CC3E6A44-4A6B-40E9-9D42-EEB9B2DDE646}"/>
                </a:ext>
              </a:extLst>
            </p:cNvPr>
            <p:cNvSpPr/>
            <p:nvPr/>
          </p:nvSpPr>
          <p:spPr>
            <a:xfrm>
              <a:off x="7193120" y="2195147"/>
              <a:ext cx="73164" cy="50524"/>
            </a:xfrm>
            <a:custGeom>
              <a:avLst/>
              <a:gdLst/>
              <a:ahLst/>
              <a:cxnLst/>
              <a:rect l="l" t="t" r="r" b="b"/>
              <a:pathLst>
                <a:path w="3865" h="2669" extrusionOk="0">
                  <a:moveTo>
                    <a:pt x="61" y="0"/>
                  </a:moveTo>
                  <a:lnTo>
                    <a:pt x="15" y="243"/>
                  </a:lnTo>
                  <a:lnTo>
                    <a:pt x="0" y="485"/>
                  </a:lnTo>
                  <a:lnTo>
                    <a:pt x="0" y="713"/>
                  </a:lnTo>
                  <a:lnTo>
                    <a:pt x="15" y="925"/>
                  </a:lnTo>
                  <a:lnTo>
                    <a:pt x="61" y="1137"/>
                  </a:lnTo>
                  <a:lnTo>
                    <a:pt x="121" y="1334"/>
                  </a:lnTo>
                  <a:lnTo>
                    <a:pt x="212" y="1516"/>
                  </a:lnTo>
                  <a:lnTo>
                    <a:pt x="318" y="1683"/>
                  </a:lnTo>
                  <a:lnTo>
                    <a:pt x="424" y="1850"/>
                  </a:lnTo>
                  <a:lnTo>
                    <a:pt x="561" y="2001"/>
                  </a:lnTo>
                  <a:lnTo>
                    <a:pt x="697" y="2122"/>
                  </a:lnTo>
                  <a:lnTo>
                    <a:pt x="849" y="2244"/>
                  </a:lnTo>
                  <a:lnTo>
                    <a:pt x="1016" y="2350"/>
                  </a:lnTo>
                  <a:lnTo>
                    <a:pt x="1182" y="2441"/>
                  </a:lnTo>
                  <a:lnTo>
                    <a:pt x="1364" y="2516"/>
                  </a:lnTo>
                  <a:lnTo>
                    <a:pt x="1546" y="2577"/>
                  </a:lnTo>
                  <a:lnTo>
                    <a:pt x="1728" y="2623"/>
                  </a:lnTo>
                  <a:lnTo>
                    <a:pt x="1910" y="2653"/>
                  </a:lnTo>
                  <a:lnTo>
                    <a:pt x="2107" y="2668"/>
                  </a:lnTo>
                  <a:lnTo>
                    <a:pt x="2289" y="2653"/>
                  </a:lnTo>
                  <a:lnTo>
                    <a:pt x="2471" y="2638"/>
                  </a:lnTo>
                  <a:lnTo>
                    <a:pt x="2652" y="2592"/>
                  </a:lnTo>
                  <a:lnTo>
                    <a:pt x="2819" y="2532"/>
                  </a:lnTo>
                  <a:lnTo>
                    <a:pt x="2986" y="2441"/>
                  </a:lnTo>
                  <a:lnTo>
                    <a:pt x="3153" y="2350"/>
                  </a:lnTo>
                  <a:lnTo>
                    <a:pt x="3289" y="2229"/>
                  </a:lnTo>
                  <a:lnTo>
                    <a:pt x="3425" y="2077"/>
                  </a:lnTo>
                  <a:lnTo>
                    <a:pt x="3547" y="1910"/>
                  </a:lnTo>
                  <a:lnTo>
                    <a:pt x="3653" y="1728"/>
                  </a:lnTo>
                  <a:lnTo>
                    <a:pt x="3744" y="1516"/>
                  </a:lnTo>
                  <a:lnTo>
                    <a:pt x="3820" y="1289"/>
                  </a:lnTo>
                  <a:lnTo>
                    <a:pt x="3865" y="1046"/>
                  </a:lnTo>
                  <a:lnTo>
                    <a:pt x="3865" y="1046"/>
                  </a:lnTo>
                  <a:lnTo>
                    <a:pt x="3653" y="1061"/>
                  </a:lnTo>
                  <a:lnTo>
                    <a:pt x="3304" y="1061"/>
                  </a:lnTo>
                  <a:lnTo>
                    <a:pt x="2865" y="1031"/>
                  </a:lnTo>
                  <a:lnTo>
                    <a:pt x="2607" y="1001"/>
                  </a:lnTo>
                  <a:lnTo>
                    <a:pt x="2334" y="955"/>
                  </a:lnTo>
                  <a:lnTo>
                    <a:pt x="2061" y="895"/>
                  </a:lnTo>
                  <a:lnTo>
                    <a:pt x="1773" y="819"/>
                  </a:lnTo>
                  <a:lnTo>
                    <a:pt x="1485" y="743"/>
                  </a:lnTo>
                  <a:lnTo>
                    <a:pt x="1182" y="637"/>
                  </a:lnTo>
                  <a:lnTo>
                    <a:pt x="894" y="501"/>
                  </a:lnTo>
                  <a:lnTo>
                    <a:pt x="606" y="364"/>
                  </a:lnTo>
                  <a:lnTo>
                    <a:pt x="333" y="198"/>
                  </a:lnTo>
                  <a:lnTo>
                    <a:pt x="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1">
            <a:extLst>
              <a:ext uri="{FF2B5EF4-FFF2-40B4-BE49-F238E27FC236}">
                <a16:creationId xmlns:a16="http://schemas.microsoft.com/office/drawing/2014/main" id="{0291569D-E6A1-447E-BF47-9A1D73504D81}"/>
              </a:ext>
            </a:extLst>
          </p:cNvPr>
          <p:cNvSpPr>
            <a:spLocks noChangeArrowheads="1"/>
          </p:cNvSpPr>
          <p:nvPr/>
        </p:nvSpPr>
        <p:spPr bwMode="auto">
          <a:xfrm>
            <a:off x="5678266" y="3421025"/>
            <a:ext cx="1802822" cy="934877"/>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200" b="1" dirty="0">
                <a:latin typeface="inherit"/>
                <a:cs typeface="Arial" panose="020B0604020202020204" pitchFamily="34" charset="0"/>
              </a:rPr>
              <a:t>Now, we get the RFM Score for each customer ID, so let check  the distribution of RFM Score!!</a:t>
            </a:r>
            <a:endParaRPr kumimoji="0" lang="en-US" altLang="en-US" sz="1200" b="1" i="0" u="none" strike="noStrike" cap="none" normalizeH="0" baseline="0" dirty="0">
              <a:ln>
                <a:noFill/>
              </a:ln>
              <a:effectLst/>
              <a:latin typeface="inherit"/>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grpSp>
        <p:nvGrpSpPr>
          <p:cNvPr id="57" name="Group 56">
            <a:extLst>
              <a:ext uri="{FF2B5EF4-FFF2-40B4-BE49-F238E27FC236}">
                <a16:creationId xmlns:a16="http://schemas.microsoft.com/office/drawing/2014/main" id="{3008ECDF-DD5A-4C3A-93B5-20E0C9C6909B}"/>
              </a:ext>
            </a:extLst>
          </p:cNvPr>
          <p:cNvGrpSpPr/>
          <p:nvPr/>
        </p:nvGrpSpPr>
        <p:grpSpPr>
          <a:xfrm>
            <a:off x="4998617" y="3412030"/>
            <a:ext cx="584885" cy="555098"/>
            <a:chOff x="804600" y="2860875"/>
            <a:chExt cx="723600" cy="723600"/>
          </a:xfrm>
        </p:grpSpPr>
        <p:sp>
          <p:nvSpPr>
            <p:cNvPr id="51" name="Google Shape;1696;p42">
              <a:extLst>
                <a:ext uri="{FF2B5EF4-FFF2-40B4-BE49-F238E27FC236}">
                  <a16:creationId xmlns:a16="http://schemas.microsoft.com/office/drawing/2014/main" id="{2D46B5D3-2E62-4464-B761-CD2E5EB9C0C2}"/>
                </a:ext>
              </a:extLst>
            </p:cNvPr>
            <p:cNvSpPr/>
            <p:nvPr/>
          </p:nvSpPr>
          <p:spPr>
            <a:xfrm>
              <a:off x="804600" y="2860875"/>
              <a:ext cx="723600" cy="723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700;p42">
              <a:extLst>
                <a:ext uri="{FF2B5EF4-FFF2-40B4-BE49-F238E27FC236}">
                  <a16:creationId xmlns:a16="http://schemas.microsoft.com/office/drawing/2014/main" id="{A47B9BA5-E81F-4748-B92A-1962EF75146C}"/>
                </a:ext>
              </a:extLst>
            </p:cNvPr>
            <p:cNvGrpSpPr/>
            <p:nvPr/>
          </p:nvGrpSpPr>
          <p:grpSpPr>
            <a:xfrm>
              <a:off x="994618" y="3073199"/>
              <a:ext cx="343566" cy="298943"/>
              <a:chOff x="889275" y="861850"/>
              <a:chExt cx="487950" cy="424575"/>
            </a:xfrm>
          </p:grpSpPr>
          <p:sp>
            <p:nvSpPr>
              <p:cNvPr id="53" name="Google Shape;1701;p42">
                <a:extLst>
                  <a:ext uri="{FF2B5EF4-FFF2-40B4-BE49-F238E27FC236}">
                    <a16:creationId xmlns:a16="http://schemas.microsoft.com/office/drawing/2014/main" id="{63028C97-8FF2-4650-B894-09CE1154A497}"/>
                  </a:ext>
                </a:extLst>
              </p:cNvPr>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1702;p42">
                <a:extLst>
                  <a:ext uri="{FF2B5EF4-FFF2-40B4-BE49-F238E27FC236}">
                    <a16:creationId xmlns:a16="http://schemas.microsoft.com/office/drawing/2014/main" id="{82F5C896-DADA-4833-85E3-C79E3F8BFD4E}"/>
                  </a:ext>
                </a:extLst>
              </p:cNvPr>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 name="Google Shape;1703;p42">
                <a:extLst>
                  <a:ext uri="{FF2B5EF4-FFF2-40B4-BE49-F238E27FC236}">
                    <a16:creationId xmlns:a16="http://schemas.microsoft.com/office/drawing/2014/main" id="{CB3D45CC-7A9B-46DF-8E61-9C7011DC72C8}"/>
                  </a:ext>
                </a:extLst>
              </p:cNvPr>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 name="Google Shape;1704;p42">
                <a:extLst>
                  <a:ext uri="{FF2B5EF4-FFF2-40B4-BE49-F238E27FC236}">
                    <a16:creationId xmlns:a16="http://schemas.microsoft.com/office/drawing/2014/main" id="{53DB50C1-4B7A-4408-91E7-5FCEE5A5597A}"/>
                  </a:ext>
                </a:extLst>
              </p:cNvPr>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58" name="Rectangle 1">
            <a:extLst>
              <a:ext uri="{FF2B5EF4-FFF2-40B4-BE49-F238E27FC236}">
                <a16:creationId xmlns:a16="http://schemas.microsoft.com/office/drawing/2014/main" id="{53FFF381-7435-4520-B1FD-1A8E90590E72}"/>
              </a:ext>
            </a:extLst>
          </p:cNvPr>
          <p:cNvSpPr>
            <a:spLocks noChangeArrowheads="1"/>
          </p:cNvSpPr>
          <p:nvPr/>
        </p:nvSpPr>
        <p:spPr bwMode="auto">
          <a:xfrm>
            <a:off x="221843" y="733021"/>
            <a:ext cx="8221645" cy="2012095"/>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r>
              <a:rPr lang="en-US" altLang="en-US" sz="1200" dirty="0">
                <a:latin typeface="inherit"/>
                <a:cs typeface="Arial" panose="020B0604020202020204" pitchFamily="34" charset="0"/>
              </a:rPr>
              <a:t>As explained on the data introduction, we will analyze the whole of customer data, where the date of the period used is the last date of the transaction minus the start date (from all of transaction history) after calculating, the period is four years. Start on 1 Jan 2011 until 31 Dec 2014.</a:t>
            </a:r>
          </a:p>
          <a:p>
            <a:pPr marR="0" lvl="0" algn="just" defTabSz="914400" rtl="0" eaLnBrk="0" fontAlgn="base" latinLnBrk="0" hangingPunct="0">
              <a:lnSpc>
                <a:spcPct val="100000"/>
              </a:lnSpc>
              <a:spcBef>
                <a:spcPct val="0"/>
              </a:spcBef>
              <a:spcAft>
                <a:spcPct val="0"/>
              </a:spcAft>
              <a:buClrTx/>
              <a:buSzTx/>
              <a:tabLst/>
            </a:pPr>
            <a:r>
              <a:rPr lang="en-US" altLang="en-US" sz="1200" dirty="0">
                <a:latin typeface="inherit"/>
                <a:cs typeface="Arial" panose="020B0604020202020204" pitchFamily="34" charset="0"/>
              </a:rPr>
              <a:t>Each matrix that is measured has a different unit. </a:t>
            </a:r>
            <a:r>
              <a:rPr lang="en-US" altLang="en-US" sz="1200" b="1" dirty="0">
                <a:latin typeface="inherit"/>
                <a:cs typeface="Arial" panose="020B0604020202020204" pitchFamily="34" charset="0"/>
              </a:rPr>
              <a:t>Matrix Recency </a:t>
            </a:r>
            <a:r>
              <a:rPr lang="en-US" altLang="en-US" sz="1200" dirty="0">
                <a:latin typeface="inherit"/>
                <a:cs typeface="Arial" panose="020B0604020202020204" pitchFamily="34" charset="0"/>
              </a:rPr>
              <a:t>is the number of days from 31 Dec 2014 minus the last transaction date for each customer,</a:t>
            </a:r>
            <a:r>
              <a:rPr lang="en-US" altLang="en-US" sz="1200" b="1" dirty="0">
                <a:latin typeface="inherit"/>
                <a:cs typeface="Arial" panose="020B0604020202020204" pitchFamily="34" charset="0"/>
              </a:rPr>
              <a:t> therefore the unit is days</a:t>
            </a:r>
            <a:r>
              <a:rPr lang="en-US" altLang="en-US" sz="1200" dirty="0">
                <a:latin typeface="inherit"/>
                <a:cs typeface="Arial" panose="020B0604020202020204" pitchFamily="34" charset="0"/>
              </a:rPr>
              <a:t>.</a:t>
            </a:r>
          </a:p>
          <a:p>
            <a:pPr marR="0" lvl="0" algn="just" defTabSz="914400" rtl="0" eaLnBrk="0" fontAlgn="base" latinLnBrk="0" hangingPunct="0">
              <a:lnSpc>
                <a:spcPct val="100000"/>
              </a:lnSpc>
              <a:spcBef>
                <a:spcPct val="0"/>
              </a:spcBef>
              <a:spcAft>
                <a:spcPct val="0"/>
              </a:spcAft>
              <a:buClrTx/>
              <a:buSzTx/>
              <a:tabLst/>
            </a:pPr>
            <a:r>
              <a:rPr lang="en-US" altLang="en-US" sz="1200" b="1" dirty="0">
                <a:latin typeface="inherit"/>
                <a:cs typeface="Arial" panose="020B0604020202020204" pitchFamily="34" charset="0"/>
              </a:rPr>
              <a:t>Frequenc</a:t>
            </a:r>
            <a:r>
              <a:rPr lang="en-US" altLang="en-US" sz="1200" dirty="0">
                <a:latin typeface="inherit"/>
                <a:cs typeface="Arial" panose="020B0604020202020204" pitchFamily="34" charset="0"/>
              </a:rPr>
              <a:t>y is calculated as the number of transactions carried out in </a:t>
            </a:r>
            <a:r>
              <a:rPr lang="en-US" altLang="en-US" sz="1200" b="1" dirty="0">
                <a:latin typeface="inherit"/>
                <a:cs typeface="Arial" panose="020B0604020202020204" pitchFamily="34" charset="0"/>
              </a:rPr>
              <a:t>units of times</a:t>
            </a:r>
            <a:r>
              <a:rPr lang="en-US" altLang="en-US" sz="1200" dirty="0">
                <a:latin typeface="inherit"/>
                <a:cs typeface="Arial" panose="020B0604020202020204" pitchFamily="34" charset="0"/>
              </a:rPr>
              <a:t>.</a:t>
            </a:r>
          </a:p>
          <a:p>
            <a:pPr marR="0" lvl="0" algn="just" defTabSz="914400" rtl="0" eaLnBrk="0" fontAlgn="base" latinLnBrk="0" hangingPunct="0">
              <a:lnSpc>
                <a:spcPct val="100000"/>
              </a:lnSpc>
              <a:spcBef>
                <a:spcPct val="0"/>
              </a:spcBef>
              <a:spcAft>
                <a:spcPct val="0"/>
              </a:spcAft>
              <a:buClrTx/>
              <a:buSzTx/>
              <a:tabLst/>
            </a:pPr>
            <a:r>
              <a:rPr lang="en-US" altLang="en-US" sz="1200" dirty="0">
                <a:latin typeface="inherit"/>
                <a:cs typeface="Arial" panose="020B0604020202020204" pitchFamily="34" charset="0"/>
              </a:rPr>
              <a:t>and </a:t>
            </a:r>
            <a:r>
              <a:rPr lang="en-US" altLang="en-US" sz="1200" b="1" dirty="0">
                <a:latin typeface="inherit"/>
                <a:cs typeface="Arial" panose="020B0604020202020204" pitchFamily="34" charset="0"/>
              </a:rPr>
              <a:t>monetary</a:t>
            </a:r>
            <a:r>
              <a:rPr lang="en-US" altLang="en-US" sz="1200" dirty="0">
                <a:latin typeface="inherit"/>
                <a:cs typeface="Arial" panose="020B0604020202020204" pitchFamily="34" charset="0"/>
              </a:rPr>
              <a:t> spent is definitely the </a:t>
            </a:r>
            <a:r>
              <a:rPr lang="en-US" altLang="en-US" sz="1200" b="1" dirty="0">
                <a:latin typeface="inherit"/>
                <a:cs typeface="Arial" panose="020B0604020202020204" pitchFamily="34" charset="0"/>
              </a:rPr>
              <a:t>currency that was paid during the period </a:t>
            </a:r>
            <a:r>
              <a:rPr lang="en-US" altLang="en-US" sz="1200" dirty="0">
                <a:latin typeface="inherit"/>
                <a:cs typeface="Arial" panose="020B0604020202020204" pitchFamily="34" charset="0"/>
              </a:rPr>
              <a:t>and the result of the accumulation of spending many times.</a:t>
            </a:r>
          </a:p>
          <a:p>
            <a:pPr marR="0" lvl="0" algn="just" defTabSz="914400" rtl="0" eaLnBrk="0" fontAlgn="base" latinLnBrk="0" hangingPunct="0">
              <a:lnSpc>
                <a:spcPct val="100000"/>
              </a:lnSpc>
              <a:spcBef>
                <a:spcPct val="0"/>
              </a:spcBef>
              <a:spcAft>
                <a:spcPct val="0"/>
              </a:spcAft>
              <a:buClrTx/>
              <a:buSzTx/>
              <a:tabLst/>
            </a:pPr>
            <a:endParaRPr lang="en-US" altLang="en-US" sz="1200" dirty="0">
              <a:latin typeface="inherit"/>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lang="en-US" altLang="en-US" sz="1200" dirty="0">
                <a:latin typeface="inherit"/>
                <a:cs typeface="Arial" panose="020B0604020202020204" pitchFamily="34" charset="0"/>
              </a:rPr>
              <a:t>So that each matrix (red box) must be converted into an ordinal scale (green box).  1 – 4  means worst to best, this scale is </a:t>
            </a:r>
            <a:r>
              <a:rPr lang="en-US" altLang="en-US" sz="1200" dirty="0" err="1">
                <a:latin typeface="inherit"/>
                <a:cs typeface="Arial" panose="020B0604020202020204" pitchFamily="34" charset="0"/>
              </a:rPr>
              <a:t>devided</a:t>
            </a:r>
            <a:r>
              <a:rPr lang="en-US" altLang="en-US" sz="1200" dirty="0">
                <a:latin typeface="inherit"/>
                <a:cs typeface="Arial" panose="020B0604020202020204" pitchFamily="34" charset="0"/>
              </a:rPr>
              <a:t> by quartiles. Then the RFM score  for each customer can be calculated.</a:t>
            </a:r>
          </a:p>
        </p:txBody>
      </p:sp>
      <p:sp>
        <p:nvSpPr>
          <p:cNvPr id="59" name="Arrow: U-Turn 58">
            <a:extLst>
              <a:ext uri="{FF2B5EF4-FFF2-40B4-BE49-F238E27FC236}">
                <a16:creationId xmlns:a16="http://schemas.microsoft.com/office/drawing/2014/main" id="{3F3E7BE5-99F9-4504-B068-C8055223F366}"/>
              </a:ext>
            </a:extLst>
          </p:cNvPr>
          <p:cNvSpPr/>
          <p:nvPr/>
        </p:nvSpPr>
        <p:spPr>
          <a:xfrm>
            <a:off x="1629348" y="3059195"/>
            <a:ext cx="1767328" cy="215964"/>
          </a:xfrm>
          <a:prstGeom prst="uturnArrow">
            <a:avLst>
              <a:gd name="adj1" fmla="val 12992"/>
              <a:gd name="adj2" fmla="val 24999"/>
              <a:gd name="adj3" fmla="val 37008"/>
              <a:gd name="adj4" fmla="val 50000"/>
              <a:gd name="adj5" fmla="val 100000"/>
            </a:avLst>
          </a:prstGeom>
          <a:solidFill>
            <a:schemeClr val="tx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Rounded Corners 59">
            <a:extLst>
              <a:ext uri="{FF2B5EF4-FFF2-40B4-BE49-F238E27FC236}">
                <a16:creationId xmlns:a16="http://schemas.microsoft.com/office/drawing/2014/main" id="{DAA24393-92BD-49B0-A8AE-7143FBBFD943}"/>
              </a:ext>
            </a:extLst>
          </p:cNvPr>
          <p:cNvSpPr/>
          <p:nvPr/>
        </p:nvSpPr>
        <p:spPr>
          <a:xfrm>
            <a:off x="1252498" y="3317432"/>
            <a:ext cx="1868572" cy="1760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B4F0B09A-234B-4C8A-B4F3-09AA64129F7F}"/>
              </a:ext>
            </a:extLst>
          </p:cNvPr>
          <p:cNvSpPr/>
          <p:nvPr/>
        </p:nvSpPr>
        <p:spPr>
          <a:xfrm>
            <a:off x="3160586" y="3317431"/>
            <a:ext cx="576147" cy="176018"/>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33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5A730A1-3E5B-419D-ABF9-A67E6D7A98F6}"/>
              </a:ext>
            </a:extLst>
          </p:cNvPr>
          <p:cNvSpPr txBox="1">
            <a:spLocks/>
          </p:cNvSpPr>
          <p:nvPr/>
        </p:nvSpPr>
        <p:spPr>
          <a:xfrm>
            <a:off x="311700" y="0"/>
            <a:ext cx="8520600" cy="576303"/>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dirty="0"/>
              <a:t>Post Segmentation Analysis</a:t>
            </a:r>
          </a:p>
        </p:txBody>
      </p:sp>
      <p:pic>
        <p:nvPicPr>
          <p:cNvPr id="8" name="Picture 7">
            <a:extLst>
              <a:ext uri="{FF2B5EF4-FFF2-40B4-BE49-F238E27FC236}">
                <a16:creationId xmlns:a16="http://schemas.microsoft.com/office/drawing/2014/main" id="{812E5DC8-13AD-460B-B9F7-9DAF786A2CF6}"/>
              </a:ext>
            </a:extLst>
          </p:cNvPr>
          <p:cNvPicPr>
            <a:picLocks noChangeAspect="1"/>
          </p:cNvPicPr>
          <p:nvPr/>
        </p:nvPicPr>
        <p:blipFill>
          <a:blip r:embed="rId2"/>
          <a:stretch>
            <a:fillRect/>
          </a:stretch>
        </p:blipFill>
        <p:spPr>
          <a:xfrm>
            <a:off x="192102" y="979143"/>
            <a:ext cx="4264637" cy="380880"/>
          </a:xfrm>
          <a:prstGeom prst="rect">
            <a:avLst/>
          </a:prstGeom>
        </p:spPr>
      </p:pic>
      <p:pic>
        <p:nvPicPr>
          <p:cNvPr id="10" name="Picture 9">
            <a:extLst>
              <a:ext uri="{FF2B5EF4-FFF2-40B4-BE49-F238E27FC236}">
                <a16:creationId xmlns:a16="http://schemas.microsoft.com/office/drawing/2014/main" id="{6F7F4664-F218-4FF4-96FB-22451C863260}"/>
              </a:ext>
            </a:extLst>
          </p:cNvPr>
          <p:cNvPicPr>
            <a:picLocks noChangeAspect="1"/>
          </p:cNvPicPr>
          <p:nvPr/>
        </p:nvPicPr>
        <p:blipFill>
          <a:blip r:embed="rId3"/>
          <a:stretch>
            <a:fillRect/>
          </a:stretch>
        </p:blipFill>
        <p:spPr>
          <a:xfrm>
            <a:off x="127162" y="1563772"/>
            <a:ext cx="3756503" cy="2743057"/>
          </a:xfrm>
          <a:prstGeom prst="rect">
            <a:avLst/>
          </a:prstGeom>
        </p:spPr>
      </p:pic>
      <p:sp>
        <p:nvSpPr>
          <p:cNvPr id="11" name="Rectangle 1">
            <a:extLst>
              <a:ext uri="{FF2B5EF4-FFF2-40B4-BE49-F238E27FC236}">
                <a16:creationId xmlns:a16="http://schemas.microsoft.com/office/drawing/2014/main" id="{5EDE9E98-A24E-47B5-BC17-625142C4C10C}"/>
              </a:ext>
            </a:extLst>
          </p:cNvPr>
          <p:cNvSpPr>
            <a:spLocks noChangeArrowheads="1"/>
          </p:cNvSpPr>
          <p:nvPr/>
        </p:nvSpPr>
        <p:spPr bwMode="auto">
          <a:xfrm>
            <a:off x="180414" y="700468"/>
            <a:ext cx="2900883" cy="380880"/>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inherit"/>
                <a:cs typeface="Arial" panose="020B0604020202020204" pitchFamily="34" charset="0"/>
              </a:rPr>
              <a:t>Heat Map Visualization</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sp>
        <p:nvSpPr>
          <p:cNvPr id="12" name="Rectangle 1">
            <a:extLst>
              <a:ext uri="{FF2B5EF4-FFF2-40B4-BE49-F238E27FC236}">
                <a16:creationId xmlns:a16="http://schemas.microsoft.com/office/drawing/2014/main" id="{4D99D72A-AF37-4748-A62F-4C82AFD3384D}"/>
              </a:ext>
            </a:extLst>
          </p:cNvPr>
          <p:cNvSpPr>
            <a:spLocks noChangeArrowheads="1"/>
          </p:cNvSpPr>
          <p:nvPr/>
        </p:nvSpPr>
        <p:spPr bwMode="auto">
          <a:xfrm>
            <a:off x="180414" y="4210398"/>
            <a:ext cx="3269717" cy="750211"/>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effectLst/>
                <a:latin typeface="inherit"/>
                <a:cs typeface="Arial" panose="020B0604020202020204" pitchFamily="34" charset="0"/>
              </a:rPr>
              <a:t>Using </a:t>
            </a:r>
            <a:r>
              <a:rPr kumimoji="0" lang="en-US" altLang="en-US" sz="1200" i="0" u="none" strike="noStrike" cap="none" normalizeH="0" baseline="0" dirty="0" err="1">
                <a:ln>
                  <a:noFill/>
                </a:ln>
                <a:effectLst/>
                <a:latin typeface="inherit"/>
                <a:cs typeface="Arial" panose="020B0604020202020204" pitchFamily="34" charset="0"/>
              </a:rPr>
              <a:t>Heat</a:t>
            </a:r>
            <a:r>
              <a:rPr lang="en-US" altLang="en-US" sz="1200" dirty="0" err="1">
                <a:latin typeface="inherit"/>
                <a:cs typeface="Arial" panose="020B0604020202020204" pitchFamily="34" charset="0"/>
              </a:rPr>
              <a:t>M</a:t>
            </a:r>
            <a:r>
              <a:rPr kumimoji="0" lang="en-US" altLang="en-US" sz="1200" i="0" u="none" strike="noStrike" cap="none" normalizeH="0" baseline="0" dirty="0" err="1">
                <a:ln>
                  <a:noFill/>
                </a:ln>
                <a:effectLst/>
                <a:latin typeface="inherit"/>
                <a:cs typeface="Arial" panose="020B0604020202020204" pitchFamily="34" charset="0"/>
              </a:rPr>
              <a:t>ap</a:t>
            </a:r>
            <a:r>
              <a:rPr kumimoji="0" lang="en-US" altLang="en-US" sz="1200" i="0" u="none" strike="noStrike" cap="none" normalizeH="0" baseline="0" dirty="0">
                <a:ln>
                  <a:noFill/>
                </a:ln>
                <a:effectLst/>
                <a:latin typeface="inherit"/>
                <a:cs typeface="Arial" panose="020B0604020202020204" pitchFamily="34" charset="0"/>
              </a:rPr>
              <a:t> we can see the correlation of RFM element. </a:t>
            </a:r>
            <a:r>
              <a:rPr kumimoji="0" lang="en-US" altLang="en-US" sz="1200" b="1" i="0" u="none" strike="noStrike" cap="none" normalizeH="0" baseline="0" dirty="0">
                <a:ln>
                  <a:noFill/>
                </a:ln>
                <a:effectLst/>
                <a:latin typeface="inherit"/>
                <a:cs typeface="Arial" panose="020B0604020202020204" pitchFamily="34" charset="0"/>
              </a:rPr>
              <a:t>The brighter columns then RFM Score get better value.</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sp>
        <p:nvSpPr>
          <p:cNvPr id="13" name="Rectangle: Rounded Corners 12">
            <a:extLst>
              <a:ext uri="{FF2B5EF4-FFF2-40B4-BE49-F238E27FC236}">
                <a16:creationId xmlns:a16="http://schemas.microsoft.com/office/drawing/2014/main" id="{B6E80BD4-3494-4CDD-BEB6-07360CDAB7E0}"/>
              </a:ext>
            </a:extLst>
          </p:cNvPr>
          <p:cNvSpPr/>
          <p:nvPr/>
        </p:nvSpPr>
        <p:spPr>
          <a:xfrm>
            <a:off x="2412787" y="1793429"/>
            <a:ext cx="776087" cy="1625966"/>
          </a:xfrm>
          <a:prstGeom prst="roundRect">
            <a:avLst/>
          </a:prstGeom>
          <a:noFill/>
          <a:ln w="127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BECE7E9-4F05-4906-A55D-DB07C8782743}"/>
              </a:ext>
            </a:extLst>
          </p:cNvPr>
          <p:cNvPicPr>
            <a:picLocks noChangeAspect="1"/>
          </p:cNvPicPr>
          <p:nvPr/>
        </p:nvPicPr>
        <p:blipFill rotWithShape="1">
          <a:blip r:embed="rId4"/>
          <a:srcRect l="6858" t="50000" r="2758" b="-402"/>
          <a:stretch/>
        </p:blipFill>
        <p:spPr>
          <a:xfrm>
            <a:off x="4529255" y="979144"/>
            <a:ext cx="4619840" cy="1895440"/>
          </a:xfrm>
          <a:prstGeom prst="rect">
            <a:avLst/>
          </a:prstGeom>
        </p:spPr>
      </p:pic>
      <p:sp>
        <p:nvSpPr>
          <p:cNvPr id="16" name="Rectangle 1">
            <a:extLst>
              <a:ext uri="{FF2B5EF4-FFF2-40B4-BE49-F238E27FC236}">
                <a16:creationId xmlns:a16="http://schemas.microsoft.com/office/drawing/2014/main" id="{0ADD599F-7807-45F1-93EC-84B068EE0C98}"/>
              </a:ext>
            </a:extLst>
          </p:cNvPr>
          <p:cNvSpPr>
            <a:spLocks noChangeArrowheads="1"/>
          </p:cNvSpPr>
          <p:nvPr/>
        </p:nvSpPr>
        <p:spPr bwMode="auto">
          <a:xfrm>
            <a:off x="6093440" y="700468"/>
            <a:ext cx="2900883" cy="380880"/>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inherit"/>
                <a:cs typeface="Arial" panose="020B0604020202020204" pitchFamily="34" charset="0"/>
              </a:rPr>
              <a:t>RFM Distribution</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cxnSp>
        <p:nvCxnSpPr>
          <p:cNvPr id="18" name="Straight Connector 17">
            <a:extLst>
              <a:ext uri="{FF2B5EF4-FFF2-40B4-BE49-F238E27FC236}">
                <a16:creationId xmlns:a16="http://schemas.microsoft.com/office/drawing/2014/main" id="{0E746917-9413-4C6A-9622-03829A85AB87}"/>
              </a:ext>
            </a:extLst>
          </p:cNvPr>
          <p:cNvCxnSpPr>
            <a:cxnSpLocks/>
          </p:cNvCxnSpPr>
          <p:nvPr/>
        </p:nvCxnSpPr>
        <p:spPr>
          <a:xfrm flipH="1">
            <a:off x="4529254" y="700468"/>
            <a:ext cx="645" cy="4430139"/>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9" name="Rectangle 1">
            <a:extLst>
              <a:ext uri="{FF2B5EF4-FFF2-40B4-BE49-F238E27FC236}">
                <a16:creationId xmlns:a16="http://schemas.microsoft.com/office/drawing/2014/main" id="{0A5E9628-38B5-4D02-846A-7E5DE27498E2}"/>
              </a:ext>
            </a:extLst>
          </p:cNvPr>
          <p:cNvSpPr>
            <a:spLocks noChangeArrowheads="1"/>
          </p:cNvSpPr>
          <p:nvPr/>
        </p:nvSpPr>
        <p:spPr bwMode="auto">
          <a:xfrm>
            <a:off x="4750268" y="3087266"/>
            <a:ext cx="4007062" cy="2042873"/>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effectLst/>
                <a:latin typeface="inherit"/>
                <a:cs typeface="Arial" panose="020B0604020202020204" pitchFamily="34" charset="0"/>
              </a:rPr>
              <a:t>From recency distribution we found that most of transaction done at Quartile 1 value &lt; 250, mostly have value= 0. </a:t>
            </a:r>
            <a:r>
              <a:rPr lang="en-US" altLang="en-US" sz="1200" dirty="0">
                <a:latin typeface="inherit"/>
                <a:cs typeface="Arial" panose="020B0604020202020204" pitchFamily="34" charset="0"/>
              </a:rPr>
              <a:t>that</a:t>
            </a:r>
            <a:r>
              <a:rPr kumimoji="0" lang="en-US" altLang="en-US" sz="1200" i="0" u="none" strike="noStrike" cap="none" normalizeH="0" baseline="0" dirty="0">
                <a:ln>
                  <a:noFill/>
                </a:ln>
                <a:effectLst/>
                <a:latin typeface="inherit"/>
                <a:cs typeface="Arial" panose="020B0604020202020204" pitchFamily="34" charset="0"/>
              </a:rPr>
              <a:t> seems good for recency value.</a:t>
            </a:r>
          </a:p>
          <a:p>
            <a:pPr marR="0" lvl="0" defTabSz="914400" rtl="0" eaLnBrk="0" fontAlgn="base" latinLnBrk="0" hangingPunct="0">
              <a:lnSpc>
                <a:spcPct val="100000"/>
              </a:lnSpc>
              <a:spcBef>
                <a:spcPct val="0"/>
              </a:spcBef>
              <a:spcAft>
                <a:spcPct val="0"/>
              </a:spcAft>
              <a:buClrTx/>
              <a:buSzTx/>
              <a:tabLst/>
            </a:pPr>
            <a:endParaRPr kumimoji="0" lang="en-US" altLang="en-US" sz="1200" i="0" u="none" strike="noStrike" cap="none" normalizeH="0" baseline="0" dirty="0">
              <a:ln>
                <a:noFill/>
              </a:ln>
              <a:effectLst/>
              <a:latin typeface="inherit"/>
              <a:cs typeface="Arial" panose="020B0604020202020204" pitchFamily="34" charset="0"/>
            </a:endParaRP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latin typeface="inherit"/>
                <a:cs typeface="Arial" panose="020B0604020202020204" pitchFamily="34" charset="0"/>
              </a:rPr>
              <a:t>Most of the last transactions have done at q1 value &lt; 250, mostly  frequency distribution show just little customers who have frequency more than 75 times. But this has good distribution on middle (Q2-Q3). we have to check spending of this middle customer. Whether is possible to upgrade to the loyal customer or not.</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inherit"/>
              <a:cs typeface="Arial" panose="020B0604020202020204" pitchFamily="34" charset="0"/>
            </a:endParaRPr>
          </a:p>
        </p:txBody>
      </p:sp>
    </p:spTree>
    <p:extLst>
      <p:ext uri="{BB962C8B-B14F-4D97-AF65-F5344CB8AC3E}">
        <p14:creationId xmlns:p14="http://schemas.microsoft.com/office/powerpoint/2010/main" val="263654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671E282-CB36-4AA7-896C-E052B26FBCE3}"/>
              </a:ext>
            </a:extLst>
          </p:cNvPr>
          <p:cNvSpPr txBox="1">
            <a:spLocks/>
          </p:cNvSpPr>
          <p:nvPr/>
        </p:nvSpPr>
        <p:spPr>
          <a:xfrm>
            <a:off x="496117" y="-30737"/>
            <a:ext cx="8520600" cy="576303"/>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dirty="0"/>
              <a:t>Post Segmentation Analysis</a:t>
            </a:r>
          </a:p>
        </p:txBody>
      </p:sp>
      <p:pic>
        <p:nvPicPr>
          <p:cNvPr id="5" name="Picture 4">
            <a:extLst>
              <a:ext uri="{FF2B5EF4-FFF2-40B4-BE49-F238E27FC236}">
                <a16:creationId xmlns:a16="http://schemas.microsoft.com/office/drawing/2014/main" id="{981A41CE-43E3-4C99-ACE3-9F3472FEF32A}"/>
              </a:ext>
            </a:extLst>
          </p:cNvPr>
          <p:cNvPicPr>
            <a:picLocks noChangeAspect="1"/>
          </p:cNvPicPr>
          <p:nvPr/>
        </p:nvPicPr>
        <p:blipFill>
          <a:blip r:embed="rId3"/>
          <a:stretch>
            <a:fillRect/>
          </a:stretch>
        </p:blipFill>
        <p:spPr>
          <a:xfrm>
            <a:off x="-5648" y="722297"/>
            <a:ext cx="4864738" cy="4007611"/>
          </a:xfrm>
          <a:prstGeom prst="rect">
            <a:avLst/>
          </a:prstGeom>
        </p:spPr>
      </p:pic>
      <p:sp>
        <p:nvSpPr>
          <p:cNvPr id="8" name="Rectangle 1">
            <a:extLst>
              <a:ext uri="{FF2B5EF4-FFF2-40B4-BE49-F238E27FC236}">
                <a16:creationId xmlns:a16="http://schemas.microsoft.com/office/drawing/2014/main" id="{B7C51520-E8D0-4427-844E-7FAF28DF85B5}"/>
              </a:ext>
            </a:extLst>
          </p:cNvPr>
          <p:cNvSpPr>
            <a:spLocks noChangeArrowheads="1"/>
          </p:cNvSpPr>
          <p:nvPr/>
        </p:nvSpPr>
        <p:spPr bwMode="auto">
          <a:xfrm>
            <a:off x="4882707" y="2124214"/>
            <a:ext cx="4134010" cy="2950814"/>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latin typeface="inherit"/>
                <a:cs typeface="Arial" panose="020B0604020202020204" pitchFamily="34" charset="0"/>
              </a:rPr>
              <a:t>Champion ( gold box) score 444: Best value on each element. has highest RFM Values.</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latin typeface="inherit"/>
                <a:cs typeface="Arial" panose="020B0604020202020204" pitchFamily="34" charset="0"/>
              </a:rPr>
              <a:t>Loyal Customer (red  box) : one level under Champion. They have 3-4 values for RFM.</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latin typeface="inherit"/>
                <a:cs typeface="Arial" panose="020B0604020202020204" pitchFamily="34" charset="0"/>
              </a:rPr>
              <a:t>Promising (Yellow box): customers who have transactions often but still have small value. or rarely transact but once they spend  a large amount.</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latin typeface="inherit"/>
                <a:cs typeface="Arial" panose="020B0604020202020204" pitchFamily="34" charset="0"/>
              </a:rPr>
              <a:t>Recent (Green box) : Customer whose transactions recent in very small amount.</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latin typeface="inherit"/>
                <a:cs typeface="Arial" panose="020B0604020202020204" pitchFamily="34" charset="0"/>
              </a:rPr>
              <a:t>Needing Attention (Pink Box) : customers who haven’t transacted in  a long time</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latin typeface="inherit"/>
                <a:cs typeface="Arial" panose="020B0604020202020204" pitchFamily="34" charset="0"/>
              </a:rPr>
              <a:t>Can’t lose them (Blue Box) : customers who used to transact often but haven’t transact for a long time.</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latin typeface="inherit"/>
                <a:cs typeface="Arial" panose="020B0604020202020204" pitchFamily="34" charset="0"/>
              </a:rPr>
              <a:t>At risk (Purple Box) : customers who already at lowest level and are risk to churn</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latin typeface="inherit"/>
                <a:cs typeface="Arial" panose="020B0604020202020204" pitchFamily="34" charset="0"/>
              </a:rPr>
              <a:t>Lost (Black Box): Confirmed customer churn</a:t>
            </a:r>
            <a:r>
              <a:rPr lang="en-US" altLang="en-US" dirty="0">
                <a:latin typeface="inherit"/>
                <a:cs typeface="Arial" panose="020B0604020202020204" pitchFamily="34" charset="0"/>
              </a:rPr>
              <a:t>	</a:t>
            </a:r>
          </a:p>
          <a:p>
            <a:pPr marR="0" lvl="0"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sp>
        <p:nvSpPr>
          <p:cNvPr id="11" name="Rectangle 1">
            <a:extLst>
              <a:ext uri="{FF2B5EF4-FFF2-40B4-BE49-F238E27FC236}">
                <a16:creationId xmlns:a16="http://schemas.microsoft.com/office/drawing/2014/main" id="{4BA0398A-D699-4A42-8ABA-49ABAE553793}"/>
              </a:ext>
            </a:extLst>
          </p:cNvPr>
          <p:cNvSpPr>
            <a:spLocks noChangeArrowheads="1"/>
          </p:cNvSpPr>
          <p:nvPr/>
        </p:nvSpPr>
        <p:spPr bwMode="auto">
          <a:xfrm>
            <a:off x="4835816" y="567154"/>
            <a:ext cx="2548318" cy="919489"/>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ct val="0"/>
              </a:spcAft>
              <a:buClrTx/>
              <a:buSzTx/>
              <a:tabLst/>
            </a:pPr>
            <a:r>
              <a:rPr lang="en-US" altLang="en-US" sz="1100" dirty="0">
                <a:latin typeface="inherit"/>
                <a:cs typeface="Arial" panose="020B0604020202020204" pitchFamily="34" charset="0"/>
              </a:rPr>
              <a:t>Basically, from the number of scales for each matrix, 64 types of RFM scores can be created.</a:t>
            </a:r>
          </a:p>
          <a:p>
            <a:pPr marR="0" lvl="0" defTabSz="914400" rtl="0" eaLnBrk="0" fontAlgn="base" latinLnBrk="0" hangingPunct="0">
              <a:lnSpc>
                <a:spcPct val="100000"/>
              </a:lnSpc>
              <a:spcBef>
                <a:spcPct val="0"/>
              </a:spcBef>
              <a:spcAft>
                <a:spcPct val="0"/>
              </a:spcAft>
              <a:buClrTx/>
              <a:buSzTx/>
              <a:tabLst/>
            </a:pPr>
            <a:r>
              <a:rPr lang="en-US" altLang="en-US" dirty="0">
                <a:latin typeface="inherit"/>
                <a:cs typeface="Arial" panose="020B0604020202020204" pitchFamily="34" charset="0"/>
              </a:rPr>
              <a:t>	</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inherit"/>
              <a:cs typeface="Arial" panose="020B0604020202020204" pitchFamily="34" charset="0"/>
            </a:endParaRPr>
          </a:p>
        </p:txBody>
      </p:sp>
      <p:pic>
        <p:nvPicPr>
          <p:cNvPr id="13" name="Picture 12">
            <a:extLst>
              <a:ext uri="{FF2B5EF4-FFF2-40B4-BE49-F238E27FC236}">
                <a16:creationId xmlns:a16="http://schemas.microsoft.com/office/drawing/2014/main" id="{4086AEEE-1096-4927-8193-760D5D8E8324}"/>
              </a:ext>
            </a:extLst>
          </p:cNvPr>
          <p:cNvPicPr>
            <a:picLocks noChangeAspect="1"/>
          </p:cNvPicPr>
          <p:nvPr/>
        </p:nvPicPr>
        <p:blipFill>
          <a:blip r:embed="rId4"/>
          <a:stretch>
            <a:fillRect/>
          </a:stretch>
        </p:blipFill>
        <p:spPr>
          <a:xfrm>
            <a:off x="7473112" y="496377"/>
            <a:ext cx="706046" cy="1434868"/>
          </a:xfrm>
          <a:prstGeom prst="rect">
            <a:avLst/>
          </a:prstGeom>
        </p:spPr>
      </p:pic>
      <p:sp>
        <p:nvSpPr>
          <p:cNvPr id="15" name="TextBox 14">
            <a:extLst>
              <a:ext uri="{FF2B5EF4-FFF2-40B4-BE49-F238E27FC236}">
                <a16:creationId xmlns:a16="http://schemas.microsoft.com/office/drawing/2014/main" id="{879B56D8-E262-431D-BFFD-5317DBA794CB}"/>
              </a:ext>
            </a:extLst>
          </p:cNvPr>
          <p:cNvSpPr txBox="1"/>
          <p:nvPr/>
        </p:nvSpPr>
        <p:spPr>
          <a:xfrm>
            <a:off x="4756417" y="1161804"/>
            <a:ext cx="2746591" cy="769441"/>
          </a:xfrm>
          <a:prstGeom prst="rect">
            <a:avLst/>
          </a:prstGeom>
          <a:noFill/>
        </p:spPr>
        <p:txBody>
          <a:bodyPr wrap="square">
            <a:spAutoFit/>
          </a:bodyPr>
          <a:lstStyle/>
          <a:p>
            <a:r>
              <a:rPr lang="en-US" altLang="en-US" sz="1100" dirty="0">
                <a:latin typeface="inherit"/>
                <a:cs typeface="Arial" panose="020B0604020202020204" pitchFamily="34" charset="0"/>
              </a:rPr>
              <a:t>However, as can be seen on left image, not all RFM scores are filled in. So we can group multiple RFMs into more interpretable group definitions.</a:t>
            </a:r>
            <a:endParaRPr lang="en-US" sz="1100" dirty="0"/>
          </a:p>
        </p:txBody>
      </p:sp>
      <p:sp>
        <p:nvSpPr>
          <p:cNvPr id="16" name="Callout: Bent Line 15">
            <a:extLst>
              <a:ext uri="{FF2B5EF4-FFF2-40B4-BE49-F238E27FC236}">
                <a16:creationId xmlns:a16="http://schemas.microsoft.com/office/drawing/2014/main" id="{8C8EDE91-7471-48F3-A3DB-4A4BDE721B2F}"/>
              </a:ext>
            </a:extLst>
          </p:cNvPr>
          <p:cNvSpPr/>
          <p:nvPr/>
        </p:nvSpPr>
        <p:spPr>
          <a:xfrm>
            <a:off x="8274757" y="811682"/>
            <a:ext cx="837560" cy="468725"/>
          </a:xfrm>
          <a:prstGeom prst="borderCallout2">
            <a:avLst>
              <a:gd name="adj1" fmla="val 51097"/>
              <a:gd name="adj2" fmla="val -2881"/>
              <a:gd name="adj3" fmla="val 52540"/>
              <a:gd name="adj4" fmla="val -25046"/>
              <a:gd name="adj5" fmla="val 43600"/>
              <a:gd name="adj6" fmla="val -31132"/>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Totally 64 maximal  type of RFM Score</a:t>
            </a:r>
          </a:p>
        </p:txBody>
      </p:sp>
      <p:sp>
        <p:nvSpPr>
          <p:cNvPr id="17" name="Rectangle 16">
            <a:extLst>
              <a:ext uri="{FF2B5EF4-FFF2-40B4-BE49-F238E27FC236}">
                <a16:creationId xmlns:a16="http://schemas.microsoft.com/office/drawing/2014/main" id="{0F0F8DA6-C5CF-48B0-96CD-B40A21F7E361}"/>
              </a:ext>
            </a:extLst>
          </p:cNvPr>
          <p:cNvSpPr/>
          <p:nvPr/>
        </p:nvSpPr>
        <p:spPr>
          <a:xfrm>
            <a:off x="4356847" y="1075764"/>
            <a:ext cx="327024" cy="5993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26D8325-BE4B-4895-A6F0-476D3B9F73BE}"/>
              </a:ext>
            </a:extLst>
          </p:cNvPr>
          <p:cNvSpPr/>
          <p:nvPr/>
        </p:nvSpPr>
        <p:spPr>
          <a:xfrm>
            <a:off x="4061767" y="878742"/>
            <a:ext cx="694650" cy="115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Champion</a:t>
            </a:r>
          </a:p>
        </p:txBody>
      </p:sp>
      <p:sp>
        <p:nvSpPr>
          <p:cNvPr id="19" name="Rectangle 18">
            <a:extLst>
              <a:ext uri="{FF2B5EF4-FFF2-40B4-BE49-F238E27FC236}">
                <a16:creationId xmlns:a16="http://schemas.microsoft.com/office/drawing/2014/main" id="{D3E96633-D8DE-496D-84D2-F1E5E68D7068}"/>
              </a:ext>
            </a:extLst>
          </p:cNvPr>
          <p:cNvSpPr/>
          <p:nvPr/>
        </p:nvSpPr>
        <p:spPr>
          <a:xfrm>
            <a:off x="2958352" y="1046044"/>
            <a:ext cx="568617" cy="62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FCA6450-2A29-4504-8282-E47940E495E9}"/>
              </a:ext>
            </a:extLst>
          </p:cNvPr>
          <p:cNvSpPr/>
          <p:nvPr/>
        </p:nvSpPr>
        <p:spPr>
          <a:xfrm>
            <a:off x="2958353" y="2001670"/>
            <a:ext cx="568618" cy="62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D05D620-76E4-461D-A31C-46A6C7288B11}"/>
              </a:ext>
            </a:extLst>
          </p:cNvPr>
          <p:cNvSpPr/>
          <p:nvPr/>
        </p:nvSpPr>
        <p:spPr>
          <a:xfrm>
            <a:off x="4106659" y="2008295"/>
            <a:ext cx="568618" cy="62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2DBBA3-07E9-46A4-A984-493B0F1D96EB}"/>
              </a:ext>
            </a:extLst>
          </p:cNvPr>
          <p:cNvSpPr/>
          <p:nvPr/>
        </p:nvSpPr>
        <p:spPr>
          <a:xfrm>
            <a:off x="4106659" y="1275773"/>
            <a:ext cx="242503" cy="3993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A1135A7-5751-4B0F-A47F-3E261AA1E256}"/>
              </a:ext>
            </a:extLst>
          </p:cNvPr>
          <p:cNvSpPr/>
          <p:nvPr/>
        </p:nvSpPr>
        <p:spPr>
          <a:xfrm>
            <a:off x="199785" y="1275773"/>
            <a:ext cx="568616" cy="379242"/>
          </a:xfrm>
          <a:prstGeom prst="rect">
            <a:avLst/>
          </a:prstGeom>
          <a:noFill/>
          <a:ln>
            <a:solidFill>
              <a:srgbClr val="66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4EF22AD-242A-4745-9821-83496882B8B0}"/>
              </a:ext>
            </a:extLst>
          </p:cNvPr>
          <p:cNvSpPr/>
          <p:nvPr/>
        </p:nvSpPr>
        <p:spPr>
          <a:xfrm>
            <a:off x="176733" y="3694739"/>
            <a:ext cx="296332" cy="892629"/>
          </a:xfrm>
          <a:prstGeom prst="rect">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87E5D1F-EDB4-4C1E-8FD9-4E67B86E8F9E}"/>
              </a:ext>
            </a:extLst>
          </p:cNvPr>
          <p:cNvSpPr/>
          <p:nvPr/>
        </p:nvSpPr>
        <p:spPr>
          <a:xfrm>
            <a:off x="1305004" y="4026434"/>
            <a:ext cx="525077" cy="64868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81C4642-C244-46CB-AD0F-DF5833021110}"/>
              </a:ext>
            </a:extLst>
          </p:cNvPr>
          <p:cNvSpPr/>
          <p:nvPr/>
        </p:nvSpPr>
        <p:spPr>
          <a:xfrm>
            <a:off x="496117" y="4187798"/>
            <a:ext cx="525077" cy="396909"/>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C88DC49-19C2-47F7-8574-D450775AC18E}"/>
              </a:ext>
            </a:extLst>
          </p:cNvPr>
          <p:cNvSpPr/>
          <p:nvPr/>
        </p:nvSpPr>
        <p:spPr>
          <a:xfrm>
            <a:off x="4106659" y="2970546"/>
            <a:ext cx="568618" cy="62907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AEAD4C-EC86-46D1-93D3-60E8BCE095D5}"/>
              </a:ext>
            </a:extLst>
          </p:cNvPr>
          <p:cNvSpPr/>
          <p:nvPr/>
        </p:nvSpPr>
        <p:spPr>
          <a:xfrm>
            <a:off x="4164440" y="4290917"/>
            <a:ext cx="507453" cy="38420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15DF55F-43D8-4507-92A7-9150BF7E499B}"/>
              </a:ext>
            </a:extLst>
          </p:cNvPr>
          <p:cNvSpPr/>
          <p:nvPr/>
        </p:nvSpPr>
        <p:spPr>
          <a:xfrm>
            <a:off x="1304549" y="1255667"/>
            <a:ext cx="901219" cy="41945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F3F295C-0B0F-4A4E-9D90-060F6BC06A0C}"/>
              </a:ext>
            </a:extLst>
          </p:cNvPr>
          <p:cNvSpPr/>
          <p:nvPr/>
        </p:nvSpPr>
        <p:spPr>
          <a:xfrm>
            <a:off x="1304549" y="2249712"/>
            <a:ext cx="897375" cy="38103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96D5920-8A13-4D9C-9DDD-85C1C3CC26E8}"/>
              </a:ext>
            </a:extLst>
          </p:cNvPr>
          <p:cNvSpPr/>
          <p:nvPr/>
        </p:nvSpPr>
        <p:spPr>
          <a:xfrm>
            <a:off x="222055" y="3202712"/>
            <a:ext cx="465668" cy="396909"/>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1BAE28-567E-4988-A696-D3202744C394}"/>
              </a:ext>
            </a:extLst>
          </p:cNvPr>
          <p:cNvSpPr/>
          <p:nvPr/>
        </p:nvSpPr>
        <p:spPr>
          <a:xfrm>
            <a:off x="2991652" y="3182428"/>
            <a:ext cx="622407" cy="399347"/>
          </a:xfrm>
          <a:prstGeom prst="rect">
            <a:avLst/>
          </a:prstGeom>
          <a:no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996739E-BDAF-4625-A59B-8BA4A3A96E69}"/>
              </a:ext>
            </a:extLst>
          </p:cNvPr>
          <p:cNvSpPr/>
          <p:nvPr/>
        </p:nvSpPr>
        <p:spPr>
          <a:xfrm>
            <a:off x="1339474" y="3175211"/>
            <a:ext cx="862450" cy="406564"/>
          </a:xfrm>
          <a:prstGeom prst="rect">
            <a:avLst/>
          </a:prstGeom>
          <a:no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81ECF6-75F1-4633-BD13-9A851368B3E6}"/>
              </a:ext>
            </a:extLst>
          </p:cNvPr>
          <p:cNvSpPr/>
          <p:nvPr/>
        </p:nvSpPr>
        <p:spPr>
          <a:xfrm>
            <a:off x="3010470" y="4294163"/>
            <a:ext cx="525078" cy="38095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323C7D7-D999-46A7-AB23-C71460A07F09}"/>
              </a:ext>
            </a:extLst>
          </p:cNvPr>
          <p:cNvSpPr/>
          <p:nvPr/>
        </p:nvSpPr>
        <p:spPr>
          <a:xfrm>
            <a:off x="199784" y="2313111"/>
            <a:ext cx="525077" cy="299677"/>
          </a:xfrm>
          <a:prstGeom prst="rect">
            <a:avLst/>
          </a:prstGeom>
          <a:noFill/>
          <a:ln>
            <a:solidFill>
              <a:srgbClr val="66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52F8EE9-8C9F-432F-9FFE-28CE93AE2BBC}"/>
              </a:ext>
            </a:extLst>
          </p:cNvPr>
          <p:cNvSpPr/>
          <p:nvPr/>
        </p:nvSpPr>
        <p:spPr>
          <a:xfrm>
            <a:off x="2710266" y="4283338"/>
            <a:ext cx="252376" cy="406564"/>
          </a:xfrm>
          <a:prstGeom prst="rect">
            <a:avLst/>
          </a:prstGeom>
          <a:no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43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B85E4A-7BF3-4254-B048-26F306F48750}"/>
              </a:ext>
            </a:extLst>
          </p:cNvPr>
          <p:cNvSpPr txBox="1">
            <a:spLocks/>
          </p:cNvSpPr>
          <p:nvPr/>
        </p:nvSpPr>
        <p:spPr>
          <a:xfrm>
            <a:off x="388541" y="-56609"/>
            <a:ext cx="8520600" cy="576303"/>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dirty="0"/>
              <a:t>Post Segmentation Analysis</a:t>
            </a:r>
          </a:p>
        </p:txBody>
      </p:sp>
      <p:sp>
        <p:nvSpPr>
          <p:cNvPr id="5" name="Rectangle 1">
            <a:extLst>
              <a:ext uri="{FF2B5EF4-FFF2-40B4-BE49-F238E27FC236}">
                <a16:creationId xmlns:a16="http://schemas.microsoft.com/office/drawing/2014/main" id="{D1C5D38A-7220-4B12-9117-83DF0EC73659}"/>
              </a:ext>
            </a:extLst>
          </p:cNvPr>
          <p:cNvSpPr>
            <a:spLocks noChangeArrowheads="1"/>
          </p:cNvSpPr>
          <p:nvPr/>
        </p:nvSpPr>
        <p:spPr bwMode="auto">
          <a:xfrm>
            <a:off x="180415" y="576303"/>
            <a:ext cx="2900883" cy="380880"/>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inherit"/>
                <a:cs typeface="Arial" panose="020B0604020202020204" pitchFamily="34" charset="0"/>
              </a:rPr>
              <a:t>Check size for each segment</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pic>
        <p:nvPicPr>
          <p:cNvPr id="9" name="Picture 8">
            <a:extLst>
              <a:ext uri="{FF2B5EF4-FFF2-40B4-BE49-F238E27FC236}">
                <a16:creationId xmlns:a16="http://schemas.microsoft.com/office/drawing/2014/main" id="{6CD31F16-D563-4BEF-9DC9-3B6672A27DB6}"/>
              </a:ext>
            </a:extLst>
          </p:cNvPr>
          <p:cNvPicPr>
            <a:picLocks noChangeAspect="1"/>
          </p:cNvPicPr>
          <p:nvPr/>
        </p:nvPicPr>
        <p:blipFill>
          <a:blip r:embed="rId2"/>
          <a:stretch>
            <a:fillRect/>
          </a:stretch>
        </p:blipFill>
        <p:spPr>
          <a:xfrm>
            <a:off x="4517149" y="701623"/>
            <a:ext cx="4339582" cy="4198408"/>
          </a:xfrm>
          <a:prstGeom prst="rect">
            <a:avLst/>
          </a:prstGeom>
        </p:spPr>
      </p:pic>
      <p:pic>
        <p:nvPicPr>
          <p:cNvPr id="11" name="Picture 10">
            <a:extLst>
              <a:ext uri="{FF2B5EF4-FFF2-40B4-BE49-F238E27FC236}">
                <a16:creationId xmlns:a16="http://schemas.microsoft.com/office/drawing/2014/main" id="{A2127720-EBED-4CF3-98CA-A2761942E1D7}"/>
              </a:ext>
            </a:extLst>
          </p:cNvPr>
          <p:cNvPicPr>
            <a:picLocks noChangeAspect="1"/>
          </p:cNvPicPr>
          <p:nvPr/>
        </p:nvPicPr>
        <p:blipFill rotWithShape="1">
          <a:blip r:embed="rId3"/>
          <a:srcRect t="15757" r="2009" b="12440"/>
          <a:stretch/>
        </p:blipFill>
        <p:spPr>
          <a:xfrm>
            <a:off x="147213" y="848546"/>
            <a:ext cx="3739086" cy="1346653"/>
          </a:xfrm>
          <a:prstGeom prst="rect">
            <a:avLst/>
          </a:prstGeom>
        </p:spPr>
      </p:pic>
      <p:grpSp>
        <p:nvGrpSpPr>
          <p:cNvPr id="12" name="Google Shape;1056;p30">
            <a:extLst>
              <a:ext uri="{FF2B5EF4-FFF2-40B4-BE49-F238E27FC236}">
                <a16:creationId xmlns:a16="http://schemas.microsoft.com/office/drawing/2014/main" id="{BB3DE041-287C-4799-AAFF-373D686E8C28}"/>
              </a:ext>
            </a:extLst>
          </p:cNvPr>
          <p:cNvGrpSpPr/>
          <p:nvPr/>
        </p:nvGrpSpPr>
        <p:grpSpPr>
          <a:xfrm flipH="1">
            <a:off x="3670715" y="1083722"/>
            <a:ext cx="1371464" cy="2374910"/>
            <a:chOff x="6905383" y="1510423"/>
            <a:chExt cx="1732406" cy="3176552"/>
          </a:xfrm>
        </p:grpSpPr>
        <p:sp>
          <p:nvSpPr>
            <p:cNvPr id="15" name="Google Shape;1059;p30">
              <a:extLst>
                <a:ext uri="{FF2B5EF4-FFF2-40B4-BE49-F238E27FC236}">
                  <a16:creationId xmlns:a16="http://schemas.microsoft.com/office/drawing/2014/main" id="{433B2817-BB5C-4A27-95F9-5D4452EF98F0}"/>
                </a:ext>
              </a:extLst>
            </p:cNvPr>
            <p:cNvSpPr/>
            <p:nvPr/>
          </p:nvSpPr>
          <p:spPr>
            <a:xfrm>
              <a:off x="7895128" y="2096623"/>
              <a:ext cx="200754" cy="297706"/>
            </a:xfrm>
            <a:custGeom>
              <a:avLst/>
              <a:gdLst/>
              <a:ahLst/>
              <a:cxnLst/>
              <a:rect l="l" t="t" r="r" b="b"/>
              <a:pathLst>
                <a:path w="11136" h="16514" extrusionOk="0">
                  <a:moveTo>
                    <a:pt x="6368" y="1"/>
                  </a:moveTo>
                  <a:lnTo>
                    <a:pt x="1" y="7879"/>
                  </a:lnTo>
                  <a:lnTo>
                    <a:pt x="611" y="8984"/>
                  </a:lnTo>
                  <a:lnTo>
                    <a:pt x="1222" y="10074"/>
                  </a:lnTo>
                  <a:lnTo>
                    <a:pt x="1833" y="11164"/>
                  </a:lnTo>
                  <a:lnTo>
                    <a:pt x="2458" y="12240"/>
                  </a:lnTo>
                  <a:lnTo>
                    <a:pt x="3097" y="13316"/>
                  </a:lnTo>
                  <a:lnTo>
                    <a:pt x="3751" y="14391"/>
                  </a:lnTo>
                  <a:lnTo>
                    <a:pt x="4405" y="15452"/>
                  </a:lnTo>
                  <a:lnTo>
                    <a:pt x="5074" y="16513"/>
                  </a:lnTo>
                  <a:lnTo>
                    <a:pt x="5568" y="16194"/>
                  </a:lnTo>
                  <a:lnTo>
                    <a:pt x="6062" y="15845"/>
                  </a:lnTo>
                  <a:lnTo>
                    <a:pt x="6542" y="15467"/>
                  </a:lnTo>
                  <a:lnTo>
                    <a:pt x="6993" y="15074"/>
                  </a:lnTo>
                  <a:lnTo>
                    <a:pt x="7429" y="14667"/>
                  </a:lnTo>
                  <a:lnTo>
                    <a:pt x="7865" y="14231"/>
                  </a:lnTo>
                  <a:lnTo>
                    <a:pt x="8272" y="13781"/>
                  </a:lnTo>
                  <a:lnTo>
                    <a:pt x="8664" y="13316"/>
                  </a:lnTo>
                  <a:lnTo>
                    <a:pt x="9042" y="12836"/>
                  </a:lnTo>
                  <a:lnTo>
                    <a:pt x="9391" y="12342"/>
                  </a:lnTo>
                  <a:lnTo>
                    <a:pt x="9726" y="11833"/>
                  </a:lnTo>
                  <a:lnTo>
                    <a:pt x="10060" y="11310"/>
                  </a:lnTo>
                  <a:lnTo>
                    <a:pt x="10351" y="10786"/>
                  </a:lnTo>
                  <a:lnTo>
                    <a:pt x="10641" y="10263"/>
                  </a:lnTo>
                  <a:lnTo>
                    <a:pt x="10903" y="9725"/>
                  </a:lnTo>
                  <a:lnTo>
                    <a:pt x="11135" y="9187"/>
                  </a:lnTo>
                  <a:lnTo>
                    <a:pt x="10583" y="8039"/>
                  </a:lnTo>
                  <a:lnTo>
                    <a:pt x="10016" y="6891"/>
                  </a:lnTo>
                  <a:lnTo>
                    <a:pt x="9435" y="5742"/>
                  </a:lnTo>
                  <a:lnTo>
                    <a:pt x="8839" y="4608"/>
                  </a:lnTo>
                  <a:lnTo>
                    <a:pt x="7632" y="2312"/>
                  </a:lnTo>
                  <a:lnTo>
                    <a:pt x="6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0;p30">
              <a:extLst>
                <a:ext uri="{FF2B5EF4-FFF2-40B4-BE49-F238E27FC236}">
                  <a16:creationId xmlns:a16="http://schemas.microsoft.com/office/drawing/2014/main" id="{75514F72-D750-4144-B161-ED33C83ACA93}"/>
                </a:ext>
              </a:extLst>
            </p:cNvPr>
            <p:cNvSpPr/>
            <p:nvPr/>
          </p:nvSpPr>
          <p:spPr>
            <a:xfrm>
              <a:off x="7522770" y="2004647"/>
              <a:ext cx="513099" cy="835430"/>
            </a:xfrm>
            <a:custGeom>
              <a:avLst/>
              <a:gdLst/>
              <a:ahLst/>
              <a:cxnLst/>
              <a:rect l="l" t="t" r="r" b="b"/>
              <a:pathLst>
                <a:path w="28462" h="46342" extrusionOk="0">
                  <a:moveTo>
                    <a:pt x="13969" y="0"/>
                  </a:moveTo>
                  <a:lnTo>
                    <a:pt x="13504" y="15"/>
                  </a:lnTo>
                  <a:lnTo>
                    <a:pt x="13039" y="30"/>
                  </a:lnTo>
                  <a:lnTo>
                    <a:pt x="12559" y="44"/>
                  </a:lnTo>
                  <a:lnTo>
                    <a:pt x="12080" y="88"/>
                  </a:lnTo>
                  <a:lnTo>
                    <a:pt x="11586" y="131"/>
                  </a:lnTo>
                  <a:lnTo>
                    <a:pt x="11091" y="189"/>
                  </a:lnTo>
                  <a:lnTo>
                    <a:pt x="10597" y="262"/>
                  </a:lnTo>
                  <a:lnTo>
                    <a:pt x="10088" y="335"/>
                  </a:lnTo>
                  <a:lnTo>
                    <a:pt x="9580" y="422"/>
                  </a:lnTo>
                  <a:lnTo>
                    <a:pt x="9056" y="538"/>
                  </a:lnTo>
                  <a:lnTo>
                    <a:pt x="8533" y="655"/>
                  </a:lnTo>
                  <a:lnTo>
                    <a:pt x="7995" y="771"/>
                  </a:lnTo>
                  <a:lnTo>
                    <a:pt x="7457" y="916"/>
                  </a:lnTo>
                  <a:lnTo>
                    <a:pt x="6920" y="1076"/>
                  </a:lnTo>
                  <a:lnTo>
                    <a:pt x="6367" y="1251"/>
                  </a:lnTo>
                  <a:lnTo>
                    <a:pt x="5815" y="1425"/>
                  </a:lnTo>
                  <a:lnTo>
                    <a:pt x="5248" y="1629"/>
                  </a:lnTo>
                  <a:lnTo>
                    <a:pt x="4696" y="1847"/>
                  </a:lnTo>
                  <a:lnTo>
                    <a:pt x="4114" y="2079"/>
                  </a:lnTo>
                  <a:lnTo>
                    <a:pt x="3547" y="2312"/>
                  </a:lnTo>
                  <a:lnTo>
                    <a:pt x="2966" y="2573"/>
                  </a:lnTo>
                  <a:lnTo>
                    <a:pt x="2370" y="2864"/>
                  </a:lnTo>
                  <a:lnTo>
                    <a:pt x="1788" y="3155"/>
                  </a:lnTo>
                  <a:lnTo>
                    <a:pt x="1628" y="3242"/>
                  </a:lnTo>
                  <a:lnTo>
                    <a:pt x="1498" y="3344"/>
                  </a:lnTo>
                  <a:lnTo>
                    <a:pt x="1367" y="3460"/>
                  </a:lnTo>
                  <a:lnTo>
                    <a:pt x="1251" y="3591"/>
                  </a:lnTo>
                  <a:lnTo>
                    <a:pt x="1149" y="3736"/>
                  </a:lnTo>
                  <a:lnTo>
                    <a:pt x="1047" y="3882"/>
                  </a:lnTo>
                  <a:lnTo>
                    <a:pt x="974" y="4041"/>
                  </a:lnTo>
                  <a:lnTo>
                    <a:pt x="902" y="4201"/>
                  </a:lnTo>
                  <a:lnTo>
                    <a:pt x="829" y="4376"/>
                  </a:lnTo>
                  <a:lnTo>
                    <a:pt x="785" y="4550"/>
                  </a:lnTo>
                  <a:lnTo>
                    <a:pt x="742" y="4739"/>
                  </a:lnTo>
                  <a:lnTo>
                    <a:pt x="713" y="4928"/>
                  </a:lnTo>
                  <a:lnTo>
                    <a:pt x="684" y="5117"/>
                  </a:lnTo>
                  <a:lnTo>
                    <a:pt x="669" y="5292"/>
                  </a:lnTo>
                  <a:lnTo>
                    <a:pt x="669" y="5669"/>
                  </a:lnTo>
                  <a:lnTo>
                    <a:pt x="771" y="8053"/>
                  </a:lnTo>
                  <a:lnTo>
                    <a:pt x="814" y="9260"/>
                  </a:lnTo>
                  <a:lnTo>
                    <a:pt x="887" y="10466"/>
                  </a:lnTo>
                  <a:lnTo>
                    <a:pt x="974" y="11673"/>
                  </a:lnTo>
                  <a:lnTo>
                    <a:pt x="1091" y="12879"/>
                  </a:lnTo>
                  <a:lnTo>
                    <a:pt x="1163" y="13490"/>
                  </a:lnTo>
                  <a:lnTo>
                    <a:pt x="1236" y="14086"/>
                  </a:lnTo>
                  <a:lnTo>
                    <a:pt x="1323" y="14682"/>
                  </a:lnTo>
                  <a:lnTo>
                    <a:pt x="1425" y="15263"/>
                  </a:lnTo>
                  <a:lnTo>
                    <a:pt x="1556" y="15917"/>
                  </a:lnTo>
                  <a:lnTo>
                    <a:pt x="1687" y="16557"/>
                  </a:lnTo>
                  <a:lnTo>
                    <a:pt x="1977" y="17851"/>
                  </a:lnTo>
                  <a:lnTo>
                    <a:pt x="2283" y="19130"/>
                  </a:lnTo>
                  <a:lnTo>
                    <a:pt x="2602" y="20394"/>
                  </a:lnTo>
                  <a:lnTo>
                    <a:pt x="2922" y="21674"/>
                  </a:lnTo>
                  <a:lnTo>
                    <a:pt x="3213" y="22953"/>
                  </a:lnTo>
                  <a:lnTo>
                    <a:pt x="3344" y="23592"/>
                  </a:lnTo>
                  <a:lnTo>
                    <a:pt x="3475" y="24232"/>
                  </a:lnTo>
                  <a:lnTo>
                    <a:pt x="3576" y="24886"/>
                  </a:lnTo>
                  <a:lnTo>
                    <a:pt x="3678" y="25526"/>
                  </a:lnTo>
                  <a:lnTo>
                    <a:pt x="3780" y="26354"/>
                  </a:lnTo>
                  <a:lnTo>
                    <a:pt x="3882" y="27183"/>
                  </a:lnTo>
                  <a:lnTo>
                    <a:pt x="3969" y="28011"/>
                  </a:lnTo>
                  <a:lnTo>
                    <a:pt x="4041" y="28840"/>
                  </a:lnTo>
                  <a:lnTo>
                    <a:pt x="4100" y="29668"/>
                  </a:lnTo>
                  <a:lnTo>
                    <a:pt x="4143" y="30497"/>
                  </a:lnTo>
                  <a:lnTo>
                    <a:pt x="4172" y="31325"/>
                  </a:lnTo>
                  <a:lnTo>
                    <a:pt x="4187" y="32154"/>
                  </a:lnTo>
                  <a:lnTo>
                    <a:pt x="4172" y="32576"/>
                  </a:lnTo>
                  <a:lnTo>
                    <a:pt x="4143" y="32997"/>
                  </a:lnTo>
                  <a:lnTo>
                    <a:pt x="4100" y="33404"/>
                  </a:lnTo>
                  <a:lnTo>
                    <a:pt x="4027" y="33826"/>
                  </a:lnTo>
                  <a:lnTo>
                    <a:pt x="3925" y="34247"/>
                  </a:lnTo>
                  <a:lnTo>
                    <a:pt x="3823" y="34669"/>
                  </a:lnTo>
                  <a:lnTo>
                    <a:pt x="3707" y="35090"/>
                  </a:lnTo>
                  <a:lnTo>
                    <a:pt x="3562" y="35512"/>
                  </a:lnTo>
                  <a:lnTo>
                    <a:pt x="3416" y="35933"/>
                  </a:lnTo>
                  <a:lnTo>
                    <a:pt x="3256" y="36355"/>
                  </a:lnTo>
                  <a:lnTo>
                    <a:pt x="2922" y="37198"/>
                  </a:lnTo>
                  <a:lnTo>
                    <a:pt x="2544" y="38041"/>
                  </a:lnTo>
                  <a:lnTo>
                    <a:pt x="2166" y="38899"/>
                  </a:lnTo>
                  <a:lnTo>
                    <a:pt x="1788" y="39742"/>
                  </a:lnTo>
                  <a:lnTo>
                    <a:pt x="1410" y="40599"/>
                  </a:lnTo>
                  <a:lnTo>
                    <a:pt x="1047" y="41442"/>
                  </a:lnTo>
                  <a:lnTo>
                    <a:pt x="887" y="41864"/>
                  </a:lnTo>
                  <a:lnTo>
                    <a:pt x="727" y="42286"/>
                  </a:lnTo>
                  <a:lnTo>
                    <a:pt x="582" y="42707"/>
                  </a:lnTo>
                  <a:lnTo>
                    <a:pt x="451" y="43143"/>
                  </a:lnTo>
                  <a:lnTo>
                    <a:pt x="335" y="43565"/>
                  </a:lnTo>
                  <a:lnTo>
                    <a:pt x="233" y="43986"/>
                  </a:lnTo>
                  <a:lnTo>
                    <a:pt x="146" y="44408"/>
                  </a:lnTo>
                  <a:lnTo>
                    <a:pt x="73" y="44829"/>
                  </a:lnTo>
                  <a:lnTo>
                    <a:pt x="30" y="45251"/>
                  </a:lnTo>
                  <a:lnTo>
                    <a:pt x="0" y="45672"/>
                  </a:lnTo>
                  <a:lnTo>
                    <a:pt x="873" y="45803"/>
                  </a:lnTo>
                  <a:lnTo>
                    <a:pt x="1759" y="45919"/>
                  </a:lnTo>
                  <a:lnTo>
                    <a:pt x="2646" y="46021"/>
                  </a:lnTo>
                  <a:lnTo>
                    <a:pt x="3533" y="46108"/>
                  </a:lnTo>
                  <a:lnTo>
                    <a:pt x="4419" y="46181"/>
                  </a:lnTo>
                  <a:lnTo>
                    <a:pt x="5321" y="46239"/>
                  </a:lnTo>
                  <a:lnTo>
                    <a:pt x="6222" y="46297"/>
                  </a:lnTo>
                  <a:lnTo>
                    <a:pt x="7123" y="46327"/>
                  </a:lnTo>
                  <a:lnTo>
                    <a:pt x="8039" y="46341"/>
                  </a:lnTo>
                  <a:lnTo>
                    <a:pt x="8940" y="46341"/>
                  </a:lnTo>
                  <a:lnTo>
                    <a:pt x="9856" y="46327"/>
                  </a:lnTo>
                  <a:lnTo>
                    <a:pt x="10757" y="46297"/>
                  </a:lnTo>
                  <a:lnTo>
                    <a:pt x="11673" y="46254"/>
                  </a:lnTo>
                  <a:lnTo>
                    <a:pt x="12574" y="46196"/>
                  </a:lnTo>
                  <a:lnTo>
                    <a:pt x="13490" y="46123"/>
                  </a:lnTo>
                  <a:lnTo>
                    <a:pt x="14406" y="46021"/>
                  </a:lnTo>
                  <a:lnTo>
                    <a:pt x="15307" y="45919"/>
                  </a:lnTo>
                  <a:lnTo>
                    <a:pt x="16208" y="45803"/>
                  </a:lnTo>
                  <a:lnTo>
                    <a:pt x="17124" y="45672"/>
                  </a:lnTo>
                  <a:lnTo>
                    <a:pt x="18010" y="45512"/>
                  </a:lnTo>
                  <a:lnTo>
                    <a:pt x="18912" y="45353"/>
                  </a:lnTo>
                  <a:lnTo>
                    <a:pt x="19813" y="45164"/>
                  </a:lnTo>
                  <a:lnTo>
                    <a:pt x="20700" y="44975"/>
                  </a:lnTo>
                  <a:lnTo>
                    <a:pt x="21586" y="44757"/>
                  </a:lnTo>
                  <a:lnTo>
                    <a:pt x="22473" y="44524"/>
                  </a:lnTo>
                  <a:lnTo>
                    <a:pt x="23345" y="44291"/>
                  </a:lnTo>
                  <a:lnTo>
                    <a:pt x="24217" y="44030"/>
                  </a:lnTo>
                  <a:lnTo>
                    <a:pt x="25075" y="43754"/>
                  </a:lnTo>
                  <a:lnTo>
                    <a:pt x="25933" y="43463"/>
                  </a:lnTo>
                  <a:lnTo>
                    <a:pt x="26790" y="43158"/>
                  </a:lnTo>
                  <a:lnTo>
                    <a:pt x="27633" y="42823"/>
                  </a:lnTo>
                  <a:lnTo>
                    <a:pt x="28462" y="42489"/>
                  </a:lnTo>
                  <a:lnTo>
                    <a:pt x="27677" y="40701"/>
                  </a:lnTo>
                  <a:lnTo>
                    <a:pt x="26979" y="39189"/>
                  </a:lnTo>
                  <a:lnTo>
                    <a:pt x="26369" y="37925"/>
                  </a:lnTo>
                  <a:lnTo>
                    <a:pt x="25845" y="36878"/>
                  </a:lnTo>
                  <a:lnTo>
                    <a:pt x="25409" y="36006"/>
                  </a:lnTo>
                  <a:lnTo>
                    <a:pt x="25031" y="35294"/>
                  </a:lnTo>
                  <a:lnTo>
                    <a:pt x="24435" y="34204"/>
                  </a:lnTo>
                  <a:lnTo>
                    <a:pt x="24217" y="33753"/>
                  </a:lnTo>
                  <a:lnTo>
                    <a:pt x="24014" y="33331"/>
                  </a:lnTo>
                  <a:lnTo>
                    <a:pt x="23854" y="32895"/>
                  </a:lnTo>
                  <a:lnTo>
                    <a:pt x="23709" y="32416"/>
                  </a:lnTo>
                  <a:lnTo>
                    <a:pt x="23563" y="31863"/>
                  </a:lnTo>
                  <a:lnTo>
                    <a:pt x="23432" y="31209"/>
                  </a:lnTo>
                  <a:lnTo>
                    <a:pt x="23287" y="30410"/>
                  </a:lnTo>
                  <a:lnTo>
                    <a:pt x="23113" y="29450"/>
                  </a:lnTo>
                  <a:lnTo>
                    <a:pt x="23011" y="28738"/>
                  </a:lnTo>
                  <a:lnTo>
                    <a:pt x="22938" y="28026"/>
                  </a:lnTo>
                  <a:lnTo>
                    <a:pt x="22880" y="27314"/>
                  </a:lnTo>
                  <a:lnTo>
                    <a:pt x="22836" y="26601"/>
                  </a:lnTo>
                  <a:lnTo>
                    <a:pt x="22822" y="25889"/>
                  </a:lnTo>
                  <a:lnTo>
                    <a:pt x="22822" y="25162"/>
                  </a:lnTo>
                  <a:lnTo>
                    <a:pt x="22836" y="24450"/>
                  </a:lnTo>
                  <a:lnTo>
                    <a:pt x="22880" y="23738"/>
                  </a:lnTo>
                  <a:lnTo>
                    <a:pt x="22938" y="23025"/>
                  </a:lnTo>
                  <a:lnTo>
                    <a:pt x="23011" y="22313"/>
                  </a:lnTo>
                  <a:lnTo>
                    <a:pt x="23098" y="21601"/>
                  </a:lnTo>
                  <a:lnTo>
                    <a:pt x="23185" y="20889"/>
                  </a:lnTo>
                  <a:lnTo>
                    <a:pt x="23302" y="20176"/>
                  </a:lnTo>
                  <a:lnTo>
                    <a:pt x="23432" y="19464"/>
                  </a:lnTo>
                  <a:lnTo>
                    <a:pt x="23578" y="18752"/>
                  </a:lnTo>
                  <a:lnTo>
                    <a:pt x="23723" y="18040"/>
                  </a:lnTo>
                  <a:lnTo>
                    <a:pt x="23883" y="17342"/>
                  </a:lnTo>
                  <a:lnTo>
                    <a:pt x="24057" y="16630"/>
                  </a:lnTo>
                  <a:lnTo>
                    <a:pt x="24421" y="15220"/>
                  </a:lnTo>
                  <a:lnTo>
                    <a:pt x="24813" y="13810"/>
                  </a:lnTo>
                  <a:lnTo>
                    <a:pt x="25220" y="12400"/>
                  </a:lnTo>
                  <a:lnTo>
                    <a:pt x="25656" y="11004"/>
                  </a:lnTo>
                  <a:lnTo>
                    <a:pt x="26092" y="9609"/>
                  </a:lnTo>
                  <a:lnTo>
                    <a:pt x="26965" y="6832"/>
                  </a:lnTo>
                  <a:lnTo>
                    <a:pt x="27037" y="6600"/>
                  </a:lnTo>
                  <a:lnTo>
                    <a:pt x="27081" y="6353"/>
                  </a:lnTo>
                  <a:lnTo>
                    <a:pt x="27095" y="6120"/>
                  </a:lnTo>
                  <a:lnTo>
                    <a:pt x="27110" y="5873"/>
                  </a:lnTo>
                  <a:lnTo>
                    <a:pt x="27095" y="5640"/>
                  </a:lnTo>
                  <a:lnTo>
                    <a:pt x="27066" y="5393"/>
                  </a:lnTo>
                  <a:lnTo>
                    <a:pt x="27023" y="5161"/>
                  </a:lnTo>
                  <a:lnTo>
                    <a:pt x="26950" y="4943"/>
                  </a:lnTo>
                  <a:lnTo>
                    <a:pt x="26877" y="4710"/>
                  </a:lnTo>
                  <a:lnTo>
                    <a:pt x="26776" y="4507"/>
                  </a:lnTo>
                  <a:lnTo>
                    <a:pt x="26659" y="4289"/>
                  </a:lnTo>
                  <a:lnTo>
                    <a:pt x="26528" y="4100"/>
                  </a:lnTo>
                  <a:lnTo>
                    <a:pt x="26383" y="3911"/>
                  </a:lnTo>
                  <a:lnTo>
                    <a:pt x="26223" y="3736"/>
                  </a:lnTo>
                  <a:lnTo>
                    <a:pt x="26049" y="3576"/>
                  </a:lnTo>
                  <a:lnTo>
                    <a:pt x="25860" y="3416"/>
                  </a:lnTo>
                  <a:lnTo>
                    <a:pt x="25380" y="3097"/>
                  </a:lnTo>
                  <a:lnTo>
                    <a:pt x="25089" y="2922"/>
                  </a:lnTo>
                  <a:lnTo>
                    <a:pt x="24755" y="2719"/>
                  </a:lnTo>
                  <a:lnTo>
                    <a:pt x="24377" y="2501"/>
                  </a:lnTo>
                  <a:lnTo>
                    <a:pt x="23956" y="2283"/>
                  </a:lnTo>
                  <a:lnTo>
                    <a:pt x="23505" y="2065"/>
                  </a:lnTo>
                  <a:lnTo>
                    <a:pt x="23011" y="1847"/>
                  </a:lnTo>
                  <a:lnTo>
                    <a:pt x="22473" y="1614"/>
                  </a:lnTo>
                  <a:lnTo>
                    <a:pt x="21906" y="1396"/>
                  </a:lnTo>
                  <a:lnTo>
                    <a:pt x="21310" y="1178"/>
                  </a:lnTo>
                  <a:lnTo>
                    <a:pt x="20671" y="974"/>
                  </a:lnTo>
                  <a:lnTo>
                    <a:pt x="20002" y="785"/>
                  </a:lnTo>
                  <a:lnTo>
                    <a:pt x="19304" y="611"/>
                  </a:lnTo>
                  <a:lnTo>
                    <a:pt x="18563" y="437"/>
                  </a:lnTo>
                  <a:lnTo>
                    <a:pt x="17792" y="306"/>
                  </a:lnTo>
                  <a:lnTo>
                    <a:pt x="16993" y="189"/>
                  </a:lnTo>
                  <a:lnTo>
                    <a:pt x="16164" y="102"/>
                  </a:lnTo>
                  <a:lnTo>
                    <a:pt x="15307" y="30"/>
                  </a:lnTo>
                  <a:lnTo>
                    <a:pt x="14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1;p30">
              <a:extLst>
                <a:ext uri="{FF2B5EF4-FFF2-40B4-BE49-F238E27FC236}">
                  <a16:creationId xmlns:a16="http://schemas.microsoft.com/office/drawing/2014/main" id="{AC856ED5-2492-4119-8DFE-884843E9B040}"/>
                </a:ext>
              </a:extLst>
            </p:cNvPr>
            <p:cNvSpPr/>
            <p:nvPr/>
          </p:nvSpPr>
          <p:spPr>
            <a:xfrm>
              <a:off x="7522500" y="2770617"/>
              <a:ext cx="525430" cy="101675"/>
            </a:xfrm>
            <a:custGeom>
              <a:avLst/>
              <a:gdLst/>
              <a:ahLst/>
              <a:cxnLst/>
              <a:rect l="l" t="t" r="r" b="b"/>
              <a:pathLst>
                <a:path w="29146" h="5640" extrusionOk="0">
                  <a:moveTo>
                    <a:pt x="28477" y="0"/>
                  </a:moveTo>
                  <a:lnTo>
                    <a:pt x="27648" y="334"/>
                  </a:lnTo>
                  <a:lnTo>
                    <a:pt x="26805" y="669"/>
                  </a:lnTo>
                  <a:lnTo>
                    <a:pt x="25948" y="974"/>
                  </a:lnTo>
                  <a:lnTo>
                    <a:pt x="25090" y="1265"/>
                  </a:lnTo>
                  <a:lnTo>
                    <a:pt x="24232" y="1541"/>
                  </a:lnTo>
                  <a:lnTo>
                    <a:pt x="23360" y="1802"/>
                  </a:lnTo>
                  <a:lnTo>
                    <a:pt x="22488" y="2035"/>
                  </a:lnTo>
                  <a:lnTo>
                    <a:pt x="21601" y="2268"/>
                  </a:lnTo>
                  <a:lnTo>
                    <a:pt x="20715" y="2486"/>
                  </a:lnTo>
                  <a:lnTo>
                    <a:pt x="19828" y="2675"/>
                  </a:lnTo>
                  <a:lnTo>
                    <a:pt x="18927" y="2864"/>
                  </a:lnTo>
                  <a:lnTo>
                    <a:pt x="18025" y="3023"/>
                  </a:lnTo>
                  <a:lnTo>
                    <a:pt x="17139" y="3183"/>
                  </a:lnTo>
                  <a:lnTo>
                    <a:pt x="16223" y="3314"/>
                  </a:lnTo>
                  <a:lnTo>
                    <a:pt x="15322" y="3430"/>
                  </a:lnTo>
                  <a:lnTo>
                    <a:pt x="14421" y="3532"/>
                  </a:lnTo>
                  <a:lnTo>
                    <a:pt x="13505" y="3634"/>
                  </a:lnTo>
                  <a:lnTo>
                    <a:pt x="12589" y="3707"/>
                  </a:lnTo>
                  <a:lnTo>
                    <a:pt x="11688" y="3765"/>
                  </a:lnTo>
                  <a:lnTo>
                    <a:pt x="10772" y="3808"/>
                  </a:lnTo>
                  <a:lnTo>
                    <a:pt x="9871" y="3838"/>
                  </a:lnTo>
                  <a:lnTo>
                    <a:pt x="8955" y="3852"/>
                  </a:lnTo>
                  <a:lnTo>
                    <a:pt x="8054" y="3852"/>
                  </a:lnTo>
                  <a:lnTo>
                    <a:pt x="7138" y="3838"/>
                  </a:lnTo>
                  <a:lnTo>
                    <a:pt x="6237" y="3808"/>
                  </a:lnTo>
                  <a:lnTo>
                    <a:pt x="5336" y="3750"/>
                  </a:lnTo>
                  <a:lnTo>
                    <a:pt x="4434" y="3692"/>
                  </a:lnTo>
                  <a:lnTo>
                    <a:pt x="3548" y="3619"/>
                  </a:lnTo>
                  <a:lnTo>
                    <a:pt x="2661" y="3532"/>
                  </a:lnTo>
                  <a:lnTo>
                    <a:pt x="1774" y="3430"/>
                  </a:lnTo>
                  <a:lnTo>
                    <a:pt x="888" y="3314"/>
                  </a:lnTo>
                  <a:lnTo>
                    <a:pt x="15" y="3183"/>
                  </a:lnTo>
                  <a:lnTo>
                    <a:pt x="1" y="3489"/>
                  </a:lnTo>
                  <a:lnTo>
                    <a:pt x="15" y="3794"/>
                  </a:lnTo>
                  <a:lnTo>
                    <a:pt x="30" y="4099"/>
                  </a:lnTo>
                  <a:lnTo>
                    <a:pt x="59" y="4404"/>
                  </a:lnTo>
                  <a:lnTo>
                    <a:pt x="1106" y="4593"/>
                  </a:lnTo>
                  <a:lnTo>
                    <a:pt x="2123" y="4768"/>
                  </a:lnTo>
                  <a:lnTo>
                    <a:pt x="3126" y="4928"/>
                  </a:lnTo>
                  <a:lnTo>
                    <a:pt x="4100" y="5073"/>
                  </a:lnTo>
                  <a:lnTo>
                    <a:pt x="5074" y="5204"/>
                  </a:lnTo>
                  <a:lnTo>
                    <a:pt x="6019" y="5320"/>
                  </a:lnTo>
                  <a:lnTo>
                    <a:pt x="6964" y="5422"/>
                  </a:lnTo>
                  <a:lnTo>
                    <a:pt x="7894" y="5495"/>
                  </a:lnTo>
                  <a:lnTo>
                    <a:pt x="8810" y="5553"/>
                  </a:lnTo>
                  <a:lnTo>
                    <a:pt x="9711" y="5596"/>
                  </a:lnTo>
                  <a:lnTo>
                    <a:pt x="10598" y="5625"/>
                  </a:lnTo>
                  <a:lnTo>
                    <a:pt x="11484" y="5640"/>
                  </a:lnTo>
                  <a:lnTo>
                    <a:pt x="12371" y="5625"/>
                  </a:lnTo>
                  <a:lnTo>
                    <a:pt x="13243" y="5596"/>
                  </a:lnTo>
                  <a:lnTo>
                    <a:pt x="14115" y="5553"/>
                  </a:lnTo>
                  <a:lnTo>
                    <a:pt x="14973" y="5480"/>
                  </a:lnTo>
                  <a:lnTo>
                    <a:pt x="15831" y="5393"/>
                  </a:lnTo>
                  <a:lnTo>
                    <a:pt x="16688" y="5291"/>
                  </a:lnTo>
                  <a:lnTo>
                    <a:pt x="17546" y="5160"/>
                  </a:lnTo>
                  <a:lnTo>
                    <a:pt x="18418" y="5015"/>
                  </a:lnTo>
                  <a:lnTo>
                    <a:pt x="19276" y="4840"/>
                  </a:lnTo>
                  <a:lnTo>
                    <a:pt x="20133" y="4652"/>
                  </a:lnTo>
                  <a:lnTo>
                    <a:pt x="21005" y="4448"/>
                  </a:lnTo>
                  <a:lnTo>
                    <a:pt x="21877" y="4215"/>
                  </a:lnTo>
                  <a:lnTo>
                    <a:pt x="22750" y="3954"/>
                  </a:lnTo>
                  <a:lnTo>
                    <a:pt x="23636" y="3678"/>
                  </a:lnTo>
                  <a:lnTo>
                    <a:pt x="24523" y="3372"/>
                  </a:lnTo>
                  <a:lnTo>
                    <a:pt x="25424" y="3053"/>
                  </a:lnTo>
                  <a:lnTo>
                    <a:pt x="26340" y="2718"/>
                  </a:lnTo>
                  <a:lnTo>
                    <a:pt x="27256" y="2340"/>
                  </a:lnTo>
                  <a:lnTo>
                    <a:pt x="28201" y="1948"/>
                  </a:lnTo>
                  <a:lnTo>
                    <a:pt x="29145" y="1541"/>
                  </a:lnTo>
                  <a:lnTo>
                    <a:pt x="28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62;p30">
              <a:extLst>
                <a:ext uri="{FF2B5EF4-FFF2-40B4-BE49-F238E27FC236}">
                  <a16:creationId xmlns:a16="http://schemas.microsoft.com/office/drawing/2014/main" id="{400E1C07-1036-4825-83E0-A5B143F8C9AE}"/>
                </a:ext>
              </a:extLst>
            </p:cNvPr>
            <p:cNvSpPr/>
            <p:nvPr/>
          </p:nvSpPr>
          <p:spPr>
            <a:xfrm>
              <a:off x="7664268" y="2019321"/>
              <a:ext cx="186080" cy="129474"/>
            </a:xfrm>
            <a:custGeom>
              <a:avLst/>
              <a:gdLst/>
              <a:ahLst/>
              <a:cxnLst/>
              <a:rect l="l" t="t" r="r" b="b"/>
              <a:pathLst>
                <a:path w="10322" h="7182" extrusionOk="0">
                  <a:moveTo>
                    <a:pt x="5379" y="0"/>
                  </a:moveTo>
                  <a:lnTo>
                    <a:pt x="5001" y="15"/>
                  </a:lnTo>
                  <a:lnTo>
                    <a:pt x="4638" y="30"/>
                  </a:lnTo>
                  <a:lnTo>
                    <a:pt x="4274" y="59"/>
                  </a:lnTo>
                  <a:lnTo>
                    <a:pt x="3940" y="102"/>
                  </a:lnTo>
                  <a:lnTo>
                    <a:pt x="3606" y="146"/>
                  </a:lnTo>
                  <a:lnTo>
                    <a:pt x="3286" y="219"/>
                  </a:lnTo>
                  <a:lnTo>
                    <a:pt x="2995" y="291"/>
                  </a:lnTo>
                  <a:lnTo>
                    <a:pt x="2734" y="364"/>
                  </a:lnTo>
                  <a:lnTo>
                    <a:pt x="2486" y="466"/>
                  </a:lnTo>
                  <a:lnTo>
                    <a:pt x="2210" y="582"/>
                  </a:lnTo>
                  <a:lnTo>
                    <a:pt x="1949" y="713"/>
                  </a:lnTo>
                  <a:lnTo>
                    <a:pt x="1716" y="858"/>
                  </a:lnTo>
                  <a:lnTo>
                    <a:pt x="1483" y="1018"/>
                  </a:lnTo>
                  <a:lnTo>
                    <a:pt x="1280" y="1178"/>
                  </a:lnTo>
                  <a:lnTo>
                    <a:pt x="1091" y="1338"/>
                  </a:lnTo>
                  <a:lnTo>
                    <a:pt x="902" y="1512"/>
                  </a:lnTo>
                  <a:lnTo>
                    <a:pt x="742" y="1701"/>
                  </a:lnTo>
                  <a:lnTo>
                    <a:pt x="597" y="1890"/>
                  </a:lnTo>
                  <a:lnTo>
                    <a:pt x="466" y="2079"/>
                  </a:lnTo>
                  <a:lnTo>
                    <a:pt x="350" y="2283"/>
                  </a:lnTo>
                  <a:lnTo>
                    <a:pt x="248" y="2472"/>
                  </a:lnTo>
                  <a:lnTo>
                    <a:pt x="161" y="2675"/>
                  </a:lnTo>
                  <a:lnTo>
                    <a:pt x="103" y="2879"/>
                  </a:lnTo>
                  <a:lnTo>
                    <a:pt x="44" y="3097"/>
                  </a:lnTo>
                  <a:lnTo>
                    <a:pt x="15" y="3300"/>
                  </a:lnTo>
                  <a:lnTo>
                    <a:pt x="1" y="3504"/>
                  </a:lnTo>
                  <a:lnTo>
                    <a:pt x="1" y="3707"/>
                  </a:lnTo>
                  <a:lnTo>
                    <a:pt x="15" y="3925"/>
                  </a:lnTo>
                  <a:lnTo>
                    <a:pt x="30" y="4129"/>
                  </a:lnTo>
                  <a:lnTo>
                    <a:pt x="74" y="4332"/>
                  </a:lnTo>
                  <a:lnTo>
                    <a:pt x="132" y="4536"/>
                  </a:lnTo>
                  <a:lnTo>
                    <a:pt x="190" y="4739"/>
                  </a:lnTo>
                  <a:lnTo>
                    <a:pt x="262" y="4943"/>
                  </a:lnTo>
                  <a:lnTo>
                    <a:pt x="350" y="5146"/>
                  </a:lnTo>
                  <a:lnTo>
                    <a:pt x="451" y="5350"/>
                  </a:lnTo>
                  <a:lnTo>
                    <a:pt x="553" y="5539"/>
                  </a:lnTo>
                  <a:lnTo>
                    <a:pt x="669" y="5742"/>
                  </a:lnTo>
                  <a:lnTo>
                    <a:pt x="931" y="6120"/>
                  </a:lnTo>
                  <a:lnTo>
                    <a:pt x="1222" y="6498"/>
                  </a:lnTo>
                  <a:lnTo>
                    <a:pt x="1338" y="6629"/>
                  </a:lnTo>
                  <a:lnTo>
                    <a:pt x="1454" y="6760"/>
                  </a:lnTo>
                  <a:lnTo>
                    <a:pt x="1614" y="6876"/>
                  </a:lnTo>
                  <a:lnTo>
                    <a:pt x="1774" y="6992"/>
                  </a:lnTo>
                  <a:lnTo>
                    <a:pt x="1949" y="7079"/>
                  </a:lnTo>
                  <a:lnTo>
                    <a:pt x="2138" y="7138"/>
                  </a:lnTo>
                  <a:lnTo>
                    <a:pt x="2356" y="7181"/>
                  </a:lnTo>
                  <a:lnTo>
                    <a:pt x="2574" y="7181"/>
                  </a:lnTo>
                  <a:lnTo>
                    <a:pt x="2705" y="7167"/>
                  </a:lnTo>
                  <a:lnTo>
                    <a:pt x="2835" y="7138"/>
                  </a:lnTo>
                  <a:lnTo>
                    <a:pt x="2952" y="7109"/>
                  </a:lnTo>
                  <a:lnTo>
                    <a:pt x="3053" y="7065"/>
                  </a:lnTo>
                  <a:lnTo>
                    <a:pt x="3271" y="6949"/>
                  </a:lnTo>
                  <a:lnTo>
                    <a:pt x="3475" y="6847"/>
                  </a:lnTo>
                  <a:lnTo>
                    <a:pt x="8214" y="3969"/>
                  </a:lnTo>
                  <a:lnTo>
                    <a:pt x="8679" y="3693"/>
                  </a:lnTo>
                  <a:lnTo>
                    <a:pt x="9115" y="3402"/>
                  </a:lnTo>
                  <a:lnTo>
                    <a:pt x="9318" y="3257"/>
                  </a:lnTo>
                  <a:lnTo>
                    <a:pt x="9507" y="3097"/>
                  </a:lnTo>
                  <a:lnTo>
                    <a:pt x="9696" y="2937"/>
                  </a:lnTo>
                  <a:lnTo>
                    <a:pt x="9856" y="2777"/>
                  </a:lnTo>
                  <a:lnTo>
                    <a:pt x="9958" y="2646"/>
                  </a:lnTo>
                  <a:lnTo>
                    <a:pt x="10045" y="2530"/>
                  </a:lnTo>
                  <a:lnTo>
                    <a:pt x="10118" y="2413"/>
                  </a:lnTo>
                  <a:lnTo>
                    <a:pt x="10191" y="2297"/>
                  </a:lnTo>
                  <a:lnTo>
                    <a:pt x="10234" y="2181"/>
                  </a:lnTo>
                  <a:lnTo>
                    <a:pt x="10278" y="2079"/>
                  </a:lnTo>
                  <a:lnTo>
                    <a:pt x="10292" y="1977"/>
                  </a:lnTo>
                  <a:lnTo>
                    <a:pt x="10307" y="1876"/>
                  </a:lnTo>
                  <a:lnTo>
                    <a:pt x="10321" y="1774"/>
                  </a:lnTo>
                  <a:lnTo>
                    <a:pt x="10307" y="1672"/>
                  </a:lnTo>
                  <a:lnTo>
                    <a:pt x="10292" y="1585"/>
                  </a:lnTo>
                  <a:lnTo>
                    <a:pt x="10263" y="1483"/>
                  </a:lnTo>
                  <a:lnTo>
                    <a:pt x="10220" y="1396"/>
                  </a:lnTo>
                  <a:lnTo>
                    <a:pt x="10161" y="1309"/>
                  </a:lnTo>
                  <a:lnTo>
                    <a:pt x="10103" y="1236"/>
                  </a:lnTo>
                  <a:lnTo>
                    <a:pt x="10045" y="1149"/>
                  </a:lnTo>
                  <a:lnTo>
                    <a:pt x="9871" y="989"/>
                  </a:lnTo>
                  <a:lnTo>
                    <a:pt x="9682" y="858"/>
                  </a:lnTo>
                  <a:lnTo>
                    <a:pt x="9449" y="727"/>
                  </a:lnTo>
                  <a:lnTo>
                    <a:pt x="9202" y="611"/>
                  </a:lnTo>
                  <a:lnTo>
                    <a:pt x="8926" y="495"/>
                  </a:lnTo>
                  <a:lnTo>
                    <a:pt x="8621" y="393"/>
                  </a:lnTo>
                  <a:lnTo>
                    <a:pt x="8315" y="306"/>
                  </a:lnTo>
                  <a:lnTo>
                    <a:pt x="7967" y="233"/>
                  </a:lnTo>
                  <a:lnTo>
                    <a:pt x="7618" y="175"/>
                  </a:lnTo>
                  <a:lnTo>
                    <a:pt x="7269" y="117"/>
                  </a:lnTo>
                  <a:lnTo>
                    <a:pt x="6891" y="73"/>
                  </a:lnTo>
                  <a:lnTo>
                    <a:pt x="6513" y="30"/>
                  </a:lnTo>
                  <a:lnTo>
                    <a:pt x="6135" y="15"/>
                  </a:lnTo>
                  <a:lnTo>
                    <a:pt x="5757"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3;p30">
              <a:extLst>
                <a:ext uri="{FF2B5EF4-FFF2-40B4-BE49-F238E27FC236}">
                  <a16:creationId xmlns:a16="http://schemas.microsoft.com/office/drawing/2014/main" id="{ECD60C1F-E47B-4EE3-A28B-89D885048301}"/>
                </a:ext>
              </a:extLst>
            </p:cNvPr>
            <p:cNvSpPr/>
            <p:nvPr/>
          </p:nvSpPr>
          <p:spPr>
            <a:xfrm>
              <a:off x="6905383" y="2282685"/>
              <a:ext cx="161707" cy="69460"/>
            </a:xfrm>
            <a:custGeom>
              <a:avLst/>
              <a:gdLst/>
              <a:ahLst/>
              <a:cxnLst/>
              <a:rect l="l" t="t" r="r" b="b"/>
              <a:pathLst>
                <a:path w="8970" h="3853" extrusionOk="0">
                  <a:moveTo>
                    <a:pt x="713" y="0"/>
                  </a:moveTo>
                  <a:lnTo>
                    <a:pt x="582" y="15"/>
                  </a:lnTo>
                  <a:lnTo>
                    <a:pt x="451" y="58"/>
                  </a:lnTo>
                  <a:lnTo>
                    <a:pt x="335" y="116"/>
                  </a:lnTo>
                  <a:lnTo>
                    <a:pt x="219" y="189"/>
                  </a:lnTo>
                  <a:lnTo>
                    <a:pt x="132" y="276"/>
                  </a:lnTo>
                  <a:lnTo>
                    <a:pt x="59" y="393"/>
                  </a:lnTo>
                  <a:lnTo>
                    <a:pt x="15" y="494"/>
                  </a:lnTo>
                  <a:lnTo>
                    <a:pt x="1" y="596"/>
                  </a:lnTo>
                  <a:lnTo>
                    <a:pt x="1" y="712"/>
                  </a:lnTo>
                  <a:lnTo>
                    <a:pt x="1" y="814"/>
                  </a:lnTo>
                  <a:lnTo>
                    <a:pt x="30" y="930"/>
                  </a:lnTo>
                  <a:lnTo>
                    <a:pt x="73" y="1032"/>
                  </a:lnTo>
                  <a:lnTo>
                    <a:pt x="132" y="1134"/>
                  </a:lnTo>
                  <a:lnTo>
                    <a:pt x="190" y="1221"/>
                  </a:lnTo>
                  <a:lnTo>
                    <a:pt x="262" y="1308"/>
                  </a:lnTo>
                  <a:lnTo>
                    <a:pt x="335" y="1396"/>
                  </a:lnTo>
                  <a:lnTo>
                    <a:pt x="510" y="1526"/>
                  </a:lnTo>
                  <a:lnTo>
                    <a:pt x="684" y="1657"/>
                  </a:lnTo>
                  <a:lnTo>
                    <a:pt x="873" y="1773"/>
                  </a:lnTo>
                  <a:lnTo>
                    <a:pt x="1236" y="1977"/>
                  </a:lnTo>
                  <a:lnTo>
                    <a:pt x="1614" y="2166"/>
                  </a:lnTo>
                  <a:lnTo>
                    <a:pt x="1978" y="2355"/>
                  </a:lnTo>
                  <a:lnTo>
                    <a:pt x="2356" y="2529"/>
                  </a:lnTo>
                  <a:lnTo>
                    <a:pt x="2748" y="2704"/>
                  </a:lnTo>
                  <a:lnTo>
                    <a:pt x="3141" y="2864"/>
                  </a:lnTo>
                  <a:lnTo>
                    <a:pt x="3533" y="3009"/>
                  </a:lnTo>
                  <a:lnTo>
                    <a:pt x="3925" y="3154"/>
                  </a:lnTo>
                  <a:lnTo>
                    <a:pt x="4332" y="3285"/>
                  </a:lnTo>
                  <a:lnTo>
                    <a:pt x="4740" y="3402"/>
                  </a:lnTo>
                  <a:lnTo>
                    <a:pt x="5147" y="3503"/>
                  </a:lnTo>
                  <a:lnTo>
                    <a:pt x="5554" y="3590"/>
                  </a:lnTo>
                  <a:lnTo>
                    <a:pt x="5961" y="3678"/>
                  </a:lnTo>
                  <a:lnTo>
                    <a:pt x="6382" y="3750"/>
                  </a:lnTo>
                  <a:lnTo>
                    <a:pt x="6789" y="3794"/>
                  </a:lnTo>
                  <a:lnTo>
                    <a:pt x="7196" y="3838"/>
                  </a:lnTo>
                  <a:lnTo>
                    <a:pt x="7414" y="3852"/>
                  </a:lnTo>
                  <a:lnTo>
                    <a:pt x="7603" y="3852"/>
                  </a:lnTo>
                  <a:lnTo>
                    <a:pt x="7792" y="3823"/>
                  </a:lnTo>
                  <a:lnTo>
                    <a:pt x="7966" y="3794"/>
                  </a:lnTo>
                  <a:lnTo>
                    <a:pt x="8112" y="3750"/>
                  </a:lnTo>
                  <a:lnTo>
                    <a:pt x="8257" y="3692"/>
                  </a:lnTo>
                  <a:lnTo>
                    <a:pt x="8388" y="3634"/>
                  </a:lnTo>
                  <a:lnTo>
                    <a:pt x="8504" y="3561"/>
                  </a:lnTo>
                  <a:lnTo>
                    <a:pt x="8606" y="3474"/>
                  </a:lnTo>
                  <a:lnTo>
                    <a:pt x="8708" y="3387"/>
                  </a:lnTo>
                  <a:lnTo>
                    <a:pt x="8780" y="3285"/>
                  </a:lnTo>
                  <a:lnTo>
                    <a:pt x="8839" y="3183"/>
                  </a:lnTo>
                  <a:lnTo>
                    <a:pt x="8897" y="3067"/>
                  </a:lnTo>
                  <a:lnTo>
                    <a:pt x="8926" y="2951"/>
                  </a:lnTo>
                  <a:lnTo>
                    <a:pt x="8955" y="2835"/>
                  </a:lnTo>
                  <a:lnTo>
                    <a:pt x="8969" y="2718"/>
                  </a:lnTo>
                  <a:lnTo>
                    <a:pt x="8969" y="2602"/>
                  </a:lnTo>
                  <a:lnTo>
                    <a:pt x="8955" y="2471"/>
                  </a:lnTo>
                  <a:lnTo>
                    <a:pt x="8926" y="2355"/>
                  </a:lnTo>
                  <a:lnTo>
                    <a:pt x="8882" y="2239"/>
                  </a:lnTo>
                  <a:lnTo>
                    <a:pt x="8824" y="2122"/>
                  </a:lnTo>
                  <a:lnTo>
                    <a:pt x="8766" y="2006"/>
                  </a:lnTo>
                  <a:lnTo>
                    <a:pt x="8679" y="1890"/>
                  </a:lnTo>
                  <a:lnTo>
                    <a:pt x="8592" y="1788"/>
                  </a:lnTo>
                  <a:lnTo>
                    <a:pt x="8475" y="1686"/>
                  </a:lnTo>
                  <a:lnTo>
                    <a:pt x="8359" y="1599"/>
                  </a:lnTo>
                  <a:lnTo>
                    <a:pt x="8228" y="1512"/>
                  </a:lnTo>
                  <a:lnTo>
                    <a:pt x="8083" y="1439"/>
                  </a:lnTo>
                  <a:lnTo>
                    <a:pt x="7923" y="1366"/>
                  </a:lnTo>
                  <a:lnTo>
                    <a:pt x="7763" y="1323"/>
                  </a:lnTo>
                  <a:lnTo>
                    <a:pt x="7574" y="1279"/>
                  </a:lnTo>
                  <a:lnTo>
                    <a:pt x="7371" y="1236"/>
                  </a:lnTo>
                  <a:lnTo>
                    <a:pt x="7138" y="1221"/>
                  </a:lnTo>
                  <a:lnTo>
                    <a:pt x="6905" y="1207"/>
                  </a:lnTo>
                  <a:lnTo>
                    <a:pt x="6440" y="1221"/>
                  </a:lnTo>
                  <a:lnTo>
                    <a:pt x="5961" y="1250"/>
                  </a:lnTo>
                  <a:lnTo>
                    <a:pt x="5495" y="1279"/>
                  </a:lnTo>
                  <a:lnTo>
                    <a:pt x="5030" y="1265"/>
                  </a:lnTo>
                  <a:lnTo>
                    <a:pt x="4580" y="1236"/>
                  </a:lnTo>
                  <a:lnTo>
                    <a:pt x="4129" y="1163"/>
                  </a:lnTo>
                  <a:lnTo>
                    <a:pt x="3678" y="1076"/>
                  </a:lnTo>
                  <a:lnTo>
                    <a:pt x="3228" y="959"/>
                  </a:lnTo>
                  <a:lnTo>
                    <a:pt x="2792" y="814"/>
                  </a:lnTo>
                  <a:lnTo>
                    <a:pt x="2370" y="640"/>
                  </a:lnTo>
                  <a:lnTo>
                    <a:pt x="1963" y="436"/>
                  </a:lnTo>
                  <a:lnTo>
                    <a:pt x="1731" y="305"/>
                  </a:lnTo>
                  <a:lnTo>
                    <a:pt x="1483" y="175"/>
                  </a:lnTo>
                  <a:lnTo>
                    <a:pt x="1236" y="73"/>
                  </a:lnTo>
                  <a:lnTo>
                    <a:pt x="1120" y="44"/>
                  </a:lnTo>
                  <a:lnTo>
                    <a:pt x="989" y="15"/>
                  </a:lnTo>
                  <a:lnTo>
                    <a:pt x="844"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64;p30">
              <a:extLst>
                <a:ext uri="{FF2B5EF4-FFF2-40B4-BE49-F238E27FC236}">
                  <a16:creationId xmlns:a16="http://schemas.microsoft.com/office/drawing/2014/main" id="{C1B80552-9400-4F3C-A4CA-9F071012F638}"/>
                </a:ext>
              </a:extLst>
            </p:cNvPr>
            <p:cNvSpPr/>
            <p:nvPr/>
          </p:nvSpPr>
          <p:spPr>
            <a:xfrm>
              <a:off x="6908537" y="2243890"/>
              <a:ext cx="161689" cy="69730"/>
            </a:xfrm>
            <a:custGeom>
              <a:avLst/>
              <a:gdLst/>
              <a:ahLst/>
              <a:cxnLst/>
              <a:rect l="l" t="t" r="r" b="b"/>
              <a:pathLst>
                <a:path w="8969" h="3868" extrusionOk="0">
                  <a:moveTo>
                    <a:pt x="727" y="1"/>
                  </a:moveTo>
                  <a:lnTo>
                    <a:pt x="582" y="30"/>
                  </a:lnTo>
                  <a:lnTo>
                    <a:pt x="451" y="59"/>
                  </a:lnTo>
                  <a:lnTo>
                    <a:pt x="335" y="117"/>
                  </a:lnTo>
                  <a:lnTo>
                    <a:pt x="233" y="190"/>
                  </a:lnTo>
                  <a:lnTo>
                    <a:pt x="146" y="292"/>
                  </a:lnTo>
                  <a:lnTo>
                    <a:pt x="73" y="393"/>
                  </a:lnTo>
                  <a:lnTo>
                    <a:pt x="29" y="495"/>
                  </a:lnTo>
                  <a:lnTo>
                    <a:pt x="0" y="611"/>
                  </a:lnTo>
                  <a:lnTo>
                    <a:pt x="0" y="713"/>
                  </a:lnTo>
                  <a:lnTo>
                    <a:pt x="15" y="829"/>
                  </a:lnTo>
                  <a:lnTo>
                    <a:pt x="44" y="931"/>
                  </a:lnTo>
                  <a:lnTo>
                    <a:pt x="87" y="1033"/>
                  </a:lnTo>
                  <a:lnTo>
                    <a:pt x="131" y="1135"/>
                  </a:lnTo>
                  <a:lnTo>
                    <a:pt x="189" y="1236"/>
                  </a:lnTo>
                  <a:lnTo>
                    <a:pt x="262" y="1324"/>
                  </a:lnTo>
                  <a:lnTo>
                    <a:pt x="335" y="1396"/>
                  </a:lnTo>
                  <a:lnTo>
                    <a:pt x="509" y="1542"/>
                  </a:lnTo>
                  <a:lnTo>
                    <a:pt x="698" y="1672"/>
                  </a:lnTo>
                  <a:lnTo>
                    <a:pt x="887" y="1774"/>
                  </a:lnTo>
                  <a:lnTo>
                    <a:pt x="1250" y="1978"/>
                  </a:lnTo>
                  <a:lnTo>
                    <a:pt x="1614" y="2181"/>
                  </a:lnTo>
                  <a:lnTo>
                    <a:pt x="1992" y="2370"/>
                  </a:lnTo>
                  <a:lnTo>
                    <a:pt x="2370" y="2545"/>
                  </a:lnTo>
                  <a:lnTo>
                    <a:pt x="2748" y="2704"/>
                  </a:lnTo>
                  <a:lnTo>
                    <a:pt x="3140" y="2864"/>
                  </a:lnTo>
                  <a:lnTo>
                    <a:pt x="3532" y="3024"/>
                  </a:lnTo>
                  <a:lnTo>
                    <a:pt x="3939" y="3155"/>
                  </a:lnTo>
                  <a:lnTo>
                    <a:pt x="4332" y="3286"/>
                  </a:lnTo>
                  <a:lnTo>
                    <a:pt x="4739" y="3402"/>
                  </a:lnTo>
                  <a:lnTo>
                    <a:pt x="5146" y="3504"/>
                  </a:lnTo>
                  <a:lnTo>
                    <a:pt x="5553" y="3606"/>
                  </a:lnTo>
                  <a:lnTo>
                    <a:pt x="5974" y="3678"/>
                  </a:lnTo>
                  <a:lnTo>
                    <a:pt x="6381" y="3751"/>
                  </a:lnTo>
                  <a:lnTo>
                    <a:pt x="6789" y="3809"/>
                  </a:lnTo>
                  <a:lnTo>
                    <a:pt x="7210" y="3853"/>
                  </a:lnTo>
                  <a:lnTo>
                    <a:pt x="7414" y="3867"/>
                  </a:lnTo>
                  <a:lnTo>
                    <a:pt x="7617" y="3853"/>
                  </a:lnTo>
                  <a:lnTo>
                    <a:pt x="7791" y="3838"/>
                  </a:lnTo>
                  <a:lnTo>
                    <a:pt x="7966" y="3809"/>
                  </a:lnTo>
                  <a:lnTo>
                    <a:pt x="8126" y="3766"/>
                  </a:lnTo>
                  <a:lnTo>
                    <a:pt x="8271" y="3707"/>
                  </a:lnTo>
                  <a:lnTo>
                    <a:pt x="8402" y="3635"/>
                  </a:lnTo>
                  <a:lnTo>
                    <a:pt x="8518" y="3562"/>
                  </a:lnTo>
                  <a:lnTo>
                    <a:pt x="8620" y="3475"/>
                  </a:lnTo>
                  <a:lnTo>
                    <a:pt x="8707" y="3388"/>
                  </a:lnTo>
                  <a:lnTo>
                    <a:pt x="8780" y="3286"/>
                  </a:lnTo>
                  <a:lnTo>
                    <a:pt x="8853" y="3184"/>
                  </a:lnTo>
                  <a:lnTo>
                    <a:pt x="8896" y="3082"/>
                  </a:lnTo>
                  <a:lnTo>
                    <a:pt x="8940" y="2966"/>
                  </a:lnTo>
                  <a:lnTo>
                    <a:pt x="8969" y="2850"/>
                  </a:lnTo>
                  <a:lnTo>
                    <a:pt x="8969" y="2719"/>
                  </a:lnTo>
                  <a:lnTo>
                    <a:pt x="8969" y="2603"/>
                  </a:lnTo>
                  <a:lnTo>
                    <a:pt x="8954" y="2486"/>
                  </a:lnTo>
                  <a:lnTo>
                    <a:pt x="8925" y="2356"/>
                  </a:lnTo>
                  <a:lnTo>
                    <a:pt x="8882" y="2239"/>
                  </a:lnTo>
                  <a:lnTo>
                    <a:pt x="8838" y="2123"/>
                  </a:lnTo>
                  <a:lnTo>
                    <a:pt x="8765" y="2007"/>
                  </a:lnTo>
                  <a:lnTo>
                    <a:pt x="8693" y="1905"/>
                  </a:lnTo>
                  <a:lnTo>
                    <a:pt x="8591" y="1803"/>
                  </a:lnTo>
                  <a:lnTo>
                    <a:pt x="8489" y="1701"/>
                  </a:lnTo>
                  <a:lnTo>
                    <a:pt x="8373" y="1600"/>
                  </a:lnTo>
                  <a:lnTo>
                    <a:pt x="8242" y="1527"/>
                  </a:lnTo>
                  <a:lnTo>
                    <a:pt x="8097" y="1440"/>
                  </a:lnTo>
                  <a:lnTo>
                    <a:pt x="7937" y="1382"/>
                  </a:lnTo>
                  <a:lnTo>
                    <a:pt x="7762" y="1324"/>
                  </a:lnTo>
                  <a:lnTo>
                    <a:pt x="7573" y="1280"/>
                  </a:lnTo>
                  <a:lnTo>
                    <a:pt x="7384" y="1251"/>
                  </a:lnTo>
                  <a:lnTo>
                    <a:pt x="7152" y="1222"/>
                  </a:lnTo>
                  <a:lnTo>
                    <a:pt x="6440" y="1222"/>
                  </a:lnTo>
                  <a:lnTo>
                    <a:pt x="5974" y="1251"/>
                  </a:lnTo>
                  <a:lnTo>
                    <a:pt x="5495" y="1280"/>
                  </a:lnTo>
                  <a:lnTo>
                    <a:pt x="5044" y="1280"/>
                  </a:lnTo>
                  <a:lnTo>
                    <a:pt x="4579" y="1236"/>
                  </a:lnTo>
                  <a:lnTo>
                    <a:pt x="4128" y="1178"/>
                  </a:lnTo>
                  <a:lnTo>
                    <a:pt x="3678" y="1091"/>
                  </a:lnTo>
                  <a:lnTo>
                    <a:pt x="3242" y="960"/>
                  </a:lnTo>
                  <a:lnTo>
                    <a:pt x="2806" y="815"/>
                  </a:lnTo>
                  <a:lnTo>
                    <a:pt x="2384" y="640"/>
                  </a:lnTo>
                  <a:lnTo>
                    <a:pt x="1977" y="437"/>
                  </a:lnTo>
                  <a:lnTo>
                    <a:pt x="1730" y="306"/>
                  </a:lnTo>
                  <a:lnTo>
                    <a:pt x="1497" y="190"/>
                  </a:lnTo>
                  <a:lnTo>
                    <a:pt x="1250" y="88"/>
                  </a:lnTo>
                  <a:lnTo>
                    <a:pt x="1119" y="44"/>
                  </a:lnTo>
                  <a:lnTo>
                    <a:pt x="989" y="15"/>
                  </a:lnTo>
                  <a:lnTo>
                    <a:pt x="858" y="1"/>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65;p30">
              <a:extLst>
                <a:ext uri="{FF2B5EF4-FFF2-40B4-BE49-F238E27FC236}">
                  <a16:creationId xmlns:a16="http://schemas.microsoft.com/office/drawing/2014/main" id="{190B9885-5DC4-4F63-90FA-A5DC6A0A4005}"/>
                </a:ext>
              </a:extLst>
            </p:cNvPr>
            <p:cNvSpPr/>
            <p:nvPr/>
          </p:nvSpPr>
          <p:spPr>
            <a:xfrm>
              <a:off x="6935525" y="2217425"/>
              <a:ext cx="161707" cy="69730"/>
            </a:xfrm>
            <a:custGeom>
              <a:avLst/>
              <a:gdLst/>
              <a:ahLst/>
              <a:cxnLst/>
              <a:rect l="l" t="t" r="r" b="b"/>
              <a:pathLst>
                <a:path w="8970" h="3868" extrusionOk="0">
                  <a:moveTo>
                    <a:pt x="858" y="1"/>
                  </a:moveTo>
                  <a:lnTo>
                    <a:pt x="727" y="15"/>
                  </a:lnTo>
                  <a:lnTo>
                    <a:pt x="596" y="30"/>
                  </a:lnTo>
                  <a:lnTo>
                    <a:pt x="466" y="73"/>
                  </a:lnTo>
                  <a:lnTo>
                    <a:pt x="335" y="131"/>
                  </a:lnTo>
                  <a:lnTo>
                    <a:pt x="233" y="204"/>
                  </a:lnTo>
                  <a:lnTo>
                    <a:pt x="146" y="291"/>
                  </a:lnTo>
                  <a:lnTo>
                    <a:pt x="73" y="408"/>
                  </a:lnTo>
                  <a:lnTo>
                    <a:pt x="29" y="509"/>
                  </a:lnTo>
                  <a:lnTo>
                    <a:pt x="15" y="611"/>
                  </a:lnTo>
                  <a:lnTo>
                    <a:pt x="0" y="727"/>
                  </a:lnTo>
                  <a:lnTo>
                    <a:pt x="15" y="829"/>
                  </a:lnTo>
                  <a:lnTo>
                    <a:pt x="44" y="945"/>
                  </a:lnTo>
                  <a:lnTo>
                    <a:pt x="88" y="1047"/>
                  </a:lnTo>
                  <a:lnTo>
                    <a:pt x="131" y="1149"/>
                  </a:lnTo>
                  <a:lnTo>
                    <a:pt x="189" y="1236"/>
                  </a:lnTo>
                  <a:lnTo>
                    <a:pt x="262" y="1323"/>
                  </a:lnTo>
                  <a:lnTo>
                    <a:pt x="349" y="1396"/>
                  </a:lnTo>
                  <a:lnTo>
                    <a:pt x="509" y="1541"/>
                  </a:lnTo>
                  <a:lnTo>
                    <a:pt x="698" y="1672"/>
                  </a:lnTo>
                  <a:lnTo>
                    <a:pt x="887" y="1789"/>
                  </a:lnTo>
                  <a:lnTo>
                    <a:pt x="1251" y="1992"/>
                  </a:lnTo>
                  <a:lnTo>
                    <a:pt x="1614" y="2181"/>
                  </a:lnTo>
                  <a:lnTo>
                    <a:pt x="1992" y="2370"/>
                  </a:lnTo>
                  <a:lnTo>
                    <a:pt x="2370" y="2544"/>
                  </a:lnTo>
                  <a:lnTo>
                    <a:pt x="2762" y="2719"/>
                  </a:lnTo>
                  <a:lnTo>
                    <a:pt x="3140" y="2879"/>
                  </a:lnTo>
                  <a:lnTo>
                    <a:pt x="3547" y="3024"/>
                  </a:lnTo>
                  <a:lnTo>
                    <a:pt x="3940" y="3169"/>
                  </a:lnTo>
                  <a:lnTo>
                    <a:pt x="4347" y="3286"/>
                  </a:lnTo>
                  <a:lnTo>
                    <a:pt x="4739" y="3402"/>
                  </a:lnTo>
                  <a:lnTo>
                    <a:pt x="5146" y="3518"/>
                  </a:lnTo>
                  <a:lnTo>
                    <a:pt x="5568" y="3606"/>
                  </a:lnTo>
                  <a:lnTo>
                    <a:pt x="5975" y="3693"/>
                  </a:lnTo>
                  <a:lnTo>
                    <a:pt x="6382" y="3751"/>
                  </a:lnTo>
                  <a:lnTo>
                    <a:pt x="6803" y="3809"/>
                  </a:lnTo>
                  <a:lnTo>
                    <a:pt x="7210" y="3853"/>
                  </a:lnTo>
                  <a:lnTo>
                    <a:pt x="7428" y="3867"/>
                  </a:lnTo>
                  <a:lnTo>
                    <a:pt x="7617" y="3867"/>
                  </a:lnTo>
                  <a:lnTo>
                    <a:pt x="7806" y="3838"/>
                  </a:lnTo>
                  <a:lnTo>
                    <a:pt x="7966" y="3809"/>
                  </a:lnTo>
                  <a:lnTo>
                    <a:pt x="8126" y="3765"/>
                  </a:lnTo>
                  <a:lnTo>
                    <a:pt x="8271" y="3707"/>
                  </a:lnTo>
                  <a:lnTo>
                    <a:pt x="8402" y="3649"/>
                  </a:lnTo>
                  <a:lnTo>
                    <a:pt x="8518" y="3562"/>
                  </a:lnTo>
                  <a:lnTo>
                    <a:pt x="8620" y="3489"/>
                  </a:lnTo>
                  <a:lnTo>
                    <a:pt x="8707" y="3388"/>
                  </a:lnTo>
                  <a:lnTo>
                    <a:pt x="8795" y="3300"/>
                  </a:lnTo>
                  <a:lnTo>
                    <a:pt x="8853" y="3184"/>
                  </a:lnTo>
                  <a:lnTo>
                    <a:pt x="8896" y="3082"/>
                  </a:lnTo>
                  <a:lnTo>
                    <a:pt x="8940" y="2966"/>
                  </a:lnTo>
                  <a:lnTo>
                    <a:pt x="8969" y="2850"/>
                  </a:lnTo>
                  <a:lnTo>
                    <a:pt x="8969" y="2733"/>
                  </a:lnTo>
                  <a:lnTo>
                    <a:pt x="8969" y="2603"/>
                  </a:lnTo>
                  <a:lnTo>
                    <a:pt x="8955" y="2486"/>
                  </a:lnTo>
                  <a:lnTo>
                    <a:pt x="8925" y="2370"/>
                  </a:lnTo>
                  <a:lnTo>
                    <a:pt x="8896" y="2254"/>
                  </a:lnTo>
                  <a:lnTo>
                    <a:pt x="8838" y="2123"/>
                  </a:lnTo>
                  <a:lnTo>
                    <a:pt x="8766" y="2021"/>
                  </a:lnTo>
                  <a:lnTo>
                    <a:pt x="8693" y="1905"/>
                  </a:lnTo>
                  <a:lnTo>
                    <a:pt x="8591" y="1803"/>
                  </a:lnTo>
                  <a:lnTo>
                    <a:pt x="8489" y="1701"/>
                  </a:lnTo>
                  <a:lnTo>
                    <a:pt x="8373" y="1614"/>
                  </a:lnTo>
                  <a:lnTo>
                    <a:pt x="8242" y="1527"/>
                  </a:lnTo>
                  <a:lnTo>
                    <a:pt x="8097" y="1454"/>
                  </a:lnTo>
                  <a:lnTo>
                    <a:pt x="7937" y="1382"/>
                  </a:lnTo>
                  <a:lnTo>
                    <a:pt x="7763" y="1323"/>
                  </a:lnTo>
                  <a:lnTo>
                    <a:pt x="7588" y="1280"/>
                  </a:lnTo>
                  <a:lnTo>
                    <a:pt x="7385" y="1251"/>
                  </a:lnTo>
                  <a:lnTo>
                    <a:pt x="7152" y="1236"/>
                  </a:lnTo>
                  <a:lnTo>
                    <a:pt x="6920" y="1222"/>
                  </a:lnTo>
                  <a:lnTo>
                    <a:pt x="6440" y="1236"/>
                  </a:lnTo>
                  <a:lnTo>
                    <a:pt x="5975" y="1265"/>
                  </a:lnTo>
                  <a:lnTo>
                    <a:pt x="5495" y="1280"/>
                  </a:lnTo>
                  <a:lnTo>
                    <a:pt x="5044" y="1280"/>
                  </a:lnTo>
                  <a:lnTo>
                    <a:pt x="4579" y="1251"/>
                  </a:lnTo>
                  <a:lnTo>
                    <a:pt x="4129" y="1178"/>
                  </a:lnTo>
                  <a:lnTo>
                    <a:pt x="3678" y="1091"/>
                  </a:lnTo>
                  <a:lnTo>
                    <a:pt x="3242" y="975"/>
                  </a:lnTo>
                  <a:lnTo>
                    <a:pt x="2806" y="815"/>
                  </a:lnTo>
                  <a:lnTo>
                    <a:pt x="2384" y="640"/>
                  </a:lnTo>
                  <a:lnTo>
                    <a:pt x="1977" y="437"/>
                  </a:lnTo>
                  <a:lnTo>
                    <a:pt x="1745" y="320"/>
                  </a:lnTo>
                  <a:lnTo>
                    <a:pt x="1498" y="190"/>
                  </a:lnTo>
                  <a:lnTo>
                    <a:pt x="1251" y="88"/>
                  </a:lnTo>
                  <a:lnTo>
                    <a:pt x="1120" y="44"/>
                  </a:lnTo>
                  <a:lnTo>
                    <a:pt x="989" y="15"/>
                  </a:lnTo>
                  <a:lnTo>
                    <a:pt x="858" y="1"/>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66;p30">
              <a:extLst>
                <a:ext uri="{FF2B5EF4-FFF2-40B4-BE49-F238E27FC236}">
                  <a16:creationId xmlns:a16="http://schemas.microsoft.com/office/drawing/2014/main" id="{376564A8-5D38-4911-986C-2D6C876CD08C}"/>
                </a:ext>
              </a:extLst>
            </p:cNvPr>
            <p:cNvSpPr/>
            <p:nvPr/>
          </p:nvSpPr>
          <p:spPr>
            <a:xfrm>
              <a:off x="6975618" y="2203274"/>
              <a:ext cx="131817" cy="56895"/>
            </a:xfrm>
            <a:custGeom>
              <a:avLst/>
              <a:gdLst/>
              <a:ahLst/>
              <a:cxnLst/>
              <a:rect l="l" t="t" r="r" b="b"/>
              <a:pathLst>
                <a:path w="7312" h="3156" extrusionOk="0">
                  <a:moveTo>
                    <a:pt x="698" y="1"/>
                  </a:moveTo>
                  <a:lnTo>
                    <a:pt x="582" y="15"/>
                  </a:lnTo>
                  <a:lnTo>
                    <a:pt x="466" y="30"/>
                  </a:lnTo>
                  <a:lnTo>
                    <a:pt x="364" y="59"/>
                  </a:lnTo>
                  <a:lnTo>
                    <a:pt x="262" y="102"/>
                  </a:lnTo>
                  <a:lnTo>
                    <a:pt x="175" y="161"/>
                  </a:lnTo>
                  <a:lnTo>
                    <a:pt x="102" y="233"/>
                  </a:lnTo>
                  <a:lnTo>
                    <a:pt x="44" y="335"/>
                  </a:lnTo>
                  <a:lnTo>
                    <a:pt x="15" y="408"/>
                  </a:lnTo>
                  <a:lnTo>
                    <a:pt x="0" y="495"/>
                  </a:lnTo>
                  <a:lnTo>
                    <a:pt x="0" y="582"/>
                  </a:lnTo>
                  <a:lnTo>
                    <a:pt x="0" y="684"/>
                  </a:lnTo>
                  <a:lnTo>
                    <a:pt x="29" y="771"/>
                  </a:lnTo>
                  <a:lnTo>
                    <a:pt x="59" y="858"/>
                  </a:lnTo>
                  <a:lnTo>
                    <a:pt x="102" y="931"/>
                  </a:lnTo>
                  <a:lnTo>
                    <a:pt x="146" y="1018"/>
                  </a:lnTo>
                  <a:lnTo>
                    <a:pt x="277" y="1149"/>
                  </a:lnTo>
                  <a:lnTo>
                    <a:pt x="407" y="1265"/>
                  </a:lnTo>
                  <a:lnTo>
                    <a:pt x="567" y="1367"/>
                  </a:lnTo>
                  <a:lnTo>
                    <a:pt x="713" y="1454"/>
                  </a:lnTo>
                  <a:lnTo>
                    <a:pt x="1309" y="1789"/>
                  </a:lnTo>
                  <a:lnTo>
                    <a:pt x="1934" y="2079"/>
                  </a:lnTo>
                  <a:lnTo>
                    <a:pt x="2239" y="2225"/>
                  </a:lnTo>
                  <a:lnTo>
                    <a:pt x="2559" y="2341"/>
                  </a:lnTo>
                  <a:lnTo>
                    <a:pt x="2879" y="2472"/>
                  </a:lnTo>
                  <a:lnTo>
                    <a:pt x="3213" y="2588"/>
                  </a:lnTo>
                  <a:lnTo>
                    <a:pt x="3533" y="2690"/>
                  </a:lnTo>
                  <a:lnTo>
                    <a:pt x="3867" y="2777"/>
                  </a:lnTo>
                  <a:lnTo>
                    <a:pt x="4201" y="2864"/>
                  </a:lnTo>
                  <a:lnTo>
                    <a:pt x="4536" y="2952"/>
                  </a:lnTo>
                  <a:lnTo>
                    <a:pt x="4870" y="3010"/>
                  </a:lnTo>
                  <a:lnTo>
                    <a:pt x="5204" y="3068"/>
                  </a:lnTo>
                  <a:lnTo>
                    <a:pt x="5539" y="3111"/>
                  </a:lnTo>
                  <a:lnTo>
                    <a:pt x="5873" y="3140"/>
                  </a:lnTo>
                  <a:lnTo>
                    <a:pt x="6047" y="3155"/>
                  </a:lnTo>
                  <a:lnTo>
                    <a:pt x="6207" y="3155"/>
                  </a:lnTo>
                  <a:lnTo>
                    <a:pt x="6367" y="3140"/>
                  </a:lnTo>
                  <a:lnTo>
                    <a:pt x="6498" y="3111"/>
                  </a:lnTo>
                  <a:lnTo>
                    <a:pt x="6629" y="3082"/>
                  </a:lnTo>
                  <a:lnTo>
                    <a:pt x="6745" y="3024"/>
                  </a:lnTo>
                  <a:lnTo>
                    <a:pt x="6847" y="2981"/>
                  </a:lnTo>
                  <a:lnTo>
                    <a:pt x="6949" y="2908"/>
                  </a:lnTo>
                  <a:lnTo>
                    <a:pt x="7036" y="2850"/>
                  </a:lnTo>
                  <a:lnTo>
                    <a:pt x="7108" y="2777"/>
                  </a:lnTo>
                  <a:lnTo>
                    <a:pt x="7167" y="2690"/>
                  </a:lnTo>
                  <a:lnTo>
                    <a:pt x="7225" y="2603"/>
                  </a:lnTo>
                  <a:lnTo>
                    <a:pt x="7254" y="2515"/>
                  </a:lnTo>
                  <a:lnTo>
                    <a:pt x="7283" y="2428"/>
                  </a:lnTo>
                  <a:lnTo>
                    <a:pt x="7312" y="2326"/>
                  </a:lnTo>
                  <a:lnTo>
                    <a:pt x="7312" y="2225"/>
                  </a:lnTo>
                  <a:lnTo>
                    <a:pt x="7312" y="2138"/>
                  </a:lnTo>
                  <a:lnTo>
                    <a:pt x="7312" y="2036"/>
                  </a:lnTo>
                  <a:lnTo>
                    <a:pt x="7283" y="1934"/>
                  </a:lnTo>
                  <a:lnTo>
                    <a:pt x="7254" y="1832"/>
                  </a:lnTo>
                  <a:lnTo>
                    <a:pt x="7210" y="1745"/>
                  </a:lnTo>
                  <a:lnTo>
                    <a:pt x="7152" y="1643"/>
                  </a:lnTo>
                  <a:lnTo>
                    <a:pt x="7079" y="1556"/>
                  </a:lnTo>
                  <a:lnTo>
                    <a:pt x="7007" y="1469"/>
                  </a:lnTo>
                  <a:lnTo>
                    <a:pt x="6920" y="1396"/>
                  </a:lnTo>
                  <a:lnTo>
                    <a:pt x="6832" y="1309"/>
                  </a:lnTo>
                  <a:lnTo>
                    <a:pt x="6716" y="1251"/>
                  </a:lnTo>
                  <a:lnTo>
                    <a:pt x="6600" y="1178"/>
                  </a:lnTo>
                  <a:lnTo>
                    <a:pt x="6469" y="1135"/>
                  </a:lnTo>
                  <a:lnTo>
                    <a:pt x="6338" y="1091"/>
                  </a:lnTo>
                  <a:lnTo>
                    <a:pt x="6178" y="1047"/>
                  </a:lnTo>
                  <a:lnTo>
                    <a:pt x="6018" y="1018"/>
                  </a:lnTo>
                  <a:lnTo>
                    <a:pt x="5829" y="1004"/>
                  </a:lnTo>
                  <a:lnTo>
                    <a:pt x="5248" y="1004"/>
                  </a:lnTo>
                  <a:lnTo>
                    <a:pt x="4870" y="1033"/>
                  </a:lnTo>
                  <a:lnTo>
                    <a:pt x="4477" y="1047"/>
                  </a:lnTo>
                  <a:lnTo>
                    <a:pt x="4114" y="1047"/>
                  </a:lnTo>
                  <a:lnTo>
                    <a:pt x="3736" y="1018"/>
                  </a:lnTo>
                  <a:lnTo>
                    <a:pt x="3358" y="960"/>
                  </a:lnTo>
                  <a:lnTo>
                    <a:pt x="2995" y="887"/>
                  </a:lnTo>
                  <a:lnTo>
                    <a:pt x="2631" y="786"/>
                  </a:lnTo>
                  <a:lnTo>
                    <a:pt x="2283" y="669"/>
                  </a:lnTo>
                  <a:lnTo>
                    <a:pt x="1934" y="524"/>
                  </a:lnTo>
                  <a:lnTo>
                    <a:pt x="1599" y="364"/>
                  </a:lnTo>
                  <a:lnTo>
                    <a:pt x="1410" y="262"/>
                  </a:lnTo>
                  <a:lnTo>
                    <a:pt x="1221" y="161"/>
                  </a:lnTo>
                  <a:lnTo>
                    <a:pt x="1018" y="73"/>
                  </a:lnTo>
                  <a:lnTo>
                    <a:pt x="916" y="44"/>
                  </a:lnTo>
                  <a:lnTo>
                    <a:pt x="800" y="15"/>
                  </a:lnTo>
                  <a:lnTo>
                    <a:pt x="698" y="1"/>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7;p30">
              <a:extLst>
                <a:ext uri="{FF2B5EF4-FFF2-40B4-BE49-F238E27FC236}">
                  <a16:creationId xmlns:a16="http://schemas.microsoft.com/office/drawing/2014/main" id="{610FC01C-64A8-47BA-94E1-6287D277AE5E}"/>
                </a:ext>
              </a:extLst>
            </p:cNvPr>
            <p:cNvSpPr/>
            <p:nvPr/>
          </p:nvSpPr>
          <p:spPr>
            <a:xfrm>
              <a:off x="7004444" y="2212720"/>
              <a:ext cx="158029" cy="139425"/>
            </a:xfrm>
            <a:custGeom>
              <a:avLst/>
              <a:gdLst/>
              <a:ahLst/>
              <a:cxnLst/>
              <a:rect l="l" t="t" r="r" b="b"/>
              <a:pathLst>
                <a:path w="8766" h="7734" extrusionOk="0">
                  <a:moveTo>
                    <a:pt x="5466" y="0"/>
                  </a:moveTo>
                  <a:lnTo>
                    <a:pt x="5146" y="15"/>
                  </a:lnTo>
                  <a:lnTo>
                    <a:pt x="4841" y="44"/>
                  </a:lnTo>
                  <a:lnTo>
                    <a:pt x="4521" y="87"/>
                  </a:lnTo>
                  <a:lnTo>
                    <a:pt x="4216" y="160"/>
                  </a:lnTo>
                  <a:lnTo>
                    <a:pt x="3911" y="247"/>
                  </a:lnTo>
                  <a:lnTo>
                    <a:pt x="3620" y="334"/>
                  </a:lnTo>
                  <a:lnTo>
                    <a:pt x="3329" y="465"/>
                  </a:lnTo>
                  <a:lnTo>
                    <a:pt x="3038" y="596"/>
                  </a:lnTo>
                  <a:lnTo>
                    <a:pt x="2762" y="741"/>
                  </a:lnTo>
                  <a:lnTo>
                    <a:pt x="2486" y="901"/>
                  </a:lnTo>
                  <a:lnTo>
                    <a:pt x="2224" y="1090"/>
                  </a:lnTo>
                  <a:lnTo>
                    <a:pt x="1977" y="1279"/>
                  </a:lnTo>
                  <a:lnTo>
                    <a:pt x="1745" y="1483"/>
                  </a:lnTo>
                  <a:lnTo>
                    <a:pt x="1512" y="1701"/>
                  </a:lnTo>
                  <a:lnTo>
                    <a:pt x="1309" y="1933"/>
                  </a:lnTo>
                  <a:lnTo>
                    <a:pt x="1105" y="2180"/>
                  </a:lnTo>
                  <a:lnTo>
                    <a:pt x="931" y="2442"/>
                  </a:lnTo>
                  <a:lnTo>
                    <a:pt x="756" y="2704"/>
                  </a:lnTo>
                  <a:lnTo>
                    <a:pt x="611" y="2980"/>
                  </a:lnTo>
                  <a:lnTo>
                    <a:pt x="480" y="3271"/>
                  </a:lnTo>
                  <a:lnTo>
                    <a:pt x="349" y="3561"/>
                  </a:lnTo>
                  <a:lnTo>
                    <a:pt x="247" y="3852"/>
                  </a:lnTo>
                  <a:lnTo>
                    <a:pt x="175" y="4157"/>
                  </a:lnTo>
                  <a:lnTo>
                    <a:pt x="102" y="4463"/>
                  </a:lnTo>
                  <a:lnTo>
                    <a:pt x="44" y="4782"/>
                  </a:lnTo>
                  <a:lnTo>
                    <a:pt x="15" y="5088"/>
                  </a:lnTo>
                  <a:lnTo>
                    <a:pt x="0" y="5407"/>
                  </a:lnTo>
                  <a:lnTo>
                    <a:pt x="0" y="5727"/>
                  </a:lnTo>
                  <a:lnTo>
                    <a:pt x="15" y="6032"/>
                  </a:lnTo>
                  <a:lnTo>
                    <a:pt x="59" y="6352"/>
                  </a:lnTo>
                  <a:lnTo>
                    <a:pt x="117" y="6657"/>
                  </a:lnTo>
                  <a:lnTo>
                    <a:pt x="189" y="6963"/>
                  </a:lnTo>
                  <a:lnTo>
                    <a:pt x="1992" y="7733"/>
                  </a:lnTo>
                  <a:lnTo>
                    <a:pt x="2471" y="7690"/>
                  </a:lnTo>
                  <a:lnTo>
                    <a:pt x="2922" y="7646"/>
                  </a:lnTo>
                  <a:lnTo>
                    <a:pt x="3329" y="7588"/>
                  </a:lnTo>
                  <a:lnTo>
                    <a:pt x="3736" y="7515"/>
                  </a:lnTo>
                  <a:lnTo>
                    <a:pt x="4129" y="7428"/>
                  </a:lnTo>
                  <a:lnTo>
                    <a:pt x="4536" y="7312"/>
                  </a:lnTo>
                  <a:lnTo>
                    <a:pt x="4957" y="7181"/>
                  </a:lnTo>
                  <a:lnTo>
                    <a:pt x="5422" y="7021"/>
                  </a:lnTo>
                  <a:lnTo>
                    <a:pt x="5655" y="6919"/>
                  </a:lnTo>
                  <a:lnTo>
                    <a:pt x="5887" y="6817"/>
                  </a:lnTo>
                  <a:lnTo>
                    <a:pt x="6120" y="6716"/>
                  </a:lnTo>
                  <a:lnTo>
                    <a:pt x="6353" y="6585"/>
                  </a:lnTo>
                  <a:lnTo>
                    <a:pt x="6571" y="6454"/>
                  </a:lnTo>
                  <a:lnTo>
                    <a:pt x="6789" y="6323"/>
                  </a:lnTo>
                  <a:lnTo>
                    <a:pt x="7007" y="6178"/>
                  </a:lnTo>
                  <a:lnTo>
                    <a:pt x="7210" y="6018"/>
                  </a:lnTo>
                  <a:lnTo>
                    <a:pt x="7399" y="5843"/>
                  </a:lnTo>
                  <a:lnTo>
                    <a:pt x="7588" y="5669"/>
                  </a:lnTo>
                  <a:lnTo>
                    <a:pt x="7763" y="5495"/>
                  </a:lnTo>
                  <a:lnTo>
                    <a:pt x="7922" y="5291"/>
                  </a:lnTo>
                  <a:lnTo>
                    <a:pt x="8082" y="5102"/>
                  </a:lnTo>
                  <a:lnTo>
                    <a:pt x="8213" y="4884"/>
                  </a:lnTo>
                  <a:lnTo>
                    <a:pt x="8344" y="4666"/>
                  </a:lnTo>
                  <a:lnTo>
                    <a:pt x="8460" y="4433"/>
                  </a:lnTo>
                  <a:lnTo>
                    <a:pt x="8547" y="4201"/>
                  </a:lnTo>
                  <a:lnTo>
                    <a:pt x="8635" y="3954"/>
                  </a:lnTo>
                  <a:lnTo>
                    <a:pt x="8693" y="3707"/>
                  </a:lnTo>
                  <a:lnTo>
                    <a:pt x="8736" y="3445"/>
                  </a:lnTo>
                  <a:lnTo>
                    <a:pt x="8751" y="3198"/>
                  </a:lnTo>
                  <a:lnTo>
                    <a:pt x="8766" y="2936"/>
                  </a:lnTo>
                  <a:lnTo>
                    <a:pt x="8751" y="2675"/>
                  </a:lnTo>
                  <a:lnTo>
                    <a:pt x="8707" y="2428"/>
                  </a:lnTo>
                  <a:lnTo>
                    <a:pt x="8664" y="2180"/>
                  </a:lnTo>
                  <a:lnTo>
                    <a:pt x="8591" y="1933"/>
                  </a:lnTo>
                  <a:lnTo>
                    <a:pt x="8504" y="1701"/>
                  </a:lnTo>
                  <a:lnTo>
                    <a:pt x="8388" y="1468"/>
                  </a:lnTo>
                  <a:lnTo>
                    <a:pt x="8257" y="1250"/>
                  </a:lnTo>
                  <a:lnTo>
                    <a:pt x="8111" y="1061"/>
                  </a:lnTo>
                  <a:lnTo>
                    <a:pt x="7937" y="872"/>
                  </a:lnTo>
                  <a:lnTo>
                    <a:pt x="7748" y="698"/>
                  </a:lnTo>
                  <a:lnTo>
                    <a:pt x="7632" y="611"/>
                  </a:lnTo>
                  <a:lnTo>
                    <a:pt x="7501" y="523"/>
                  </a:lnTo>
                  <a:lnTo>
                    <a:pt x="7239" y="378"/>
                  </a:lnTo>
                  <a:lnTo>
                    <a:pt x="6963" y="247"/>
                  </a:lnTo>
                  <a:lnTo>
                    <a:pt x="6672" y="160"/>
                  </a:lnTo>
                  <a:lnTo>
                    <a:pt x="6382" y="87"/>
                  </a:lnTo>
                  <a:lnTo>
                    <a:pt x="6076" y="29"/>
                  </a:lnTo>
                  <a:lnTo>
                    <a:pt x="5771"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68;p30">
              <a:extLst>
                <a:ext uri="{FF2B5EF4-FFF2-40B4-BE49-F238E27FC236}">
                  <a16:creationId xmlns:a16="http://schemas.microsoft.com/office/drawing/2014/main" id="{3B30442C-7F25-4AB3-A0AE-563527D789FF}"/>
                </a:ext>
              </a:extLst>
            </p:cNvPr>
            <p:cNvSpPr/>
            <p:nvPr/>
          </p:nvSpPr>
          <p:spPr>
            <a:xfrm>
              <a:off x="7081475" y="2222148"/>
              <a:ext cx="384707" cy="351410"/>
            </a:xfrm>
            <a:custGeom>
              <a:avLst/>
              <a:gdLst/>
              <a:ahLst/>
              <a:cxnLst/>
              <a:rect l="l" t="t" r="r" b="b"/>
              <a:pathLst>
                <a:path w="21340" h="19493" extrusionOk="0">
                  <a:moveTo>
                    <a:pt x="2777" y="0"/>
                  </a:moveTo>
                  <a:lnTo>
                    <a:pt x="1" y="3896"/>
                  </a:lnTo>
                  <a:lnTo>
                    <a:pt x="12952" y="16920"/>
                  </a:lnTo>
                  <a:lnTo>
                    <a:pt x="13577" y="17531"/>
                  </a:lnTo>
                  <a:lnTo>
                    <a:pt x="13897" y="17836"/>
                  </a:lnTo>
                  <a:lnTo>
                    <a:pt x="14217" y="18127"/>
                  </a:lnTo>
                  <a:lnTo>
                    <a:pt x="14566" y="18388"/>
                  </a:lnTo>
                  <a:lnTo>
                    <a:pt x="14915" y="18650"/>
                  </a:lnTo>
                  <a:lnTo>
                    <a:pt x="15293" y="18882"/>
                  </a:lnTo>
                  <a:lnTo>
                    <a:pt x="15482" y="18984"/>
                  </a:lnTo>
                  <a:lnTo>
                    <a:pt x="15685" y="19071"/>
                  </a:lnTo>
                  <a:lnTo>
                    <a:pt x="15889" y="19159"/>
                  </a:lnTo>
                  <a:lnTo>
                    <a:pt x="16092" y="19246"/>
                  </a:lnTo>
                  <a:lnTo>
                    <a:pt x="16310" y="19319"/>
                  </a:lnTo>
                  <a:lnTo>
                    <a:pt x="16528" y="19377"/>
                  </a:lnTo>
                  <a:lnTo>
                    <a:pt x="16746" y="19420"/>
                  </a:lnTo>
                  <a:lnTo>
                    <a:pt x="16979" y="19449"/>
                  </a:lnTo>
                  <a:lnTo>
                    <a:pt x="17211" y="19478"/>
                  </a:lnTo>
                  <a:lnTo>
                    <a:pt x="17444" y="19493"/>
                  </a:lnTo>
                  <a:lnTo>
                    <a:pt x="17677" y="19478"/>
                  </a:lnTo>
                  <a:lnTo>
                    <a:pt x="17909" y="19464"/>
                  </a:lnTo>
                  <a:lnTo>
                    <a:pt x="18142" y="19435"/>
                  </a:lnTo>
                  <a:lnTo>
                    <a:pt x="18360" y="19391"/>
                  </a:lnTo>
                  <a:lnTo>
                    <a:pt x="18592" y="19333"/>
                  </a:lnTo>
                  <a:lnTo>
                    <a:pt x="18825" y="19246"/>
                  </a:lnTo>
                  <a:lnTo>
                    <a:pt x="19043" y="19159"/>
                  </a:lnTo>
                  <a:lnTo>
                    <a:pt x="19261" y="19057"/>
                  </a:lnTo>
                  <a:lnTo>
                    <a:pt x="19435" y="18941"/>
                  </a:lnTo>
                  <a:lnTo>
                    <a:pt x="19610" y="18839"/>
                  </a:lnTo>
                  <a:lnTo>
                    <a:pt x="19770" y="18708"/>
                  </a:lnTo>
                  <a:lnTo>
                    <a:pt x="19930" y="18577"/>
                  </a:lnTo>
                  <a:lnTo>
                    <a:pt x="20075" y="18446"/>
                  </a:lnTo>
                  <a:lnTo>
                    <a:pt x="20220" y="18301"/>
                  </a:lnTo>
                  <a:lnTo>
                    <a:pt x="20337" y="18141"/>
                  </a:lnTo>
                  <a:lnTo>
                    <a:pt x="20468" y="17981"/>
                  </a:lnTo>
                  <a:lnTo>
                    <a:pt x="20584" y="17821"/>
                  </a:lnTo>
                  <a:lnTo>
                    <a:pt x="20686" y="17647"/>
                  </a:lnTo>
                  <a:lnTo>
                    <a:pt x="20787" y="17472"/>
                  </a:lnTo>
                  <a:lnTo>
                    <a:pt x="20875" y="17284"/>
                  </a:lnTo>
                  <a:lnTo>
                    <a:pt x="20962" y="17109"/>
                  </a:lnTo>
                  <a:lnTo>
                    <a:pt x="21034" y="16920"/>
                  </a:lnTo>
                  <a:lnTo>
                    <a:pt x="21165" y="16528"/>
                  </a:lnTo>
                  <a:lnTo>
                    <a:pt x="21252" y="16135"/>
                  </a:lnTo>
                  <a:lnTo>
                    <a:pt x="21311" y="15728"/>
                  </a:lnTo>
                  <a:lnTo>
                    <a:pt x="21340" y="15336"/>
                  </a:lnTo>
                  <a:lnTo>
                    <a:pt x="21340" y="14929"/>
                  </a:lnTo>
                  <a:lnTo>
                    <a:pt x="21311" y="14536"/>
                  </a:lnTo>
                  <a:lnTo>
                    <a:pt x="21238" y="14144"/>
                  </a:lnTo>
                  <a:lnTo>
                    <a:pt x="21151" y="13780"/>
                  </a:lnTo>
                  <a:lnTo>
                    <a:pt x="21093" y="13591"/>
                  </a:lnTo>
                  <a:lnTo>
                    <a:pt x="21020" y="13417"/>
                  </a:lnTo>
                  <a:lnTo>
                    <a:pt x="20860" y="13083"/>
                  </a:lnTo>
                  <a:lnTo>
                    <a:pt x="20686" y="12763"/>
                  </a:lnTo>
                  <a:lnTo>
                    <a:pt x="20497" y="12458"/>
                  </a:lnTo>
                  <a:lnTo>
                    <a:pt x="20279" y="12152"/>
                  </a:lnTo>
                  <a:lnTo>
                    <a:pt x="20061" y="11876"/>
                  </a:lnTo>
                  <a:lnTo>
                    <a:pt x="19813" y="11600"/>
                  </a:lnTo>
                  <a:lnTo>
                    <a:pt x="19552" y="11338"/>
                  </a:lnTo>
                  <a:lnTo>
                    <a:pt x="19290" y="11091"/>
                  </a:lnTo>
                  <a:lnTo>
                    <a:pt x="19014" y="10844"/>
                  </a:lnTo>
                  <a:lnTo>
                    <a:pt x="18723" y="10612"/>
                  </a:lnTo>
                  <a:lnTo>
                    <a:pt x="18432" y="10394"/>
                  </a:lnTo>
                  <a:lnTo>
                    <a:pt x="18127" y="10175"/>
                  </a:lnTo>
                  <a:lnTo>
                    <a:pt x="17517" y="9739"/>
                  </a:lnTo>
                  <a:lnTo>
                    <a:pt x="16906" y="9332"/>
                  </a:lnTo>
                  <a:lnTo>
                    <a:pt x="2777"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9;p30">
              <a:extLst>
                <a:ext uri="{FF2B5EF4-FFF2-40B4-BE49-F238E27FC236}">
                  <a16:creationId xmlns:a16="http://schemas.microsoft.com/office/drawing/2014/main" id="{7C9262BD-4CE5-453A-BD7A-9387D49FFC7D}"/>
                </a:ext>
              </a:extLst>
            </p:cNvPr>
            <p:cNvSpPr/>
            <p:nvPr/>
          </p:nvSpPr>
          <p:spPr>
            <a:xfrm>
              <a:off x="7537445" y="1510423"/>
              <a:ext cx="397542" cy="488744"/>
            </a:xfrm>
            <a:custGeom>
              <a:avLst/>
              <a:gdLst/>
              <a:ahLst/>
              <a:cxnLst/>
              <a:rect l="l" t="t" r="r" b="b"/>
              <a:pathLst>
                <a:path w="22052" h="27111" extrusionOk="0">
                  <a:moveTo>
                    <a:pt x="10917" y="1"/>
                  </a:moveTo>
                  <a:lnTo>
                    <a:pt x="10335" y="15"/>
                  </a:lnTo>
                  <a:lnTo>
                    <a:pt x="9740" y="30"/>
                  </a:lnTo>
                  <a:lnTo>
                    <a:pt x="9144" y="73"/>
                  </a:lnTo>
                  <a:lnTo>
                    <a:pt x="8548" y="132"/>
                  </a:lnTo>
                  <a:lnTo>
                    <a:pt x="7952" y="219"/>
                  </a:lnTo>
                  <a:lnTo>
                    <a:pt x="7356" y="321"/>
                  </a:lnTo>
                  <a:lnTo>
                    <a:pt x="6760" y="451"/>
                  </a:lnTo>
                  <a:lnTo>
                    <a:pt x="6207" y="611"/>
                  </a:lnTo>
                  <a:lnTo>
                    <a:pt x="5669" y="786"/>
                  </a:lnTo>
                  <a:lnTo>
                    <a:pt x="5146" y="1004"/>
                  </a:lnTo>
                  <a:lnTo>
                    <a:pt x="4899" y="1105"/>
                  </a:lnTo>
                  <a:lnTo>
                    <a:pt x="4652" y="1236"/>
                  </a:lnTo>
                  <a:lnTo>
                    <a:pt x="4405" y="1367"/>
                  </a:lnTo>
                  <a:lnTo>
                    <a:pt x="4158" y="1512"/>
                  </a:lnTo>
                  <a:lnTo>
                    <a:pt x="3925" y="1658"/>
                  </a:lnTo>
                  <a:lnTo>
                    <a:pt x="3693" y="1818"/>
                  </a:lnTo>
                  <a:lnTo>
                    <a:pt x="3475" y="1978"/>
                  </a:lnTo>
                  <a:lnTo>
                    <a:pt x="3256" y="2167"/>
                  </a:lnTo>
                  <a:lnTo>
                    <a:pt x="3053" y="2341"/>
                  </a:lnTo>
                  <a:lnTo>
                    <a:pt x="2849" y="2545"/>
                  </a:lnTo>
                  <a:lnTo>
                    <a:pt x="2646" y="2748"/>
                  </a:lnTo>
                  <a:lnTo>
                    <a:pt x="2457" y="2966"/>
                  </a:lnTo>
                  <a:lnTo>
                    <a:pt x="2283" y="3184"/>
                  </a:lnTo>
                  <a:lnTo>
                    <a:pt x="2108" y="3402"/>
                  </a:lnTo>
                  <a:lnTo>
                    <a:pt x="1948" y="3635"/>
                  </a:lnTo>
                  <a:lnTo>
                    <a:pt x="1803" y="3867"/>
                  </a:lnTo>
                  <a:lnTo>
                    <a:pt x="1658" y="4114"/>
                  </a:lnTo>
                  <a:lnTo>
                    <a:pt x="1512" y="4361"/>
                  </a:lnTo>
                  <a:lnTo>
                    <a:pt x="1265" y="4856"/>
                  </a:lnTo>
                  <a:lnTo>
                    <a:pt x="1032" y="5364"/>
                  </a:lnTo>
                  <a:lnTo>
                    <a:pt x="844" y="5902"/>
                  </a:lnTo>
                  <a:lnTo>
                    <a:pt x="669" y="6440"/>
                  </a:lnTo>
                  <a:lnTo>
                    <a:pt x="509" y="6992"/>
                  </a:lnTo>
                  <a:lnTo>
                    <a:pt x="393" y="7545"/>
                  </a:lnTo>
                  <a:lnTo>
                    <a:pt x="277" y="8097"/>
                  </a:lnTo>
                  <a:lnTo>
                    <a:pt x="189" y="8664"/>
                  </a:lnTo>
                  <a:lnTo>
                    <a:pt x="131" y="9231"/>
                  </a:lnTo>
                  <a:lnTo>
                    <a:pt x="73" y="9798"/>
                  </a:lnTo>
                  <a:lnTo>
                    <a:pt x="30" y="10350"/>
                  </a:lnTo>
                  <a:lnTo>
                    <a:pt x="15" y="10903"/>
                  </a:lnTo>
                  <a:lnTo>
                    <a:pt x="0" y="11891"/>
                  </a:lnTo>
                  <a:lnTo>
                    <a:pt x="15" y="12880"/>
                  </a:lnTo>
                  <a:lnTo>
                    <a:pt x="59" y="13868"/>
                  </a:lnTo>
                  <a:lnTo>
                    <a:pt x="146" y="14856"/>
                  </a:lnTo>
                  <a:lnTo>
                    <a:pt x="248" y="15830"/>
                  </a:lnTo>
                  <a:lnTo>
                    <a:pt x="393" y="16790"/>
                  </a:lnTo>
                  <a:lnTo>
                    <a:pt x="567" y="17764"/>
                  </a:lnTo>
                  <a:lnTo>
                    <a:pt x="771" y="18708"/>
                  </a:lnTo>
                  <a:lnTo>
                    <a:pt x="1003" y="19668"/>
                  </a:lnTo>
                  <a:lnTo>
                    <a:pt x="1265" y="20598"/>
                  </a:lnTo>
                  <a:lnTo>
                    <a:pt x="1570" y="21514"/>
                  </a:lnTo>
                  <a:lnTo>
                    <a:pt x="1890" y="22430"/>
                  </a:lnTo>
                  <a:lnTo>
                    <a:pt x="2254" y="23331"/>
                  </a:lnTo>
                  <a:lnTo>
                    <a:pt x="2631" y="24218"/>
                  </a:lnTo>
                  <a:lnTo>
                    <a:pt x="3038" y="25075"/>
                  </a:lnTo>
                  <a:lnTo>
                    <a:pt x="3489" y="25933"/>
                  </a:lnTo>
                  <a:lnTo>
                    <a:pt x="3998" y="26107"/>
                  </a:lnTo>
                  <a:lnTo>
                    <a:pt x="4521" y="26267"/>
                  </a:lnTo>
                  <a:lnTo>
                    <a:pt x="5030" y="26413"/>
                  </a:lnTo>
                  <a:lnTo>
                    <a:pt x="5553" y="26543"/>
                  </a:lnTo>
                  <a:lnTo>
                    <a:pt x="6091" y="26660"/>
                  </a:lnTo>
                  <a:lnTo>
                    <a:pt x="6614" y="26761"/>
                  </a:lnTo>
                  <a:lnTo>
                    <a:pt x="7138" y="26849"/>
                  </a:lnTo>
                  <a:lnTo>
                    <a:pt x="7675" y="26936"/>
                  </a:lnTo>
                  <a:lnTo>
                    <a:pt x="8213" y="26994"/>
                  </a:lnTo>
                  <a:lnTo>
                    <a:pt x="8751" y="27038"/>
                  </a:lnTo>
                  <a:lnTo>
                    <a:pt x="9289" y="27081"/>
                  </a:lnTo>
                  <a:lnTo>
                    <a:pt x="9827" y="27096"/>
                  </a:lnTo>
                  <a:lnTo>
                    <a:pt x="10365" y="27110"/>
                  </a:lnTo>
                  <a:lnTo>
                    <a:pt x="10902" y="27096"/>
                  </a:lnTo>
                  <a:lnTo>
                    <a:pt x="11440" y="27081"/>
                  </a:lnTo>
                  <a:lnTo>
                    <a:pt x="11978" y="27052"/>
                  </a:lnTo>
                  <a:lnTo>
                    <a:pt x="12516" y="27008"/>
                  </a:lnTo>
                  <a:lnTo>
                    <a:pt x="13068" y="26950"/>
                  </a:lnTo>
                  <a:lnTo>
                    <a:pt x="13606" y="26878"/>
                  </a:lnTo>
                  <a:lnTo>
                    <a:pt x="14144" y="26790"/>
                  </a:lnTo>
                  <a:lnTo>
                    <a:pt x="14682" y="26689"/>
                  </a:lnTo>
                  <a:lnTo>
                    <a:pt x="15205" y="26572"/>
                  </a:lnTo>
                  <a:lnTo>
                    <a:pt x="15743" y="26456"/>
                  </a:lnTo>
                  <a:lnTo>
                    <a:pt x="16281" y="26311"/>
                  </a:lnTo>
                  <a:lnTo>
                    <a:pt x="16804" y="26165"/>
                  </a:lnTo>
                  <a:lnTo>
                    <a:pt x="17327" y="26005"/>
                  </a:lnTo>
                  <a:lnTo>
                    <a:pt x="17865" y="25817"/>
                  </a:lnTo>
                  <a:lnTo>
                    <a:pt x="18374" y="25628"/>
                  </a:lnTo>
                  <a:lnTo>
                    <a:pt x="18897" y="25424"/>
                  </a:lnTo>
                  <a:lnTo>
                    <a:pt x="19420" y="25206"/>
                  </a:lnTo>
                  <a:lnTo>
                    <a:pt x="19929" y="24988"/>
                  </a:lnTo>
                  <a:lnTo>
                    <a:pt x="20438" y="24741"/>
                  </a:lnTo>
                  <a:lnTo>
                    <a:pt x="21063" y="21717"/>
                  </a:lnTo>
                  <a:lnTo>
                    <a:pt x="21368" y="20177"/>
                  </a:lnTo>
                  <a:lnTo>
                    <a:pt x="21499" y="19406"/>
                  </a:lnTo>
                  <a:lnTo>
                    <a:pt x="21630" y="18636"/>
                  </a:lnTo>
                  <a:lnTo>
                    <a:pt x="21746" y="17851"/>
                  </a:lnTo>
                  <a:lnTo>
                    <a:pt x="21848" y="17080"/>
                  </a:lnTo>
                  <a:lnTo>
                    <a:pt x="21935" y="16310"/>
                  </a:lnTo>
                  <a:lnTo>
                    <a:pt x="21993" y="15540"/>
                  </a:lnTo>
                  <a:lnTo>
                    <a:pt x="22037" y="14769"/>
                  </a:lnTo>
                  <a:lnTo>
                    <a:pt x="22051" y="14013"/>
                  </a:lnTo>
                  <a:lnTo>
                    <a:pt x="22037" y="13257"/>
                  </a:lnTo>
                  <a:lnTo>
                    <a:pt x="21993" y="12502"/>
                  </a:lnTo>
                  <a:lnTo>
                    <a:pt x="21906" y="11688"/>
                  </a:lnTo>
                  <a:lnTo>
                    <a:pt x="21790" y="10845"/>
                  </a:lnTo>
                  <a:lnTo>
                    <a:pt x="21732" y="10408"/>
                  </a:lnTo>
                  <a:lnTo>
                    <a:pt x="21644" y="9958"/>
                  </a:lnTo>
                  <a:lnTo>
                    <a:pt x="21557" y="9522"/>
                  </a:lnTo>
                  <a:lnTo>
                    <a:pt x="21455" y="9071"/>
                  </a:lnTo>
                  <a:lnTo>
                    <a:pt x="21339" y="8635"/>
                  </a:lnTo>
                  <a:lnTo>
                    <a:pt x="21223" y="8184"/>
                  </a:lnTo>
                  <a:lnTo>
                    <a:pt x="21092" y="7734"/>
                  </a:lnTo>
                  <a:lnTo>
                    <a:pt x="20947" y="7298"/>
                  </a:lnTo>
                  <a:lnTo>
                    <a:pt x="20801" y="6847"/>
                  </a:lnTo>
                  <a:lnTo>
                    <a:pt x="20627" y="6411"/>
                  </a:lnTo>
                  <a:lnTo>
                    <a:pt x="20452" y="5990"/>
                  </a:lnTo>
                  <a:lnTo>
                    <a:pt x="20264" y="5553"/>
                  </a:lnTo>
                  <a:lnTo>
                    <a:pt x="20060" y="5146"/>
                  </a:lnTo>
                  <a:lnTo>
                    <a:pt x="19842" y="4739"/>
                  </a:lnTo>
                  <a:lnTo>
                    <a:pt x="19624" y="4332"/>
                  </a:lnTo>
                  <a:lnTo>
                    <a:pt x="19377" y="3954"/>
                  </a:lnTo>
                  <a:lnTo>
                    <a:pt x="19130" y="3577"/>
                  </a:lnTo>
                  <a:lnTo>
                    <a:pt x="18868" y="3213"/>
                  </a:lnTo>
                  <a:lnTo>
                    <a:pt x="18577" y="2879"/>
                  </a:lnTo>
                  <a:lnTo>
                    <a:pt x="18287" y="2545"/>
                  </a:lnTo>
                  <a:lnTo>
                    <a:pt x="17981" y="2225"/>
                  </a:lnTo>
                  <a:lnTo>
                    <a:pt x="17662" y="1934"/>
                  </a:lnTo>
                  <a:lnTo>
                    <a:pt x="17327" y="1658"/>
                  </a:lnTo>
                  <a:lnTo>
                    <a:pt x="16978" y="1396"/>
                  </a:lnTo>
                  <a:lnTo>
                    <a:pt x="16600" y="1164"/>
                  </a:lnTo>
                  <a:lnTo>
                    <a:pt x="16223" y="960"/>
                  </a:lnTo>
                  <a:lnTo>
                    <a:pt x="15830" y="771"/>
                  </a:lnTo>
                  <a:lnTo>
                    <a:pt x="15409" y="611"/>
                  </a:lnTo>
                  <a:lnTo>
                    <a:pt x="14943" y="451"/>
                  </a:lnTo>
                  <a:lnTo>
                    <a:pt x="14464" y="335"/>
                  </a:lnTo>
                  <a:lnTo>
                    <a:pt x="13969" y="233"/>
                  </a:lnTo>
                  <a:lnTo>
                    <a:pt x="13475" y="146"/>
                  </a:lnTo>
                  <a:lnTo>
                    <a:pt x="12981" y="88"/>
                  </a:lnTo>
                  <a:lnTo>
                    <a:pt x="12487" y="59"/>
                  </a:lnTo>
                  <a:lnTo>
                    <a:pt x="11993" y="30"/>
                  </a:lnTo>
                  <a:lnTo>
                    <a:pt x="11498" y="15"/>
                  </a:lnTo>
                  <a:lnTo>
                    <a:pt x="10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0;p30">
              <a:extLst>
                <a:ext uri="{FF2B5EF4-FFF2-40B4-BE49-F238E27FC236}">
                  <a16:creationId xmlns:a16="http://schemas.microsoft.com/office/drawing/2014/main" id="{F4F6F81C-A123-4142-AC9E-A868D3FFCE27}"/>
                </a:ext>
              </a:extLst>
            </p:cNvPr>
            <p:cNvSpPr/>
            <p:nvPr/>
          </p:nvSpPr>
          <p:spPr>
            <a:xfrm>
              <a:off x="7712492" y="1806020"/>
              <a:ext cx="116368" cy="256820"/>
            </a:xfrm>
            <a:custGeom>
              <a:avLst/>
              <a:gdLst/>
              <a:ahLst/>
              <a:cxnLst/>
              <a:rect l="l" t="t" r="r" b="b"/>
              <a:pathLst>
                <a:path w="6455" h="14246" extrusionOk="0">
                  <a:moveTo>
                    <a:pt x="6454" y="0"/>
                  </a:moveTo>
                  <a:lnTo>
                    <a:pt x="6047" y="175"/>
                  </a:lnTo>
                  <a:lnTo>
                    <a:pt x="5640" y="349"/>
                  </a:lnTo>
                  <a:lnTo>
                    <a:pt x="5248" y="538"/>
                  </a:lnTo>
                  <a:lnTo>
                    <a:pt x="4855" y="756"/>
                  </a:lnTo>
                  <a:lnTo>
                    <a:pt x="4463" y="974"/>
                  </a:lnTo>
                  <a:lnTo>
                    <a:pt x="4085" y="1221"/>
                  </a:lnTo>
                  <a:lnTo>
                    <a:pt x="3707" y="1483"/>
                  </a:lnTo>
                  <a:lnTo>
                    <a:pt x="3329" y="1759"/>
                  </a:lnTo>
                  <a:lnTo>
                    <a:pt x="2966" y="2064"/>
                  </a:lnTo>
                  <a:lnTo>
                    <a:pt x="2617" y="2384"/>
                  </a:lnTo>
                  <a:lnTo>
                    <a:pt x="2268" y="2718"/>
                  </a:lnTo>
                  <a:lnTo>
                    <a:pt x="1934" y="3082"/>
                  </a:lnTo>
                  <a:lnTo>
                    <a:pt x="1599" y="3460"/>
                  </a:lnTo>
                  <a:lnTo>
                    <a:pt x="1280" y="3867"/>
                  </a:lnTo>
                  <a:lnTo>
                    <a:pt x="974" y="4288"/>
                  </a:lnTo>
                  <a:lnTo>
                    <a:pt x="684" y="4739"/>
                  </a:lnTo>
                  <a:lnTo>
                    <a:pt x="553" y="6556"/>
                  </a:lnTo>
                  <a:lnTo>
                    <a:pt x="407" y="8329"/>
                  </a:lnTo>
                  <a:lnTo>
                    <a:pt x="233" y="10088"/>
                  </a:lnTo>
                  <a:lnTo>
                    <a:pt x="30" y="11862"/>
                  </a:lnTo>
                  <a:lnTo>
                    <a:pt x="0" y="12051"/>
                  </a:lnTo>
                  <a:lnTo>
                    <a:pt x="0" y="12240"/>
                  </a:lnTo>
                  <a:lnTo>
                    <a:pt x="0" y="12428"/>
                  </a:lnTo>
                  <a:lnTo>
                    <a:pt x="15" y="12617"/>
                  </a:lnTo>
                  <a:lnTo>
                    <a:pt x="59" y="12792"/>
                  </a:lnTo>
                  <a:lnTo>
                    <a:pt x="88" y="12966"/>
                  </a:lnTo>
                  <a:lnTo>
                    <a:pt x="146" y="13126"/>
                  </a:lnTo>
                  <a:lnTo>
                    <a:pt x="204" y="13286"/>
                  </a:lnTo>
                  <a:lnTo>
                    <a:pt x="277" y="13431"/>
                  </a:lnTo>
                  <a:lnTo>
                    <a:pt x="349" y="13562"/>
                  </a:lnTo>
                  <a:lnTo>
                    <a:pt x="437" y="13693"/>
                  </a:lnTo>
                  <a:lnTo>
                    <a:pt x="538" y="13795"/>
                  </a:lnTo>
                  <a:lnTo>
                    <a:pt x="640" y="13897"/>
                  </a:lnTo>
                  <a:lnTo>
                    <a:pt x="756" y="13969"/>
                  </a:lnTo>
                  <a:lnTo>
                    <a:pt x="873" y="14042"/>
                  </a:lnTo>
                  <a:lnTo>
                    <a:pt x="1003" y="14086"/>
                  </a:lnTo>
                  <a:lnTo>
                    <a:pt x="1265" y="14158"/>
                  </a:lnTo>
                  <a:lnTo>
                    <a:pt x="1527" y="14202"/>
                  </a:lnTo>
                  <a:lnTo>
                    <a:pt x="1788" y="14231"/>
                  </a:lnTo>
                  <a:lnTo>
                    <a:pt x="2050" y="14245"/>
                  </a:lnTo>
                  <a:lnTo>
                    <a:pt x="2312" y="14231"/>
                  </a:lnTo>
                  <a:lnTo>
                    <a:pt x="2573" y="14202"/>
                  </a:lnTo>
                  <a:lnTo>
                    <a:pt x="2835" y="14158"/>
                  </a:lnTo>
                  <a:lnTo>
                    <a:pt x="3111" y="14100"/>
                  </a:lnTo>
                  <a:lnTo>
                    <a:pt x="3373" y="14013"/>
                  </a:lnTo>
                  <a:lnTo>
                    <a:pt x="3634" y="13926"/>
                  </a:lnTo>
                  <a:lnTo>
                    <a:pt x="3882" y="13809"/>
                  </a:lnTo>
                  <a:lnTo>
                    <a:pt x="4143" y="13664"/>
                  </a:lnTo>
                  <a:lnTo>
                    <a:pt x="4390" y="13519"/>
                  </a:lnTo>
                  <a:lnTo>
                    <a:pt x="4637" y="13359"/>
                  </a:lnTo>
                  <a:lnTo>
                    <a:pt x="4885" y="13170"/>
                  </a:lnTo>
                  <a:lnTo>
                    <a:pt x="5117" y="12981"/>
                  </a:lnTo>
                  <a:lnTo>
                    <a:pt x="5277" y="12806"/>
                  </a:lnTo>
                  <a:lnTo>
                    <a:pt x="5422" y="12617"/>
                  </a:lnTo>
                  <a:lnTo>
                    <a:pt x="5539" y="12399"/>
                  </a:lnTo>
                  <a:lnTo>
                    <a:pt x="5640" y="12167"/>
                  </a:lnTo>
                  <a:lnTo>
                    <a:pt x="5728" y="11920"/>
                  </a:lnTo>
                  <a:lnTo>
                    <a:pt x="5786" y="11658"/>
                  </a:lnTo>
                  <a:lnTo>
                    <a:pt x="5815" y="11382"/>
                  </a:lnTo>
                  <a:lnTo>
                    <a:pt x="5829" y="11106"/>
                  </a:lnTo>
                  <a:lnTo>
                    <a:pt x="5815" y="9725"/>
                  </a:lnTo>
                  <a:lnTo>
                    <a:pt x="5844" y="8329"/>
                  </a:lnTo>
                  <a:lnTo>
                    <a:pt x="5887" y="6934"/>
                  </a:lnTo>
                  <a:lnTo>
                    <a:pt x="5946" y="5553"/>
                  </a:lnTo>
                  <a:lnTo>
                    <a:pt x="6047" y="4158"/>
                  </a:lnTo>
                  <a:lnTo>
                    <a:pt x="6149" y="2762"/>
                  </a:lnTo>
                  <a:lnTo>
                    <a:pt x="6294" y="1381"/>
                  </a:lnTo>
                  <a:lnTo>
                    <a:pt x="6454"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71;p30">
              <a:extLst>
                <a:ext uri="{FF2B5EF4-FFF2-40B4-BE49-F238E27FC236}">
                  <a16:creationId xmlns:a16="http://schemas.microsoft.com/office/drawing/2014/main" id="{2BA74DD5-F7C3-4ADE-AB76-5A14B87DEA60}"/>
                </a:ext>
              </a:extLst>
            </p:cNvPr>
            <p:cNvSpPr/>
            <p:nvPr/>
          </p:nvSpPr>
          <p:spPr>
            <a:xfrm>
              <a:off x="7716422" y="1806020"/>
              <a:ext cx="112438" cy="183700"/>
            </a:xfrm>
            <a:custGeom>
              <a:avLst/>
              <a:gdLst/>
              <a:ahLst/>
              <a:cxnLst/>
              <a:rect l="l" t="t" r="r" b="b"/>
              <a:pathLst>
                <a:path w="6237" h="10190" extrusionOk="0">
                  <a:moveTo>
                    <a:pt x="6236" y="0"/>
                  </a:moveTo>
                  <a:lnTo>
                    <a:pt x="5829" y="175"/>
                  </a:lnTo>
                  <a:lnTo>
                    <a:pt x="5422" y="349"/>
                  </a:lnTo>
                  <a:lnTo>
                    <a:pt x="5030" y="538"/>
                  </a:lnTo>
                  <a:lnTo>
                    <a:pt x="4637" y="756"/>
                  </a:lnTo>
                  <a:lnTo>
                    <a:pt x="4245" y="974"/>
                  </a:lnTo>
                  <a:lnTo>
                    <a:pt x="3867" y="1221"/>
                  </a:lnTo>
                  <a:lnTo>
                    <a:pt x="3489" y="1483"/>
                  </a:lnTo>
                  <a:lnTo>
                    <a:pt x="3111" y="1759"/>
                  </a:lnTo>
                  <a:lnTo>
                    <a:pt x="2748" y="2064"/>
                  </a:lnTo>
                  <a:lnTo>
                    <a:pt x="2399" y="2384"/>
                  </a:lnTo>
                  <a:lnTo>
                    <a:pt x="2050" y="2718"/>
                  </a:lnTo>
                  <a:lnTo>
                    <a:pt x="1716" y="3082"/>
                  </a:lnTo>
                  <a:lnTo>
                    <a:pt x="1381" y="3460"/>
                  </a:lnTo>
                  <a:lnTo>
                    <a:pt x="1062" y="3867"/>
                  </a:lnTo>
                  <a:lnTo>
                    <a:pt x="756" y="4288"/>
                  </a:lnTo>
                  <a:lnTo>
                    <a:pt x="466" y="4739"/>
                  </a:lnTo>
                  <a:lnTo>
                    <a:pt x="364" y="6134"/>
                  </a:lnTo>
                  <a:lnTo>
                    <a:pt x="262" y="7501"/>
                  </a:lnTo>
                  <a:lnTo>
                    <a:pt x="146" y="8853"/>
                  </a:lnTo>
                  <a:lnTo>
                    <a:pt x="0" y="10190"/>
                  </a:lnTo>
                  <a:lnTo>
                    <a:pt x="437" y="9914"/>
                  </a:lnTo>
                  <a:lnTo>
                    <a:pt x="858" y="9608"/>
                  </a:lnTo>
                  <a:lnTo>
                    <a:pt x="1280" y="9274"/>
                  </a:lnTo>
                  <a:lnTo>
                    <a:pt x="1687" y="8896"/>
                  </a:lnTo>
                  <a:lnTo>
                    <a:pt x="2094" y="8504"/>
                  </a:lnTo>
                  <a:lnTo>
                    <a:pt x="2501" y="8082"/>
                  </a:lnTo>
                  <a:lnTo>
                    <a:pt x="2893" y="7632"/>
                  </a:lnTo>
                  <a:lnTo>
                    <a:pt x="3271" y="7166"/>
                  </a:lnTo>
                  <a:lnTo>
                    <a:pt x="3649" y="6672"/>
                  </a:lnTo>
                  <a:lnTo>
                    <a:pt x="3998" y="6163"/>
                  </a:lnTo>
                  <a:lnTo>
                    <a:pt x="4361" y="5655"/>
                  </a:lnTo>
                  <a:lnTo>
                    <a:pt x="4696" y="5117"/>
                  </a:lnTo>
                  <a:lnTo>
                    <a:pt x="5015" y="4579"/>
                  </a:lnTo>
                  <a:lnTo>
                    <a:pt x="5335" y="4027"/>
                  </a:lnTo>
                  <a:lnTo>
                    <a:pt x="5640" y="3474"/>
                  </a:lnTo>
                  <a:lnTo>
                    <a:pt x="5931" y="2922"/>
                  </a:lnTo>
                  <a:lnTo>
                    <a:pt x="6062" y="1454"/>
                  </a:lnTo>
                  <a:lnTo>
                    <a:pt x="6236" y="0"/>
                  </a:lnTo>
                  <a:close/>
                </a:path>
              </a:pathLst>
            </a:custGeom>
            <a:solidFill>
              <a:srgbClr val="FF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72;p30">
              <a:extLst>
                <a:ext uri="{FF2B5EF4-FFF2-40B4-BE49-F238E27FC236}">
                  <a16:creationId xmlns:a16="http://schemas.microsoft.com/office/drawing/2014/main" id="{7062FCCF-FAD4-430A-8DEC-4D2A77F3570B}"/>
                </a:ext>
              </a:extLst>
            </p:cNvPr>
            <p:cNvSpPr/>
            <p:nvPr/>
          </p:nvSpPr>
          <p:spPr>
            <a:xfrm>
              <a:off x="7602957" y="1628611"/>
              <a:ext cx="270449" cy="297183"/>
            </a:xfrm>
            <a:custGeom>
              <a:avLst/>
              <a:gdLst/>
              <a:ahLst/>
              <a:cxnLst/>
              <a:rect l="l" t="t" r="r" b="b"/>
              <a:pathLst>
                <a:path w="15002" h="16485" extrusionOk="0">
                  <a:moveTo>
                    <a:pt x="5059" y="0"/>
                  </a:moveTo>
                  <a:lnTo>
                    <a:pt x="4477" y="29"/>
                  </a:lnTo>
                  <a:lnTo>
                    <a:pt x="3882" y="73"/>
                  </a:lnTo>
                  <a:lnTo>
                    <a:pt x="3300" y="146"/>
                  </a:lnTo>
                  <a:lnTo>
                    <a:pt x="2704" y="248"/>
                  </a:lnTo>
                  <a:lnTo>
                    <a:pt x="2123" y="364"/>
                  </a:lnTo>
                  <a:lnTo>
                    <a:pt x="1541" y="509"/>
                  </a:lnTo>
                  <a:lnTo>
                    <a:pt x="960" y="684"/>
                  </a:lnTo>
                  <a:lnTo>
                    <a:pt x="916" y="713"/>
                  </a:lnTo>
                  <a:lnTo>
                    <a:pt x="873" y="742"/>
                  </a:lnTo>
                  <a:lnTo>
                    <a:pt x="814" y="800"/>
                  </a:lnTo>
                  <a:lnTo>
                    <a:pt x="771" y="873"/>
                  </a:lnTo>
                  <a:lnTo>
                    <a:pt x="684" y="1062"/>
                  </a:lnTo>
                  <a:lnTo>
                    <a:pt x="596" y="1294"/>
                  </a:lnTo>
                  <a:lnTo>
                    <a:pt x="509" y="1570"/>
                  </a:lnTo>
                  <a:lnTo>
                    <a:pt x="437" y="1861"/>
                  </a:lnTo>
                  <a:lnTo>
                    <a:pt x="291" y="2515"/>
                  </a:lnTo>
                  <a:lnTo>
                    <a:pt x="175" y="3198"/>
                  </a:lnTo>
                  <a:lnTo>
                    <a:pt x="73" y="3823"/>
                  </a:lnTo>
                  <a:lnTo>
                    <a:pt x="15" y="4318"/>
                  </a:lnTo>
                  <a:lnTo>
                    <a:pt x="0" y="4637"/>
                  </a:lnTo>
                  <a:lnTo>
                    <a:pt x="15" y="5190"/>
                  </a:lnTo>
                  <a:lnTo>
                    <a:pt x="59" y="5742"/>
                  </a:lnTo>
                  <a:lnTo>
                    <a:pt x="102" y="6294"/>
                  </a:lnTo>
                  <a:lnTo>
                    <a:pt x="160" y="6832"/>
                  </a:lnTo>
                  <a:lnTo>
                    <a:pt x="248" y="7385"/>
                  </a:lnTo>
                  <a:lnTo>
                    <a:pt x="335" y="7923"/>
                  </a:lnTo>
                  <a:lnTo>
                    <a:pt x="437" y="8460"/>
                  </a:lnTo>
                  <a:lnTo>
                    <a:pt x="553" y="8984"/>
                  </a:lnTo>
                  <a:lnTo>
                    <a:pt x="684" y="9507"/>
                  </a:lnTo>
                  <a:lnTo>
                    <a:pt x="814" y="10016"/>
                  </a:lnTo>
                  <a:lnTo>
                    <a:pt x="960" y="10510"/>
                  </a:lnTo>
                  <a:lnTo>
                    <a:pt x="1105" y="11004"/>
                  </a:lnTo>
                  <a:lnTo>
                    <a:pt x="1265" y="11469"/>
                  </a:lnTo>
                  <a:lnTo>
                    <a:pt x="1439" y="11934"/>
                  </a:lnTo>
                  <a:lnTo>
                    <a:pt x="1599" y="12385"/>
                  </a:lnTo>
                  <a:lnTo>
                    <a:pt x="1788" y="12807"/>
                  </a:lnTo>
                  <a:lnTo>
                    <a:pt x="1963" y="13228"/>
                  </a:lnTo>
                  <a:lnTo>
                    <a:pt x="2152" y="13621"/>
                  </a:lnTo>
                  <a:lnTo>
                    <a:pt x="2341" y="13984"/>
                  </a:lnTo>
                  <a:lnTo>
                    <a:pt x="2530" y="14347"/>
                  </a:lnTo>
                  <a:lnTo>
                    <a:pt x="2719" y="14667"/>
                  </a:lnTo>
                  <a:lnTo>
                    <a:pt x="2908" y="14972"/>
                  </a:lnTo>
                  <a:lnTo>
                    <a:pt x="3097" y="15263"/>
                  </a:lnTo>
                  <a:lnTo>
                    <a:pt x="3286" y="15510"/>
                  </a:lnTo>
                  <a:lnTo>
                    <a:pt x="3460" y="15743"/>
                  </a:lnTo>
                  <a:lnTo>
                    <a:pt x="3649" y="15946"/>
                  </a:lnTo>
                  <a:lnTo>
                    <a:pt x="3823" y="16121"/>
                  </a:lnTo>
                  <a:lnTo>
                    <a:pt x="3998" y="16252"/>
                  </a:lnTo>
                  <a:lnTo>
                    <a:pt x="4172" y="16368"/>
                  </a:lnTo>
                  <a:lnTo>
                    <a:pt x="4332" y="16441"/>
                  </a:lnTo>
                  <a:lnTo>
                    <a:pt x="4492" y="16484"/>
                  </a:lnTo>
                  <a:lnTo>
                    <a:pt x="4637" y="16484"/>
                  </a:lnTo>
                  <a:lnTo>
                    <a:pt x="5103" y="16441"/>
                  </a:lnTo>
                  <a:lnTo>
                    <a:pt x="5539" y="16353"/>
                  </a:lnTo>
                  <a:lnTo>
                    <a:pt x="5975" y="16252"/>
                  </a:lnTo>
                  <a:lnTo>
                    <a:pt x="6382" y="16121"/>
                  </a:lnTo>
                  <a:lnTo>
                    <a:pt x="6789" y="15975"/>
                  </a:lnTo>
                  <a:lnTo>
                    <a:pt x="7167" y="15801"/>
                  </a:lnTo>
                  <a:lnTo>
                    <a:pt x="7530" y="15612"/>
                  </a:lnTo>
                  <a:lnTo>
                    <a:pt x="7879" y="15409"/>
                  </a:lnTo>
                  <a:lnTo>
                    <a:pt x="8213" y="15190"/>
                  </a:lnTo>
                  <a:lnTo>
                    <a:pt x="8533" y="14958"/>
                  </a:lnTo>
                  <a:lnTo>
                    <a:pt x="8838" y="14725"/>
                  </a:lnTo>
                  <a:lnTo>
                    <a:pt x="9114" y="14478"/>
                  </a:lnTo>
                  <a:lnTo>
                    <a:pt x="9391" y="14217"/>
                  </a:lnTo>
                  <a:lnTo>
                    <a:pt x="9638" y="13969"/>
                  </a:lnTo>
                  <a:lnTo>
                    <a:pt x="9885" y="13708"/>
                  </a:lnTo>
                  <a:lnTo>
                    <a:pt x="10117" y="13446"/>
                  </a:lnTo>
                  <a:lnTo>
                    <a:pt x="10321" y="13185"/>
                  </a:lnTo>
                  <a:lnTo>
                    <a:pt x="10524" y="12923"/>
                  </a:lnTo>
                  <a:lnTo>
                    <a:pt x="10873" y="12429"/>
                  </a:lnTo>
                  <a:lnTo>
                    <a:pt x="11164" y="11963"/>
                  </a:lnTo>
                  <a:lnTo>
                    <a:pt x="11397" y="11542"/>
                  </a:lnTo>
                  <a:lnTo>
                    <a:pt x="11586" y="11193"/>
                  </a:lnTo>
                  <a:lnTo>
                    <a:pt x="11716" y="10917"/>
                  </a:lnTo>
                  <a:lnTo>
                    <a:pt x="11818" y="10670"/>
                  </a:lnTo>
                  <a:lnTo>
                    <a:pt x="11833" y="10684"/>
                  </a:lnTo>
                  <a:lnTo>
                    <a:pt x="11847" y="10699"/>
                  </a:lnTo>
                  <a:lnTo>
                    <a:pt x="11949" y="10742"/>
                  </a:lnTo>
                  <a:lnTo>
                    <a:pt x="12094" y="10786"/>
                  </a:lnTo>
                  <a:lnTo>
                    <a:pt x="12269" y="10830"/>
                  </a:lnTo>
                  <a:lnTo>
                    <a:pt x="12472" y="10873"/>
                  </a:lnTo>
                  <a:lnTo>
                    <a:pt x="12690" y="10902"/>
                  </a:lnTo>
                  <a:lnTo>
                    <a:pt x="12894" y="10931"/>
                  </a:lnTo>
                  <a:lnTo>
                    <a:pt x="13083" y="10931"/>
                  </a:lnTo>
                  <a:lnTo>
                    <a:pt x="13155" y="10917"/>
                  </a:lnTo>
                  <a:lnTo>
                    <a:pt x="13243" y="10902"/>
                  </a:lnTo>
                  <a:lnTo>
                    <a:pt x="13432" y="10830"/>
                  </a:lnTo>
                  <a:lnTo>
                    <a:pt x="13606" y="10728"/>
                  </a:lnTo>
                  <a:lnTo>
                    <a:pt x="13780" y="10597"/>
                  </a:lnTo>
                  <a:lnTo>
                    <a:pt x="13955" y="10466"/>
                  </a:lnTo>
                  <a:lnTo>
                    <a:pt x="14100" y="10306"/>
                  </a:lnTo>
                  <a:lnTo>
                    <a:pt x="14246" y="10161"/>
                  </a:lnTo>
                  <a:lnTo>
                    <a:pt x="14347" y="10016"/>
                  </a:lnTo>
                  <a:lnTo>
                    <a:pt x="14522" y="9739"/>
                  </a:lnTo>
                  <a:lnTo>
                    <a:pt x="14682" y="9434"/>
                  </a:lnTo>
                  <a:lnTo>
                    <a:pt x="14827" y="9100"/>
                  </a:lnTo>
                  <a:lnTo>
                    <a:pt x="14885" y="8940"/>
                  </a:lnTo>
                  <a:lnTo>
                    <a:pt x="14929" y="8766"/>
                  </a:lnTo>
                  <a:lnTo>
                    <a:pt x="14972" y="8591"/>
                  </a:lnTo>
                  <a:lnTo>
                    <a:pt x="14987" y="8417"/>
                  </a:lnTo>
                  <a:lnTo>
                    <a:pt x="15001" y="8242"/>
                  </a:lnTo>
                  <a:lnTo>
                    <a:pt x="15001" y="8068"/>
                  </a:lnTo>
                  <a:lnTo>
                    <a:pt x="14972" y="7908"/>
                  </a:lnTo>
                  <a:lnTo>
                    <a:pt x="14929" y="7748"/>
                  </a:lnTo>
                  <a:lnTo>
                    <a:pt x="14871" y="7588"/>
                  </a:lnTo>
                  <a:lnTo>
                    <a:pt x="14783" y="7428"/>
                  </a:lnTo>
                  <a:lnTo>
                    <a:pt x="14667" y="7254"/>
                  </a:lnTo>
                  <a:lnTo>
                    <a:pt x="14507" y="7108"/>
                  </a:lnTo>
                  <a:lnTo>
                    <a:pt x="14347" y="6978"/>
                  </a:lnTo>
                  <a:lnTo>
                    <a:pt x="14158" y="6876"/>
                  </a:lnTo>
                  <a:lnTo>
                    <a:pt x="13969" y="6789"/>
                  </a:lnTo>
                  <a:lnTo>
                    <a:pt x="13766" y="6716"/>
                  </a:lnTo>
                  <a:lnTo>
                    <a:pt x="13548" y="6687"/>
                  </a:lnTo>
                  <a:lnTo>
                    <a:pt x="13330" y="6672"/>
                  </a:lnTo>
                  <a:lnTo>
                    <a:pt x="13112" y="6672"/>
                  </a:lnTo>
                  <a:lnTo>
                    <a:pt x="12908" y="6701"/>
                  </a:lnTo>
                  <a:lnTo>
                    <a:pt x="12705" y="6774"/>
                  </a:lnTo>
                  <a:lnTo>
                    <a:pt x="12516" y="6847"/>
                  </a:lnTo>
                  <a:lnTo>
                    <a:pt x="12327" y="6963"/>
                  </a:lnTo>
                  <a:lnTo>
                    <a:pt x="12167" y="7108"/>
                  </a:lnTo>
                  <a:lnTo>
                    <a:pt x="12094" y="7181"/>
                  </a:lnTo>
                  <a:lnTo>
                    <a:pt x="12022" y="7268"/>
                  </a:lnTo>
                  <a:lnTo>
                    <a:pt x="11963" y="7370"/>
                  </a:lnTo>
                  <a:lnTo>
                    <a:pt x="11905" y="7472"/>
                  </a:lnTo>
                  <a:lnTo>
                    <a:pt x="11716" y="7239"/>
                  </a:lnTo>
                  <a:lnTo>
                    <a:pt x="11542" y="7007"/>
                  </a:lnTo>
                  <a:lnTo>
                    <a:pt x="11368" y="6789"/>
                  </a:lnTo>
                  <a:lnTo>
                    <a:pt x="11222" y="6556"/>
                  </a:lnTo>
                  <a:lnTo>
                    <a:pt x="11091" y="6338"/>
                  </a:lnTo>
                  <a:lnTo>
                    <a:pt x="10975" y="6135"/>
                  </a:lnTo>
                  <a:lnTo>
                    <a:pt x="10873" y="5917"/>
                  </a:lnTo>
                  <a:lnTo>
                    <a:pt x="10786" y="5713"/>
                  </a:lnTo>
                  <a:lnTo>
                    <a:pt x="10713" y="5495"/>
                  </a:lnTo>
                  <a:lnTo>
                    <a:pt x="10641" y="5291"/>
                  </a:lnTo>
                  <a:lnTo>
                    <a:pt x="10524" y="4899"/>
                  </a:lnTo>
                  <a:lnTo>
                    <a:pt x="10452" y="4492"/>
                  </a:lnTo>
                  <a:lnTo>
                    <a:pt x="10408" y="4114"/>
                  </a:lnTo>
                  <a:lnTo>
                    <a:pt x="10379" y="3722"/>
                  </a:lnTo>
                  <a:lnTo>
                    <a:pt x="10365" y="3344"/>
                  </a:lnTo>
                  <a:lnTo>
                    <a:pt x="10350" y="2588"/>
                  </a:lnTo>
                  <a:lnTo>
                    <a:pt x="10335" y="2210"/>
                  </a:lnTo>
                  <a:lnTo>
                    <a:pt x="10321" y="1832"/>
                  </a:lnTo>
                  <a:lnTo>
                    <a:pt x="10277" y="1454"/>
                  </a:lnTo>
                  <a:lnTo>
                    <a:pt x="10205" y="1062"/>
                  </a:lnTo>
                  <a:lnTo>
                    <a:pt x="9667" y="829"/>
                  </a:lnTo>
                  <a:lnTo>
                    <a:pt x="9114" y="625"/>
                  </a:lnTo>
                  <a:lnTo>
                    <a:pt x="8548" y="451"/>
                  </a:lnTo>
                  <a:lnTo>
                    <a:pt x="7981" y="306"/>
                  </a:lnTo>
                  <a:lnTo>
                    <a:pt x="7414" y="189"/>
                  </a:lnTo>
                  <a:lnTo>
                    <a:pt x="6832" y="102"/>
                  </a:lnTo>
                  <a:lnTo>
                    <a:pt x="6236" y="44"/>
                  </a:lnTo>
                  <a:lnTo>
                    <a:pt x="5655" y="15"/>
                  </a:lnTo>
                  <a:lnTo>
                    <a:pt x="5059"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73;p30">
              <a:extLst>
                <a:ext uri="{FF2B5EF4-FFF2-40B4-BE49-F238E27FC236}">
                  <a16:creationId xmlns:a16="http://schemas.microsoft.com/office/drawing/2014/main" id="{6B33B352-5081-413A-8098-44E1D835FFC6}"/>
                </a:ext>
              </a:extLst>
            </p:cNvPr>
            <p:cNvSpPr/>
            <p:nvPr/>
          </p:nvSpPr>
          <p:spPr>
            <a:xfrm>
              <a:off x="7714583" y="1726879"/>
              <a:ext cx="18370" cy="19416"/>
            </a:xfrm>
            <a:custGeom>
              <a:avLst/>
              <a:gdLst/>
              <a:ahLst/>
              <a:cxnLst/>
              <a:rect l="l" t="t" r="r" b="b"/>
              <a:pathLst>
                <a:path w="1019" h="1077" extrusionOk="0">
                  <a:moveTo>
                    <a:pt x="509" y="0"/>
                  </a:moveTo>
                  <a:lnTo>
                    <a:pt x="408" y="15"/>
                  </a:lnTo>
                  <a:lnTo>
                    <a:pt x="306" y="44"/>
                  </a:lnTo>
                  <a:lnTo>
                    <a:pt x="219" y="88"/>
                  </a:lnTo>
                  <a:lnTo>
                    <a:pt x="146" y="146"/>
                  </a:lnTo>
                  <a:lnTo>
                    <a:pt x="88" y="233"/>
                  </a:lnTo>
                  <a:lnTo>
                    <a:pt x="44" y="320"/>
                  </a:lnTo>
                  <a:lnTo>
                    <a:pt x="1" y="407"/>
                  </a:lnTo>
                  <a:lnTo>
                    <a:pt x="1" y="509"/>
                  </a:lnTo>
                  <a:lnTo>
                    <a:pt x="1" y="567"/>
                  </a:lnTo>
                  <a:lnTo>
                    <a:pt x="1" y="640"/>
                  </a:lnTo>
                  <a:lnTo>
                    <a:pt x="15" y="698"/>
                  </a:lnTo>
                  <a:lnTo>
                    <a:pt x="44" y="756"/>
                  </a:lnTo>
                  <a:lnTo>
                    <a:pt x="73" y="829"/>
                  </a:lnTo>
                  <a:lnTo>
                    <a:pt x="146" y="931"/>
                  </a:lnTo>
                  <a:lnTo>
                    <a:pt x="248" y="1003"/>
                  </a:lnTo>
                  <a:lnTo>
                    <a:pt x="364" y="1062"/>
                  </a:lnTo>
                  <a:lnTo>
                    <a:pt x="509" y="1076"/>
                  </a:lnTo>
                  <a:lnTo>
                    <a:pt x="611" y="1062"/>
                  </a:lnTo>
                  <a:lnTo>
                    <a:pt x="698" y="1032"/>
                  </a:lnTo>
                  <a:lnTo>
                    <a:pt x="786" y="989"/>
                  </a:lnTo>
                  <a:lnTo>
                    <a:pt x="858" y="931"/>
                  </a:lnTo>
                  <a:lnTo>
                    <a:pt x="931" y="843"/>
                  </a:lnTo>
                  <a:lnTo>
                    <a:pt x="975" y="756"/>
                  </a:lnTo>
                  <a:lnTo>
                    <a:pt x="1004" y="669"/>
                  </a:lnTo>
                  <a:lnTo>
                    <a:pt x="1018" y="567"/>
                  </a:lnTo>
                  <a:lnTo>
                    <a:pt x="1018" y="509"/>
                  </a:lnTo>
                  <a:lnTo>
                    <a:pt x="1004" y="436"/>
                  </a:lnTo>
                  <a:lnTo>
                    <a:pt x="1004" y="378"/>
                  </a:lnTo>
                  <a:lnTo>
                    <a:pt x="975" y="320"/>
                  </a:lnTo>
                  <a:lnTo>
                    <a:pt x="946" y="248"/>
                  </a:lnTo>
                  <a:lnTo>
                    <a:pt x="858" y="146"/>
                  </a:lnTo>
                  <a:lnTo>
                    <a:pt x="757" y="73"/>
                  </a:lnTo>
                  <a:lnTo>
                    <a:pt x="640" y="15"/>
                  </a:lnTo>
                  <a:lnTo>
                    <a:pt x="5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74;p30">
              <a:extLst>
                <a:ext uri="{FF2B5EF4-FFF2-40B4-BE49-F238E27FC236}">
                  <a16:creationId xmlns:a16="http://schemas.microsoft.com/office/drawing/2014/main" id="{E88FE3D2-59E5-44B5-B6EB-B44D0F9E3C61}"/>
                </a:ext>
              </a:extLst>
            </p:cNvPr>
            <p:cNvSpPr/>
            <p:nvPr/>
          </p:nvSpPr>
          <p:spPr>
            <a:xfrm>
              <a:off x="7625221" y="1732648"/>
              <a:ext cx="18370" cy="19145"/>
            </a:xfrm>
            <a:custGeom>
              <a:avLst/>
              <a:gdLst/>
              <a:ahLst/>
              <a:cxnLst/>
              <a:rect l="l" t="t" r="r" b="b"/>
              <a:pathLst>
                <a:path w="1019" h="1062" extrusionOk="0">
                  <a:moveTo>
                    <a:pt x="408" y="0"/>
                  </a:moveTo>
                  <a:lnTo>
                    <a:pt x="321" y="44"/>
                  </a:lnTo>
                  <a:lnTo>
                    <a:pt x="234" y="87"/>
                  </a:lnTo>
                  <a:lnTo>
                    <a:pt x="146" y="146"/>
                  </a:lnTo>
                  <a:lnTo>
                    <a:pt x="88" y="218"/>
                  </a:lnTo>
                  <a:lnTo>
                    <a:pt x="45" y="305"/>
                  </a:lnTo>
                  <a:lnTo>
                    <a:pt x="16" y="407"/>
                  </a:lnTo>
                  <a:lnTo>
                    <a:pt x="1" y="509"/>
                  </a:lnTo>
                  <a:lnTo>
                    <a:pt x="1" y="567"/>
                  </a:lnTo>
                  <a:lnTo>
                    <a:pt x="16" y="625"/>
                  </a:lnTo>
                  <a:lnTo>
                    <a:pt x="16" y="698"/>
                  </a:lnTo>
                  <a:lnTo>
                    <a:pt x="45" y="756"/>
                  </a:lnTo>
                  <a:lnTo>
                    <a:pt x="74" y="814"/>
                  </a:lnTo>
                  <a:lnTo>
                    <a:pt x="146" y="916"/>
                  </a:lnTo>
                  <a:lnTo>
                    <a:pt x="263" y="1003"/>
                  </a:lnTo>
                  <a:lnTo>
                    <a:pt x="379" y="1047"/>
                  </a:lnTo>
                  <a:lnTo>
                    <a:pt x="510" y="1061"/>
                  </a:lnTo>
                  <a:lnTo>
                    <a:pt x="611" y="1061"/>
                  </a:lnTo>
                  <a:lnTo>
                    <a:pt x="713" y="1018"/>
                  </a:lnTo>
                  <a:lnTo>
                    <a:pt x="800" y="989"/>
                  </a:lnTo>
                  <a:lnTo>
                    <a:pt x="873" y="916"/>
                  </a:lnTo>
                  <a:lnTo>
                    <a:pt x="931" y="843"/>
                  </a:lnTo>
                  <a:lnTo>
                    <a:pt x="975" y="756"/>
                  </a:lnTo>
                  <a:lnTo>
                    <a:pt x="1018" y="669"/>
                  </a:lnTo>
                  <a:lnTo>
                    <a:pt x="1018" y="567"/>
                  </a:lnTo>
                  <a:lnTo>
                    <a:pt x="1018" y="509"/>
                  </a:lnTo>
                  <a:lnTo>
                    <a:pt x="1018" y="436"/>
                  </a:lnTo>
                  <a:lnTo>
                    <a:pt x="1004" y="378"/>
                  </a:lnTo>
                  <a:lnTo>
                    <a:pt x="975" y="305"/>
                  </a:lnTo>
                  <a:lnTo>
                    <a:pt x="946" y="247"/>
                  </a:lnTo>
                  <a:lnTo>
                    <a:pt x="873" y="146"/>
                  </a:lnTo>
                  <a:lnTo>
                    <a:pt x="771" y="73"/>
                  </a:lnTo>
                  <a:lnTo>
                    <a:pt x="641" y="15"/>
                  </a:lnTo>
                  <a:lnTo>
                    <a:pt x="5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75;p30">
              <a:extLst>
                <a:ext uri="{FF2B5EF4-FFF2-40B4-BE49-F238E27FC236}">
                  <a16:creationId xmlns:a16="http://schemas.microsoft.com/office/drawing/2014/main" id="{5B56AA76-C17E-42DF-A909-55712C348C79}"/>
                </a:ext>
              </a:extLst>
            </p:cNvPr>
            <p:cNvSpPr/>
            <p:nvPr/>
          </p:nvSpPr>
          <p:spPr>
            <a:xfrm>
              <a:off x="7828048" y="1763294"/>
              <a:ext cx="36704" cy="40382"/>
            </a:xfrm>
            <a:custGeom>
              <a:avLst/>
              <a:gdLst/>
              <a:ahLst/>
              <a:cxnLst/>
              <a:rect l="l" t="t" r="r" b="b"/>
              <a:pathLst>
                <a:path w="2036" h="2240" extrusionOk="0">
                  <a:moveTo>
                    <a:pt x="1222" y="1"/>
                  </a:moveTo>
                  <a:lnTo>
                    <a:pt x="1106" y="15"/>
                  </a:lnTo>
                  <a:lnTo>
                    <a:pt x="1004" y="30"/>
                  </a:lnTo>
                  <a:lnTo>
                    <a:pt x="902" y="59"/>
                  </a:lnTo>
                  <a:lnTo>
                    <a:pt x="800" y="103"/>
                  </a:lnTo>
                  <a:lnTo>
                    <a:pt x="713" y="161"/>
                  </a:lnTo>
                  <a:lnTo>
                    <a:pt x="626" y="219"/>
                  </a:lnTo>
                  <a:lnTo>
                    <a:pt x="553" y="292"/>
                  </a:lnTo>
                  <a:lnTo>
                    <a:pt x="408" y="452"/>
                  </a:lnTo>
                  <a:lnTo>
                    <a:pt x="292" y="640"/>
                  </a:lnTo>
                  <a:lnTo>
                    <a:pt x="190" y="844"/>
                  </a:lnTo>
                  <a:lnTo>
                    <a:pt x="117" y="1047"/>
                  </a:lnTo>
                  <a:lnTo>
                    <a:pt x="117" y="1091"/>
                  </a:lnTo>
                  <a:lnTo>
                    <a:pt x="117" y="1135"/>
                  </a:lnTo>
                  <a:lnTo>
                    <a:pt x="132" y="1178"/>
                  </a:lnTo>
                  <a:lnTo>
                    <a:pt x="161" y="1222"/>
                  </a:lnTo>
                  <a:lnTo>
                    <a:pt x="190" y="1251"/>
                  </a:lnTo>
                  <a:lnTo>
                    <a:pt x="233" y="1280"/>
                  </a:lnTo>
                  <a:lnTo>
                    <a:pt x="277" y="1295"/>
                  </a:lnTo>
                  <a:lnTo>
                    <a:pt x="321" y="1295"/>
                  </a:lnTo>
                  <a:lnTo>
                    <a:pt x="379" y="1309"/>
                  </a:lnTo>
                  <a:lnTo>
                    <a:pt x="437" y="1324"/>
                  </a:lnTo>
                  <a:lnTo>
                    <a:pt x="495" y="1367"/>
                  </a:lnTo>
                  <a:lnTo>
                    <a:pt x="539" y="1411"/>
                  </a:lnTo>
                  <a:lnTo>
                    <a:pt x="582" y="1469"/>
                  </a:lnTo>
                  <a:lnTo>
                    <a:pt x="611" y="1527"/>
                  </a:lnTo>
                  <a:lnTo>
                    <a:pt x="626" y="1585"/>
                  </a:lnTo>
                  <a:lnTo>
                    <a:pt x="626" y="1658"/>
                  </a:lnTo>
                  <a:lnTo>
                    <a:pt x="611" y="1731"/>
                  </a:lnTo>
                  <a:lnTo>
                    <a:pt x="568" y="1774"/>
                  </a:lnTo>
                  <a:lnTo>
                    <a:pt x="524" y="1818"/>
                  </a:lnTo>
                  <a:lnTo>
                    <a:pt x="466" y="1861"/>
                  </a:lnTo>
                  <a:lnTo>
                    <a:pt x="408" y="1876"/>
                  </a:lnTo>
                  <a:lnTo>
                    <a:pt x="335" y="1891"/>
                  </a:lnTo>
                  <a:lnTo>
                    <a:pt x="277" y="1891"/>
                  </a:lnTo>
                  <a:lnTo>
                    <a:pt x="204" y="1876"/>
                  </a:lnTo>
                  <a:lnTo>
                    <a:pt x="132" y="1861"/>
                  </a:lnTo>
                  <a:lnTo>
                    <a:pt x="73" y="1891"/>
                  </a:lnTo>
                  <a:lnTo>
                    <a:pt x="30" y="1934"/>
                  </a:lnTo>
                  <a:lnTo>
                    <a:pt x="1" y="1992"/>
                  </a:lnTo>
                  <a:lnTo>
                    <a:pt x="1" y="2050"/>
                  </a:lnTo>
                  <a:lnTo>
                    <a:pt x="15" y="2123"/>
                  </a:lnTo>
                  <a:lnTo>
                    <a:pt x="44" y="2181"/>
                  </a:lnTo>
                  <a:lnTo>
                    <a:pt x="117" y="2210"/>
                  </a:lnTo>
                  <a:lnTo>
                    <a:pt x="248" y="2239"/>
                  </a:lnTo>
                  <a:lnTo>
                    <a:pt x="379" y="2225"/>
                  </a:lnTo>
                  <a:lnTo>
                    <a:pt x="510" y="2196"/>
                  </a:lnTo>
                  <a:lnTo>
                    <a:pt x="640" y="2138"/>
                  </a:lnTo>
                  <a:lnTo>
                    <a:pt x="757" y="2065"/>
                  </a:lnTo>
                  <a:lnTo>
                    <a:pt x="844" y="1963"/>
                  </a:lnTo>
                  <a:lnTo>
                    <a:pt x="917" y="1861"/>
                  </a:lnTo>
                  <a:lnTo>
                    <a:pt x="975" y="1731"/>
                  </a:lnTo>
                  <a:lnTo>
                    <a:pt x="989" y="1614"/>
                  </a:lnTo>
                  <a:lnTo>
                    <a:pt x="989" y="1484"/>
                  </a:lnTo>
                  <a:lnTo>
                    <a:pt x="960" y="1382"/>
                  </a:lnTo>
                  <a:lnTo>
                    <a:pt x="917" y="1266"/>
                  </a:lnTo>
                  <a:lnTo>
                    <a:pt x="858" y="1164"/>
                  </a:lnTo>
                  <a:lnTo>
                    <a:pt x="771" y="1091"/>
                  </a:lnTo>
                  <a:lnTo>
                    <a:pt x="684" y="1018"/>
                  </a:lnTo>
                  <a:lnTo>
                    <a:pt x="582" y="960"/>
                  </a:lnTo>
                  <a:lnTo>
                    <a:pt x="626" y="859"/>
                  </a:lnTo>
                  <a:lnTo>
                    <a:pt x="684" y="757"/>
                  </a:lnTo>
                  <a:lnTo>
                    <a:pt x="757" y="670"/>
                  </a:lnTo>
                  <a:lnTo>
                    <a:pt x="829" y="582"/>
                  </a:lnTo>
                  <a:lnTo>
                    <a:pt x="917" y="510"/>
                  </a:lnTo>
                  <a:lnTo>
                    <a:pt x="1004" y="452"/>
                  </a:lnTo>
                  <a:lnTo>
                    <a:pt x="1106" y="422"/>
                  </a:lnTo>
                  <a:lnTo>
                    <a:pt x="1222" y="393"/>
                  </a:lnTo>
                  <a:lnTo>
                    <a:pt x="1353" y="393"/>
                  </a:lnTo>
                  <a:lnTo>
                    <a:pt x="1454" y="422"/>
                  </a:lnTo>
                  <a:lnTo>
                    <a:pt x="1556" y="481"/>
                  </a:lnTo>
                  <a:lnTo>
                    <a:pt x="1600" y="524"/>
                  </a:lnTo>
                  <a:lnTo>
                    <a:pt x="1643" y="568"/>
                  </a:lnTo>
                  <a:lnTo>
                    <a:pt x="1701" y="670"/>
                  </a:lnTo>
                  <a:lnTo>
                    <a:pt x="1731" y="786"/>
                  </a:lnTo>
                  <a:lnTo>
                    <a:pt x="1760" y="902"/>
                  </a:lnTo>
                  <a:lnTo>
                    <a:pt x="1760" y="946"/>
                  </a:lnTo>
                  <a:lnTo>
                    <a:pt x="1803" y="1004"/>
                  </a:lnTo>
                  <a:lnTo>
                    <a:pt x="1832" y="1018"/>
                  </a:lnTo>
                  <a:lnTo>
                    <a:pt x="1876" y="1018"/>
                  </a:lnTo>
                  <a:lnTo>
                    <a:pt x="1905" y="1004"/>
                  </a:lnTo>
                  <a:lnTo>
                    <a:pt x="1934" y="975"/>
                  </a:lnTo>
                  <a:lnTo>
                    <a:pt x="1992" y="902"/>
                  </a:lnTo>
                  <a:lnTo>
                    <a:pt x="2021" y="829"/>
                  </a:lnTo>
                  <a:lnTo>
                    <a:pt x="2036" y="728"/>
                  </a:lnTo>
                  <a:lnTo>
                    <a:pt x="2036" y="640"/>
                  </a:lnTo>
                  <a:lnTo>
                    <a:pt x="2021" y="539"/>
                  </a:lnTo>
                  <a:lnTo>
                    <a:pt x="1978" y="452"/>
                  </a:lnTo>
                  <a:lnTo>
                    <a:pt x="1934" y="350"/>
                  </a:lnTo>
                  <a:lnTo>
                    <a:pt x="1876" y="277"/>
                  </a:lnTo>
                  <a:lnTo>
                    <a:pt x="1803" y="204"/>
                  </a:lnTo>
                  <a:lnTo>
                    <a:pt x="1716" y="146"/>
                  </a:lnTo>
                  <a:lnTo>
                    <a:pt x="1629" y="88"/>
                  </a:lnTo>
                  <a:lnTo>
                    <a:pt x="1542" y="44"/>
                  </a:lnTo>
                  <a:lnTo>
                    <a:pt x="1440" y="15"/>
                  </a:lnTo>
                  <a:lnTo>
                    <a:pt x="1338" y="1"/>
                  </a:lnTo>
                  <a:close/>
                </a:path>
              </a:pathLst>
            </a:custGeom>
            <a:solidFill>
              <a:srgbClr val="FF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6;p30">
              <a:extLst>
                <a:ext uri="{FF2B5EF4-FFF2-40B4-BE49-F238E27FC236}">
                  <a16:creationId xmlns:a16="http://schemas.microsoft.com/office/drawing/2014/main" id="{313D67FB-78D5-4C6D-A5D9-18F9C55E30E1}"/>
                </a:ext>
              </a:extLst>
            </p:cNvPr>
            <p:cNvSpPr/>
            <p:nvPr/>
          </p:nvSpPr>
          <p:spPr>
            <a:xfrm>
              <a:off x="7685757" y="1681810"/>
              <a:ext cx="61870" cy="16261"/>
            </a:xfrm>
            <a:custGeom>
              <a:avLst/>
              <a:gdLst/>
              <a:ahLst/>
              <a:cxnLst/>
              <a:rect l="l" t="t" r="r" b="b"/>
              <a:pathLst>
                <a:path w="3432" h="902" extrusionOk="0">
                  <a:moveTo>
                    <a:pt x="1018" y="0"/>
                  </a:moveTo>
                  <a:lnTo>
                    <a:pt x="626" y="15"/>
                  </a:lnTo>
                  <a:lnTo>
                    <a:pt x="233" y="58"/>
                  </a:lnTo>
                  <a:lnTo>
                    <a:pt x="146" y="87"/>
                  </a:lnTo>
                  <a:lnTo>
                    <a:pt x="73" y="146"/>
                  </a:lnTo>
                  <a:lnTo>
                    <a:pt x="44" y="175"/>
                  </a:lnTo>
                  <a:lnTo>
                    <a:pt x="15" y="218"/>
                  </a:lnTo>
                  <a:lnTo>
                    <a:pt x="15" y="262"/>
                  </a:lnTo>
                  <a:lnTo>
                    <a:pt x="1" y="305"/>
                  </a:lnTo>
                  <a:lnTo>
                    <a:pt x="15" y="349"/>
                  </a:lnTo>
                  <a:lnTo>
                    <a:pt x="30" y="393"/>
                  </a:lnTo>
                  <a:lnTo>
                    <a:pt x="88" y="465"/>
                  </a:lnTo>
                  <a:lnTo>
                    <a:pt x="117" y="494"/>
                  </a:lnTo>
                  <a:lnTo>
                    <a:pt x="161" y="524"/>
                  </a:lnTo>
                  <a:lnTo>
                    <a:pt x="248" y="524"/>
                  </a:lnTo>
                  <a:lnTo>
                    <a:pt x="611" y="480"/>
                  </a:lnTo>
                  <a:lnTo>
                    <a:pt x="975" y="465"/>
                  </a:lnTo>
                  <a:lnTo>
                    <a:pt x="1338" y="480"/>
                  </a:lnTo>
                  <a:lnTo>
                    <a:pt x="1687" y="509"/>
                  </a:lnTo>
                  <a:lnTo>
                    <a:pt x="2050" y="567"/>
                  </a:lnTo>
                  <a:lnTo>
                    <a:pt x="2399" y="640"/>
                  </a:lnTo>
                  <a:lnTo>
                    <a:pt x="2748" y="756"/>
                  </a:lnTo>
                  <a:lnTo>
                    <a:pt x="3082" y="887"/>
                  </a:lnTo>
                  <a:lnTo>
                    <a:pt x="3141" y="901"/>
                  </a:lnTo>
                  <a:lnTo>
                    <a:pt x="3228" y="901"/>
                  </a:lnTo>
                  <a:lnTo>
                    <a:pt x="3271" y="887"/>
                  </a:lnTo>
                  <a:lnTo>
                    <a:pt x="3344" y="843"/>
                  </a:lnTo>
                  <a:lnTo>
                    <a:pt x="3402" y="771"/>
                  </a:lnTo>
                  <a:lnTo>
                    <a:pt x="3431" y="683"/>
                  </a:lnTo>
                  <a:lnTo>
                    <a:pt x="3417" y="596"/>
                  </a:lnTo>
                  <a:lnTo>
                    <a:pt x="3402" y="567"/>
                  </a:lnTo>
                  <a:lnTo>
                    <a:pt x="3388" y="524"/>
                  </a:lnTo>
                  <a:lnTo>
                    <a:pt x="3344" y="494"/>
                  </a:lnTo>
                  <a:lnTo>
                    <a:pt x="3300" y="465"/>
                  </a:lnTo>
                  <a:lnTo>
                    <a:pt x="2937" y="335"/>
                  </a:lnTo>
                  <a:lnTo>
                    <a:pt x="2559" y="218"/>
                  </a:lnTo>
                  <a:lnTo>
                    <a:pt x="2181" y="117"/>
                  </a:lnTo>
                  <a:lnTo>
                    <a:pt x="1789" y="58"/>
                  </a:lnTo>
                  <a:lnTo>
                    <a:pt x="1396" y="15"/>
                  </a:lnTo>
                  <a:lnTo>
                    <a:pt x="10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77;p30">
              <a:extLst>
                <a:ext uri="{FF2B5EF4-FFF2-40B4-BE49-F238E27FC236}">
                  <a16:creationId xmlns:a16="http://schemas.microsoft.com/office/drawing/2014/main" id="{380C80F9-7BDE-41B6-A8AA-9BA9BFAC9629}"/>
                </a:ext>
              </a:extLst>
            </p:cNvPr>
            <p:cNvSpPr/>
            <p:nvPr/>
          </p:nvSpPr>
          <p:spPr>
            <a:xfrm>
              <a:off x="7605571" y="1686515"/>
              <a:ext cx="39336" cy="15215"/>
            </a:xfrm>
            <a:custGeom>
              <a:avLst/>
              <a:gdLst/>
              <a:ahLst/>
              <a:cxnLst/>
              <a:rect l="l" t="t" r="r" b="b"/>
              <a:pathLst>
                <a:path w="2182" h="844" extrusionOk="0">
                  <a:moveTo>
                    <a:pt x="1251" y="1"/>
                  </a:moveTo>
                  <a:lnTo>
                    <a:pt x="1004" y="30"/>
                  </a:lnTo>
                  <a:lnTo>
                    <a:pt x="757" y="88"/>
                  </a:lnTo>
                  <a:lnTo>
                    <a:pt x="510" y="175"/>
                  </a:lnTo>
                  <a:lnTo>
                    <a:pt x="292" y="306"/>
                  </a:lnTo>
                  <a:lnTo>
                    <a:pt x="73" y="451"/>
                  </a:lnTo>
                  <a:lnTo>
                    <a:pt x="44" y="481"/>
                  </a:lnTo>
                  <a:lnTo>
                    <a:pt x="15" y="524"/>
                  </a:lnTo>
                  <a:lnTo>
                    <a:pt x="1" y="568"/>
                  </a:lnTo>
                  <a:lnTo>
                    <a:pt x="1" y="611"/>
                  </a:lnTo>
                  <a:lnTo>
                    <a:pt x="15" y="699"/>
                  </a:lnTo>
                  <a:lnTo>
                    <a:pt x="30" y="742"/>
                  </a:lnTo>
                  <a:lnTo>
                    <a:pt x="59" y="771"/>
                  </a:lnTo>
                  <a:lnTo>
                    <a:pt x="103" y="800"/>
                  </a:lnTo>
                  <a:lnTo>
                    <a:pt x="132" y="829"/>
                  </a:lnTo>
                  <a:lnTo>
                    <a:pt x="175" y="844"/>
                  </a:lnTo>
                  <a:lnTo>
                    <a:pt x="219" y="844"/>
                  </a:lnTo>
                  <a:lnTo>
                    <a:pt x="306" y="829"/>
                  </a:lnTo>
                  <a:lnTo>
                    <a:pt x="393" y="786"/>
                  </a:lnTo>
                  <a:lnTo>
                    <a:pt x="422" y="757"/>
                  </a:lnTo>
                  <a:lnTo>
                    <a:pt x="451" y="742"/>
                  </a:lnTo>
                  <a:lnTo>
                    <a:pt x="553" y="684"/>
                  </a:lnTo>
                  <a:lnTo>
                    <a:pt x="742" y="582"/>
                  </a:lnTo>
                  <a:lnTo>
                    <a:pt x="786" y="568"/>
                  </a:lnTo>
                  <a:lnTo>
                    <a:pt x="800" y="568"/>
                  </a:lnTo>
                  <a:lnTo>
                    <a:pt x="815" y="553"/>
                  </a:lnTo>
                  <a:lnTo>
                    <a:pt x="902" y="524"/>
                  </a:lnTo>
                  <a:lnTo>
                    <a:pt x="1106" y="481"/>
                  </a:lnTo>
                  <a:lnTo>
                    <a:pt x="1164" y="466"/>
                  </a:lnTo>
                  <a:lnTo>
                    <a:pt x="1236" y="466"/>
                  </a:lnTo>
                  <a:lnTo>
                    <a:pt x="1294" y="451"/>
                  </a:lnTo>
                  <a:lnTo>
                    <a:pt x="1513" y="466"/>
                  </a:lnTo>
                  <a:lnTo>
                    <a:pt x="1643" y="466"/>
                  </a:lnTo>
                  <a:lnTo>
                    <a:pt x="1672" y="481"/>
                  </a:lnTo>
                  <a:lnTo>
                    <a:pt x="1890" y="539"/>
                  </a:lnTo>
                  <a:lnTo>
                    <a:pt x="2021" y="539"/>
                  </a:lnTo>
                  <a:lnTo>
                    <a:pt x="2065" y="510"/>
                  </a:lnTo>
                  <a:lnTo>
                    <a:pt x="2138" y="451"/>
                  </a:lnTo>
                  <a:lnTo>
                    <a:pt x="2181" y="379"/>
                  </a:lnTo>
                  <a:lnTo>
                    <a:pt x="2181" y="335"/>
                  </a:lnTo>
                  <a:lnTo>
                    <a:pt x="2181" y="292"/>
                  </a:lnTo>
                  <a:lnTo>
                    <a:pt x="2181" y="248"/>
                  </a:lnTo>
                  <a:lnTo>
                    <a:pt x="2152" y="204"/>
                  </a:lnTo>
                  <a:lnTo>
                    <a:pt x="2094" y="132"/>
                  </a:lnTo>
                  <a:lnTo>
                    <a:pt x="2065" y="103"/>
                  </a:lnTo>
                  <a:lnTo>
                    <a:pt x="2021" y="88"/>
                  </a:lnTo>
                  <a:lnTo>
                    <a:pt x="1774" y="30"/>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8;p30">
              <a:extLst>
                <a:ext uri="{FF2B5EF4-FFF2-40B4-BE49-F238E27FC236}">
                  <a16:creationId xmlns:a16="http://schemas.microsoft.com/office/drawing/2014/main" id="{A19E0E15-9176-4AF0-9559-BE058B002B27}"/>
                </a:ext>
              </a:extLst>
            </p:cNvPr>
            <p:cNvSpPr/>
            <p:nvPr/>
          </p:nvSpPr>
          <p:spPr>
            <a:xfrm>
              <a:off x="7643843" y="1781124"/>
              <a:ext cx="27780" cy="49287"/>
            </a:xfrm>
            <a:custGeom>
              <a:avLst/>
              <a:gdLst/>
              <a:ahLst/>
              <a:cxnLst/>
              <a:rect l="l" t="t" r="r" b="b"/>
              <a:pathLst>
                <a:path w="1541" h="2734" extrusionOk="0">
                  <a:moveTo>
                    <a:pt x="1308" y="0"/>
                  </a:moveTo>
                  <a:lnTo>
                    <a:pt x="1177" y="15"/>
                  </a:lnTo>
                  <a:lnTo>
                    <a:pt x="1061" y="44"/>
                  </a:lnTo>
                  <a:lnTo>
                    <a:pt x="930" y="73"/>
                  </a:lnTo>
                  <a:lnTo>
                    <a:pt x="814" y="131"/>
                  </a:lnTo>
                  <a:lnTo>
                    <a:pt x="712" y="189"/>
                  </a:lnTo>
                  <a:lnTo>
                    <a:pt x="596" y="247"/>
                  </a:lnTo>
                  <a:lnTo>
                    <a:pt x="494" y="335"/>
                  </a:lnTo>
                  <a:lnTo>
                    <a:pt x="407" y="407"/>
                  </a:lnTo>
                  <a:lnTo>
                    <a:pt x="320" y="509"/>
                  </a:lnTo>
                  <a:lnTo>
                    <a:pt x="247" y="611"/>
                  </a:lnTo>
                  <a:lnTo>
                    <a:pt x="174" y="713"/>
                  </a:lnTo>
                  <a:lnTo>
                    <a:pt x="116" y="829"/>
                  </a:lnTo>
                  <a:lnTo>
                    <a:pt x="73" y="945"/>
                  </a:lnTo>
                  <a:lnTo>
                    <a:pt x="44" y="1061"/>
                  </a:lnTo>
                  <a:lnTo>
                    <a:pt x="15" y="1192"/>
                  </a:lnTo>
                  <a:lnTo>
                    <a:pt x="0" y="1323"/>
                  </a:lnTo>
                  <a:lnTo>
                    <a:pt x="0" y="1439"/>
                  </a:lnTo>
                  <a:lnTo>
                    <a:pt x="15" y="1570"/>
                  </a:lnTo>
                  <a:lnTo>
                    <a:pt x="29" y="1687"/>
                  </a:lnTo>
                  <a:lnTo>
                    <a:pt x="73" y="1803"/>
                  </a:lnTo>
                  <a:lnTo>
                    <a:pt x="116" y="1919"/>
                  </a:lnTo>
                  <a:lnTo>
                    <a:pt x="174" y="2035"/>
                  </a:lnTo>
                  <a:lnTo>
                    <a:pt x="247" y="2137"/>
                  </a:lnTo>
                  <a:lnTo>
                    <a:pt x="320" y="2239"/>
                  </a:lnTo>
                  <a:lnTo>
                    <a:pt x="407" y="2326"/>
                  </a:lnTo>
                  <a:lnTo>
                    <a:pt x="494" y="2413"/>
                  </a:lnTo>
                  <a:lnTo>
                    <a:pt x="596" y="2501"/>
                  </a:lnTo>
                  <a:lnTo>
                    <a:pt x="698" y="2559"/>
                  </a:lnTo>
                  <a:lnTo>
                    <a:pt x="814" y="2617"/>
                  </a:lnTo>
                  <a:lnTo>
                    <a:pt x="930" y="2675"/>
                  </a:lnTo>
                  <a:lnTo>
                    <a:pt x="1047" y="2704"/>
                  </a:lnTo>
                  <a:lnTo>
                    <a:pt x="1163" y="2733"/>
                  </a:lnTo>
                  <a:lnTo>
                    <a:pt x="1265" y="2733"/>
                  </a:lnTo>
                  <a:lnTo>
                    <a:pt x="1337" y="2704"/>
                  </a:lnTo>
                  <a:lnTo>
                    <a:pt x="1381" y="2675"/>
                  </a:lnTo>
                  <a:lnTo>
                    <a:pt x="1410" y="2646"/>
                  </a:lnTo>
                  <a:lnTo>
                    <a:pt x="1439" y="2602"/>
                  </a:lnTo>
                  <a:lnTo>
                    <a:pt x="1454" y="2559"/>
                  </a:lnTo>
                  <a:lnTo>
                    <a:pt x="1454" y="2515"/>
                  </a:lnTo>
                  <a:lnTo>
                    <a:pt x="1454" y="2471"/>
                  </a:lnTo>
                  <a:lnTo>
                    <a:pt x="1425" y="2384"/>
                  </a:lnTo>
                  <a:lnTo>
                    <a:pt x="1395" y="2341"/>
                  </a:lnTo>
                  <a:lnTo>
                    <a:pt x="1352" y="2312"/>
                  </a:lnTo>
                  <a:lnTo>
                    <a:pt x="1323" y="2297"/>
                  </a:lnTo>
                  <a:lnTo>
                    <a:pt x="1279" y="2282"/>
                  </a:lnTo>
                  <a:lnTo>
                    <a:pt x="1105" y="2239"/>
                  </a:lnTo>
                  <a:lnTo>
                    <a:pt x="945" y="2166"/>
                  </a:lnTo>
                  <a:lnTo>
                    <a:pt x="814" y="2079"/>
                  </a:lnTo>
                  <a:lnTo>
                    <a:pt x="683" y="1948"/>
                  </a:lnTo>
                  <a:lnTo>
                    <a:pt x="596" y="1817"/>
                  </a:lnTo>
                  <a:lnTo>
                    <a:pt x="509" y="1672"/>
                  </a:lnTo>
                  <a:lnTo>
                    <a:pt x="465" y="1498"/>
                  </a:lnTo>
                  <a:lnTo>
                    <a:pt x="465" y="1410"/>
                  </a:lnTo>
                  <a:lnTo>
                    <a:pt x="465" y="1323"/>
                  </a:lnTo>
                  <a:lnTo>
                    <a:pt x="465" y="1250"/>
                  </a:lnTo>
                  <a:lnTo>
                    <a:pt x="480" y="1163"/>
                  </a:lnTo>
                  <a:lnTo>
                    <a:pt x="538" y="1003"/>
                  </a:lnTo>
                  <a:lnTo>
                    <a:pt x="625" y="858"/>
                  </a:lnTo>
                  <a:lnTo>
                    <a:pt x="741" y="742"/>
                  </a:lnTo>
                  <a:lnTo>
                    <a:pt x="872" y="625"/>
                  </a:lnTo>
                  <a:lnTo>
                    <a:pt x="1018" y="553"/>
                  </a:lnTo>
                  <a:lnTo>
                    <a:pt x="1163" y="495"/>
                  </a:lnTo>
                  <a:lnTo>
                    <a:pt x="1337" y="465"/>
                  </a:lnTo>
                  <a:lnTo>
                    <a:pt x="1381" y="451"/>
                  </a:lnTo>
                  <a:lnTo>
                    <a:pt x="1425" y="436"/>
                  </a:lnTo>
                  <a:lnTo>
                    <a:pt x="1468" y="422"/>
                  </a:lnTo>
                  <a:lnTo>
                    <a:pt x="1497" y="378"/>
                  </a:lnTo>
                  <a:lnTo>
                    <a:pt x="1541" y="306"/>
                  </a:lnTo>
                  <a:lnTo>
                    <a:pt x="1541" y="218"/>
                  </a:lnTo>
                  <a:lnTo>
                    <a:pt x="1526" y="131"/>
                  </a:lnTo>
                  <a:lnTo>
                    <a:pt x="1483" y="58"/>
                  </a:lnTo>
                  <a:lnTo>
                    <a:pt x="1454" y="29"/>
                  </a:lnTo>
                  <a:lnTo>
                    <a:pt x="1410" y="15"/>
                  </a:lnTo>
                  <a:lnTo>
                    <a:pt x="1366" y="0"/>
                  </a:lnTo>
                  <a:close/>
                </a:path>
              </a:pathLst>
            </a:custGeom>
            <a:solidFill>
              <a:srgbClr val="FF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9;p30">
              <a:extLst>
                <a:ext uri="{FF2B5EF4-FFF2-40B4-BE49-F238E27FC236}">
                  <a16:creationId xmlns:a16="http://schemas.microsoft.com/office/drawing/2014/main" id="{EA4E6FFA-A2F5-49A2-A129-77A1CD6FBC7C}"/>
                </a:ext>
              </a:extLst>
            </p:cNvPr>
            <p:cNvSpPr/>
            <p:nvPr/>
          </p:nvSpPr>
          <p:spPr>
            <a:xfrm>
              <a:off x="7675806" y="1871009"/>
              <a:ext cx="36181" cy="11015"/>
            </a:xfrm>
            <a:custGeom>
              <a:avLst/>
              <a:gdLst/>
              <a:ahLst/>
              <a:cxnLst/>
              <a:rect l="l" t="t" r="r" b="b"/>
              <a:pathLst>
                <a:path w="2007" h="611" extrusionOk="0">
                  <a:moveTo>
                    <a:pt x="1759" y="0"/>
                  </a:moveTo>
                  <a:lnTo>
                    <a:pt x="233" y="146"/>
                  </a:lnTo>
                  <a:lnTo>
                    <a:pt x="131" y="175"/>
                  </a:lnTo>
                  <a:lnTo>
                    <a:pt x="73" y="218"/>
                  </a:lnTo>
                  <a:lnTo>
                    <a:pt x="29" y="291"/>
                  </a:lnTo>
                  <a:lnTo>
                    <a:pt x="0" y="393"/>
                  </a:lnTo>
                  <a:lnTo>
                    <a:pt x="15" y="436"/>
                  </a:lnTo>
                  <a:lnTo>
                    <a:pt x="29" y="480"/>
                  </a:lnTo>
                  <a:lnTo>
                    <a:pt x="44" y="509"/>
                  </a:lnTo>
                  <a:lnTo>
                    <a:pt x="88" y="553"/>
                  </a:lnTo>
                  <a:lnTo>
                    <a:pt x="117" y="582"/>
                  </a:lnTo>
                  <a:lnTo>
                    <a:pt x="160" y="596"/>
                  </a:lnTo>
                  <a:lnTo>
                    <a:pt x="204" y="611"/>
                  </a:lnTo>
                  <a:lnTo>
                    <a:pt x="248" y="611"/>
                  </a:lnTo>
                  <a:lnTo>
                    <a:pt x="1774" y="465"/>
                  </a:lnTo>
                  <a:lnTo>
                    <a:pt x="1876" y="436"/>
                  </a:lnTo>
                  <a:lnTo>
                    <a:pt x="1934" y="393"/>
                  </a:lnTo>
                  <a:lnTo>
                    <a:pt x="1992" y="320"/>
                  </a:lnTo>
                  <a:lnTo>
                    <a:pt x="2006" y="218"/>
                  </a:lnTo>
                  <a:lnTo>
                    <a:pt x="1992" y="175"/>
                  </a:lnTo>
                  <a:lnTo>
                    <a:pt x="1977" y="131"/>
                  </a:lnTo>
                  <a:lnTo>
                    <a:pt x="1963" y="102"/>
                  </a:lnTo>
                  <a:lnTo>
                    <a:pt x="1919" y="58"/>
                  </a:lnTo>
                  <a:lnTo>
                    <a:pt x="1890" y="29"/>
                  </a:lnTo>
                  <a:lnTo>
                    <a:pt x="1846" y="15"/>
                  </a:lnTo>
                  <a:lnTo>
                    <a:pt x="1803" y="0"/>
                  </a:lnTo>
                  <a:close/>
                </a:path>
              </a:pathLst>
            </a:custGeom>
            <a:solidFill>
              <a:srgbClr val="FF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80;p30">
              <a:extLst>
                <a:ext uri="{FF2B5EF4-FFF2-40B4-BE49-F238E27FC236}">
                  <a16:creationId xmlns:a16="http://schemas.microsoft.com/office/drawing/2014/main" id="{743E241E-CD81-4206-87F4-4C2A81B3241C}"/>
                </a:ext>
              </a:extLst>
            </p:cNvPr>
            <p:cNvSpPr/>
            <p:nvPr/>
          </p:nvSpPr>
          <p:spPr>
            <a:xfrm>
              <a:off x="7664268" y="1834575"/>
              <a:ext cx="56102" cy="25437"/>
            </a:xfrm>
            <a:custGeom>
              <a:avLst/>
              <a:gdLst/>
              <a:ahLst/>
              <a:cxnLst/>
              <a:rect l="l" t="t" r="r" b="b"/>
              <a:pathLst>
                <a:path w="3112" h="1411" extrusionOk="0">
                  <a:moveTo>
                    <a:pt x="2850" y="1"/>
                  </a:moveTo>
                  <a:lnTo>
                    <a:pt x="2806" y="30"/>
                  </a:lnTo>
                  <a:lnTo>
                    <a:pt x="2763" y="59"/>
                  </a:lnTo>
                  <a:lnTo>
                    <a:pt x="2646" y="175"/>
                  </a:lnTo>
                  <a:lnTo>
                    <a:pt x="2501" y="291"/>
                  </a:lnTo>
                  <a:lnTo>
                    <a:pt x="2370" y="408"/>
                  </a:lnTo>
                  <a:lnTo>
                    <a:pt x="2225" y="495"/>
                  </a:lnTo>
                  <a:lnTo>
                    <a:pt x="2065" y="597"/>
                  </a:lnTo>
                  <a:lnTo>
                    <a:pt x="1920" y="669"/>
                  </a:lnTo>
                  <a:lnTo>
                    <a:pt x="1760" y="742"/>
                  </a:lnTo>
                  <a:lnTo>
                    <a:pt x="1600" y="815"/>
                  </a:lnTo>
                  <a:lnTo>
                    <a:pt x="1425" y="858"/>
                  </a:lnTo>
                  <a:lnTo>
                    <a:pt x="1251" y="902"/>
                  </a:lnTo>
                  <a:lnTo>
                    <a:pt x="1091" y="945"/>
                  </a:lnTo>
                  <a:lnTo>
                    <a:pt x="917" y="975"/>
                  </a:lnTo>
                  <a:lnTo>
                    <a:pt x="742" y="989"/>
                  </a:lnTo>
                  <a:lnTo>
                    <a:pt x="379" y="989"/>
                  </a:lnTo>
                  <a:lnTo>
                    <a:pt x="204" y="975"/>
                  </a:lnTo>
                  <a:lnTo>
                    <a:pt x="117" y="975"/>
                  </a:lnTo>
                  <a:lnTo>
                    <a:pt x="88" y="1004"/>
                  </a:lnTo>
                  <a:lnTo>
                    <a:pt x="59" y="1018"/>
                  </a:lnTo>
                  <a:lnTo>
                    <a:pt x="15" y="1076"/>
                  </a:lnTo>
                  <a:lnTo>
                    <a:pt x="1" y="1164"/>
                  </a:lnTo>
                  <a:lnTo>
                    <a:pt x="1" y="1236"/>
                  </a:lnTo>
                  <a:lnTo>
                    <a:pt x="44" y="1309"/>
                  </a:lnTo>
                  <a:lnTo>
                    <a:pt x="103" y="1353"/>
                  </a:lnTo>
                  <a:lnTo>
                    <a:pt x="146" y="1382"/>
                  </a:lnTo>
                  <a:lnTo>
                    <a:pt x="190" y="1382"/>
                  </a:lnTo>
                  <a:lnTo>
                    <a:pt x="379" y="1396"/>
                  </a:lnTo>
                  <a:lnTo>
                    <a:pt x="582" y="1411"/>
                  </a:lnTo>
                  <a:lnTo>
                    <a:pt x="771" y="1396"/>
                  </a:lnTo>
                  <a:lnTo>
                    <a:pt x="975" y="1382"/>
                  </a:lnTo>
                  <a:lnTo>
                    <a:pt x="1164" y="1353"/>
                  </a:lnTo>
                  <a:lnTo>
                    <a:pt x="1353" y="1309"/>
                  </a:lnTo>
                  <a:lnTo>
                    <a:pt x="1542" y="1265"/>
                  </a:lnTo>
                  <a:lnTo>
                    <a:pt x="1731" y="1193"/>
                  </a:lnTo>
                  <a:lnTo>
                    <a:pt x="1920" y="1120"/>
                  </a:lnTo>
                  <a:lnTo>
                    <a:pt x="2094" y="1047"/>
                  </a:lnTo>
                  <a:lnTo>
                    <a:pt x="2268" y="960"/>
                  </a:lnTo>
                  <a:lnTo>
                    <a:pt x="2443" y="858"/>
                  </a:lnTo>
                  <a:lnTo>
                    <a:pt x="2603" y="742"/>
                  </a:lnTo>
                  <a:lnTo>
                    <a:pt x="2763" y="626"/>
                  </a:lnTo>
                  <a:lnTo>
                    <a:pt x="2908" y="495"/>
                  </a:lnTo>
                  <a:lnTo>
                    <a:pt x="3053" y="364"/>
                  </a:lnTo>
                  <a:lnTo>
                    <a:pt x="3082" y="320"/>
                  </a:lnTo>
                  <a:lnTo>
                    <a:pt x="3097" y="291"/>
                  </a:lnTo>
                  <a:lnTo>
                    <a:pt x="3112" y="204"/>
                  </a:lnTo>
                  <a:lnTo>
                    <a:pt x="3097" y="131"/>
                  </a:lnTo>
                  <a:lnTo>
                    <a:pt x="3053" y="59"/>
                  </a:lnTo>
                  <a:lnTo>
                    <a:pt x="2995" y="15"/>
                  </a:lnTo>
                  <a:lnTo>
                    <a:pt x="2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81;p30">
              <a:extLst>
                <a:ext uri="{FF2B5EF4-FFF2-40B4-BE49-F238E27FC236}">
                  <a16:creationId xmlns:a16="http://schemas.microsoft.com/office/drawing/2014/main" id="{F1703116-F9E5-46A5-80CF-5FC86DA164EB}"/>
                </a:ext>
              </a:extLst>
            </p:cNvPr>
            <p:cNvSpPr/>
            <p:nvPr/>
          </p:nvSpPr>
          <p:spPr>
            <a:xfrm>
              <a:off x="7608725" y="1582226"/>
              <a:ext cx="237945" cy="154369"/>
            </a:xfrm>
            <a:custGeom>
              <a:avLst/>
              <a:gdLst/>
              <a:ahLst/>
              <a:cxnLst/>
              <a:rect l="l" t="t" r="r" b="b"/>
              <a:pathLst>
                <a:path w="13199" h="8563" extrusionOk="0">
                  <a:moveTo>
                    <a:pt x="4957" y="1"/>
                  </a:moveTo>
                  <a:lnTo>
                    <a:pt x="4594" y="15"/>
                  </a:lnTo>
                  <a:lnTo>
                    <a:pt x="4216" y="44"/>
                  </a:lnTo>
                  <a:lnTo>
                    <a:pt x="3852" y="88"/>
                  </a:lnTo>
                  <a:lnTo>
                    <a:pt x="3474" y="146"/>
                  </a:lnTo>
                  <a:lnTo>
                    <a:pt x="3111" y="219"/>
                  </a:lnTo>
                  <a:lnTo>
                    <a:pt x="2748" y="306"/>
                  </a:lnTo>
                  <a:lnTo>
                    <a:pt x="2384" y="408"/>
                  </a:lnTo>
                  <a:lnTo>
                    <a:pt x="2021" y="509"/>
                  </a:lnTo>
                  <a:lnTo>
                    <a:pt x="1686" y="655"/>
                  </a:lnTo>
                  <a:lnTo>
                    <a:pt x="1352" y="800"/>
                  </a:lnTo>
                  <a:lnTo>
                    <a:pt x="1047" y="960"/>
                  </a:lnTo>
                  <a:lnTo>
                    <a:pt x="756" y="1149"/>
                  </a:lnTo>
                  <a:lnTo>
                    <a:pt x="480" y="1338"/>
                  </a:lnTo>
                  <a:lnTo>
                    <a:pt x="378" y="1425"/>
                  </a:lnTo>
                  <a:lnTo>
                    <a:pt x="305" y="1512"/>
                  </a:lnTo>
                  <a:lnTo>
                    <a:pt x="218" y="1600"/>
                  </a:lnTo>
                  <a:lnTo>
                    <a:pt x="146" y="1701"/>
                  </a:lnTo>
                  <a:lnTo>
                    <a:pt x="102" y="1803"/>
                  </a:lnTo>
                  <a:lnTo>
                    <a:pt x="58" y="1905"/>
                  </a:lnTo>
                  <a:lnTo>
                    <a:pt x="29" y="2007"/>
                  </a:lnTo>
                  <a:lnTo>
                    <a:pt x="0" y="2108"/>
                  </a:lnTo>
                  <a:lnTo>
                    <a:pt x="0" y="2225"/>
                  </a:lnTo>
                  <a:lnTo>
                    <a:pt x="0" y="2326"/>
                  </a:lnTo>
                  <a:lnTo>
                    <a:pt x="15" y="2428"/>
                  </a:lnTo>
                  <a:lnTo>
                    <a:pt x="29" y="2544"/>
                  </a:lnTo>
                  <a:lnTo>
                    <a:pt x="102" y="2762"/>
                  </a:lnTo>
                  <a:lnTo>
                    <a:pt x="204" y="2980"/>
                  </a:lnTo>
                  <a:lnTo>
                    <a:pt x="320" y="3198"/>
                  </a:lnTo>
                  <a:lnTo>
                    <a:pt x="465" y="3402"/>
                  </a:lnTo>
                  <a:lnTo>
                    <a:pt x="625" y="3605"/>
                  </a:lnTo>
                  <a:lnTo>
                    <a:pt x="800" y="3809"/>
                  </a:lnTo>
                  <a:lnTo>
                    <a:pt x="974" y="4012"/>
                  </a:lnTo>
                  <a:lnTo>
                    <a:pt x="1323" y="4361"/>
                  </a:lnTo>
                  <a:lnTo>
                    <a:pt x="1628" y="4667"/>
                  </a:lnTo>
                  <a:lnTo>
                    <a:pt x="1875" y="4899"/>
                  </a:lnTo>
                  <a:lnTo>
                    <a:pt x="2122" y="5103"/>
                  </a:lnTo>
                  <a:lnTo>
                    <a:pt x="2384" y="5306"/>
                  </a:lnTo>
                  <a:lnTo>
                    <a:pt x="2646" y="5510"/>
                  </a:lnTo>
                  <a:lnTo>
                    <a:pt x="2922" y="5684"/>
                  </a:lnTo>
                  <a:lnTo>
                    <a:pt x="3198" y="5859"/>
                  </a:lnTo>
                  <a:lnTo>
                    <a:pt x="3489" y="6033"/>
                  </a:lnTo>
                  <a:lnTo>
                    <a:pt x="3780" y="6193"/>
                  </a:lnTo>
                  <a:lnTo>
                    <a:pt x="4085" y="6338"/>
                  </a:lnTo>
                  <a:lnTo>
                    <a:pt x="4390" y="6484"/>
                  </a:lnTo>
                  <a:lnTo>
                    <a:pt x="5015" y="6760"/>
                  </a:lnTo>
                  <a:lnTo>
                    <a:pt x="5655" y="6992"/>
                  </a:lnTo>
                  <a:lnTo>
                    <a:pt x="6294" y="7225"/>
                  </a:lnTo>
                  <a:lnTo>
                    <a:pt x="6963" y="7428"/>
                  </a:lnTo>
                  <a:lnTo>
                    <a:pt x="7632" y="7603"/>
                  </a:lnTo>
                  <a:lnTo>
                    <a:pt x="8300" y="7777"/>
                  </a:lnTo>
                  <a:lnTo>
                    <a:pt x="8954" y="7937"/>
                  </a:lnTo>
                  <a:lnTo>
                    <a:pt x="10277" y="8228"/>
                  </a:lnTo>
                  <a:lnTo>
                    <a:pt x="11542" y="8504"/>
                  </a:lnTo>
                  <a:lnTo>
                    <a:pt x="11731" y="8548"/>
                  </a:lnTo>
                  <a:lnTo>
                    <a:pt x="11920" y="8562"/>
                  </a:lnTo>
                  <a:lnTo>
                    <a:pt x="12080" y="8562"/>
                  </a:lnTo>
                  <a:lnTo>
                    <a:pt x="12239" y="8533"/>
                  </a:lnTo>
                  <a:lnTo>
                    <a:pt x="12385" y="8490"/>
                  </a:lnTo>
                  <a:lnTo>
                    <a:pt x="12501" y="8431"/>
                  </a:lnTo>
                  <a:lnTo>
                    <a:pt x="12632" y="8359"/>
                  </a:lnTo>
                  <a:lnTo>
                    <a:pt x="12734" y="8272"/>
                  </a:lnTo>
                  <a:lnTo>
                    <a:pt x="12821" y="8155"/>
                  </a:lnTo>
                  <a:lnTo>
                    <a:pt x="12908" y="8039"/>
                  </a:lnTo>
                  <a:lnTo>
                    <a:pt x="12981" y="7908"/>
                  </a:lnTo>
                  <a:lnTo>
                    <a:pt x="13039" y="7763"/>
                  </a:lnTo>
                  <a:lnTo>
                    <a:pt x="13097" y="7603"/>
                  </a:lnTo>
                  <a:lnTo>
                    <a:pt x="13141" y="7428"/>
                  </a:lnTo>
                  <a:lnTo>
                    <a:pt x="13170" y="7254"/>
                  </a:lnTo>
                  <a:lnTo>
                    <a:pt x="13184" y="7065"/>
                  </a:lnTo>
                  <a:lnTo>
                    <a:pt x="13199" y="6687"/>
                  </a:lnTo>
                  <a:lnTo>
                    <a:pt x="13199" y="6309"/>
                  </a:lnTo>
                  <a:lnTo>
                    <a:pt x="13170" y="5946"/>
                  </a:lnTo>
                  <a:lnTo>
                    <a:pt x="13126" y="5597"/>
                  </a:lnTo>
                  <a:lnTo>
                    <a:pt x="13053" y="5248"/>
                  </a:lnTo>
                  <a:lnTo>
                    <a:pt x="12952" y="4914"/>
                  </a:lnTo>
                  <a:lnTo>
                    <a:pt x="12850" y="4594"/>
                  </a:lnTo>
                  <a:lnTo>
                    <a:pt x="12719" y="4274"/>
                  </a:lnTo>
                  <a:lnTo>
                    <a:pt x="12559" y="3969"/>
                  </a:lnTo>
                  <a:lnTo>
                    <a:pt x="12399" y="3678"/>
                  </a:lnTo>
                  <a:lnTo>
                    <a:pt x="12210" y="3387"/>
                  </a:lnTo>
                  <a:lnTo>
                    <a:pt x="12021" y="3111"/>
                  </a:lnTo>
                  <a:lnTo>
                    <a:pt x="11803" y="2850"/>
                  </a:lnTo>
                  <a:lnTo>
                    <a:pt x="11585" y="2588"/>
                  </a:lnTo>
                  <a:lnTo>
                    <a:pt x="11338" y="2341"/>
                  </a:lnTo>
                  <a:lnTo>
                    <a:pt x="11091" y="2108"/>
                  </a:lnTo>
                  <a:lnTo>
                    <a:pt x="10815" y="1890"/>
                  </a:lnTo>
                  <a:lnTo>
                    <a:pt x="10539" y="1672"/>
                  </a:lnTo>
                  <a:lnTo>
                    <a:pt x="10263" y="1483"/>
                  </a:lnTo>
                  <a:lnTo>
                    <a:pt x="9957" y="1294"/>
                  </a:lnTo>
                  <a:lnTo>
                    <a:pt x="9652" y="1120"/>
                  </a:lnTo>
                  <a:lnTo>
                    <a:pt x="9347" y="945"/>
                  </a:lnTo>
                  <a:lnTo>
                    <a:pt x="9027" y="800"/>
                  </a:lnTo>
                  <a:lnTo>
                    <a:pt x="8707" y="655"/>
                  </a:lnTo>
                  <a:lnTo>
                    <a:pt x="8373" y="538"/>
                  </a:lnTo>
                  <a:lnTo>
                    <a:pt x="8039" y="422"/>
                  </a:lnTo>
                  <a:lnTo>
                    <a:pt x="7704" y="320"/>
                  </a:lnTo>
                  <a:lnTo>
                    <a:pt x="7355" y="233"/>
                  </a:lnTo>
                  <a:lnTo>
                    <a:pt x="7007" y="160"/>
                  </a:lnTo>
                  <a:lnTo>
                    <a:pt x="6672" y="102"/>
                  </a:lnTo>
                  <a:lnTo>
                    <a:pt x="6323" y="59"/>
                  </a:lnTo>
                  <a:lnTo>
                    <a:pt x="5974" y="30"/>
                  </a:lnTo>
                  <a:lnTo>
                    <a:pt x="56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84;p30">
              <a:extLst>
                <a:ext uri="{FF2B5EF4-FFF2-40B4-BE49-F238E27FC236}">
                  <a16:creationId xmlns:a16="http://schemas.microsoft.com/office/drawing/2014/main" id="{8551C273-CBCD-4943-8B28-8D75C9423EB2}"/>
                </a:ext>
              </a:extLst>
            </p:cNvPr>
            <p:cNvSpPr/>
            <p:nvPr/>
          </p:nvSpPr>
          <p:spPr>
            <a:xfrm>
              <a:off x="7930246" y="1812564"/>
              <a:ext cx="707543" cy="16784"/>
            </a:xfrm>
            <a:custGeom>
              <a:avLst/>
              <a:gdLst/>
              <a:ahLst/>
              <a:cxnLst/>
              <a:rect l="l" t="t" r="r" b="b"/>
              <a:pathLst>
                <a:path w="39248" h="931" extrusionOk="0">
                  <a:moveTo>
                    <a:pt x="466" y="1"/>
                  </a:moveTo>
                  <a:lnTo>
                    <a:pt x="364" y="15"/>
                  </a:lnTo>
                  <a:lnTo>
                    <a:pt x="277" y="44"/>
                  </a:lnTo>
                  <a:lnTo>
                    <a:pt x="204" y="88"/>
                  </a:lnTo>
                  <a:lnTo>
                    <a:pt x="132" y="146"/>
                  </a:lnTo>
                  <a:lnTo>
                    <a:pt x="73" y="204"/>
                  </a:lnTo>
                  <a:lnTo>
                    <a:pt x="30" y="291"/>
                  </a:lnTo>
                  <a:lnTo>
                    <a:pt x="1" y="379"/>
                  </a:lnTo>
                  <a:lnTo>
                    <a:pt x="1" y="466"/>
                  </a:lnTo>
                  <a:lnTo>
                    <a:pt x="1" y="568"/>
                  </a:lnTo>
                  <a:lnTo>
                    <a:pt x="30" y="655"/>
                  </a:lnTo>
                  <a:lnTo>
                    <a:pt x="73" y="727"/>
                  </a:lnTo>
                  <a:lnTo>
                    <a:pt x="132" y="800"/>
                  </a:lnTo>
                  <a:lnTo>
                    <a:pt x="204" y="858"/>
                  </a:lnTo>
                  <a:lnTo>
                    <a:pt x="277" y="902"/>
                  </a:lnTo>
                  <a:lnTo>
                    <a:pt x="364" y="916"/>
                  </a:lnTo>
                  <a:lnTo>
                    <a:pt x="466" y="931"/>
                  </a:lnTo>
                  <a:lnTo>
                    <a:pt x="38783" y="931"/>
                  </a:lnTo>
                  <a:lnTo>
                    <a:pt x="38870" y="916"/>
                  </a:lnTo>
                  <a:lnTo>
                    <a:pt x="38957" y="902"/>
                  </a:lnTo>
                  <a:lnTo>
                    <a:pt x="39044" y="858"/>
                  </a:lnTo>
                  <a:lnTo>
                    <a:pt x="39102" y="800"/>
                  </a:lnTo>
                  <a:lnTo>
                    <a:pt x="39161" y="727"/>
                  </a:lnTo>
                  <a:lnTo>
                    <a:pt x="39204" y="655"/>
                  </a:lnTo>
                  <a:lnTo>
                    <a:pt x="39233" y="568"/>
                  </a:lnTo>
                  <a:lnTo>
                    <a:pt x="39248" y="466"/>
                  </a:lnTo>
                  <a:lnTo>
                    <a:pt x="39233" y="379"/>
                  </a:lnTo>
                  <a:lnTo>
                    <a:pt x="39204" y="291"/>
                  </a:lnTo>
                  <a:lnTo>
                    <a:pt x="39161" y="204"/>
                  </a:lnTo>
                  <a:lnTo>
                    <a:pt x="39102" y="146"/>
                  </a:lnTo>
                  <a:lnTo>
                    <a:pt x="39044" y="88"/>
                  </a:lnTo>
                  <a:lnTo>
                    <a:pt x="38957" y="44"/>
                  </a:lnTo>
                  <a:lnTo>
                    <a:pt x="38870" y="15"/>
                  </a:lnTo>
                  <a:lnTo>
                    <a:pt x="38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89;p30">
              <a:extLst>
                <a:ext uri="{FF2B5EF4-FFF2-40B4-BE49-F238E27FC236}">
                  <a16:creationId xmlns:a16="http://schemas.microsoft.com/office/drawing/2014/main" id="{8CE9A248-815D-44E3-8099-119367CE0155}"/>
                </a:ext>
              </a:extLst>
            </p:cNvPr>
            <p:cNvSpPr/>
            <p:nvPr/>
          </p:nvSpPr>
          <p:spPr>
            <a:xfrm>
              <a:off x="8149316" y="1560485"/>
              <a:ext cx="115845" cy="110076"/>
            </a:xfrm>
            <a:custGeom>
              <a:avLst/>
              <a:gdLst/>
              <a:ahLst/>
              <a:cxnLst/>
              <a:rect l="l" t="t" r="r" b="b"/>
              <a:pathLst>
                <a:path w="6426" h="6106" extrusionOk="0">
                  <a:moveTo>
                    <a:pt x="3213" y="0"/>
                  </a:moveTo>
                  <a:lnTo>
                    <a:pt x="2225" y="2006"/>
                  </a:lnTo>
                  <a:lnTo>
                    <a:pt x="1" y="2326"/>
                  </a:lnTo>
                  <a:lnTo>
                    <a:pt x="1614" y="3896"/>
                  </a:lnTo>
                  <a:lnTo>
                    <a:pt x="1236" y="6105"/>
                  </a:lnTo>
                  <a:lnTo>
                    <a:pt x="3213" y="5059"/>
                  </a:lnTo>
                  <a:lnTo>
                    <a:pt x="5205" y="6105"/>
                  </a:lnTo>
                  <a:lnTo>
                    <a:pt x="4827" y="3896"/>
                  </a:lnTo>
                  <a:lnTo>
                    <a:pt x="6426" y="2326"/>
                  </a:lnTo>
                  <a:lnTo>
                    <a:pt x="4216" y="2006"/>
                  </a:lnTo>
                  <a:lnTo>
                    <a:pt x="3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90;p30">
              <a:extLst>
                <a:ext uri="{FF2B5EF4-FFF2-40B4-BE49-F238E27FC236}">
                  <a16:creationId xmlns:a16="http://schemas.microsoft.com/office/drawing/2014/main" id="{420CBB9B-8C50-47E5-AFDD-8CC2C5EFCF5B}"/>
                </a:ext>
              </a:extLst>
            </p:cNvPr>
            <p:cNvSpPr/>
            <p:nvPr/>
          </p:nvSpPr>
          <p:spPr>
            <a:xfrm>
              <a:off x="7955935" y="1560485"/>
              <a:ext cx="115845" cy="110076"/>
            </a:xfrm>
            <a:custGeom>
              <a:avLst/>
              <a:gdLst/>
              <a:ahLst/>
              <a:cxnLst/>
              <a:rect l="l" t="t" r="r" b="b"/>
              <a:pathLst>
                <a:path w="6426" h="6106" extrusionOk="0">
                  <a:moveTo>
                    <a:pt x="3213" y="0"/>
                  </a:moveTo>
                  <a:lnTo>
                    <a:pt x="2224" y="2006"/>
                  </a:lnTo>
                  <a:lnTo>
                    <a:pt x="0" y="2326"/>
                  </a:lnTo>
                  <a:lnTo>
                    <a:pt x="1614" y="3896"/>
                  </a:lnTo>
                  <a:lnTo>
                    <a:pt x="1236" y="6105"/>
                  </a:lnTo>
                  <a:lnTo>
                    <a:pt x="3213" y="5059"/>
                  </a:lnTo>
                  <a:lnTo>
                    <a:pt x="5204" y="6105"/>
                  </a:lnTo>
                  <a:lnTo>
                    <a:pt x="4826" y="3896"/>
                  </a:lnTo>
                  <a:lnTo>
                    <a:pt x="6425" y="2326"/>
                  </a:lnTo>
                  <a:lnTo>
                    <a:pt x="4216" y="2006"/>
                  </a:lnTo>
                  <a:lnTo>
                    <a:pt x="3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91;p30">
              <a:extLst>
                <a:ext uri="{FF2B5EF4-FFF2-40B4-BE49-F238E27FC236}">
                  <a16:creationId xmlns:a16="http://schemas.microsoft.com/office/drawing/2014/main" id="{BBF24A96-31DE-4056-97C7-7DCF63DB8DE1}"/>
                </a:ext>
              </a:extLst>
            </p:cNvPr>
            <p:cNvSpPr/>
            <p:nvPr/>
          </p:nvSpPr>
          <p:spPr>
            <a:xfrm>
              <a:off x="7986600" y="2262242"/>
              <a:ext cx="209642" cy="325739"/>
            </a:xfrm>
            <a:custGeom>
              <a:avLst/>
              <a:gdLst/>
              <a:ahLst/>
              <a:cxnLst/>
              <a:rect l="l" t="t" r="r" b="b"/>
              <a:pathLst>
                <a:path w="11629" h="18069" extrusionOk="0">
                  <a:moveTo>
                    <a:pt x="6061" y="0"/>
                  </a:moveTo>
                  <a:lnTo>
                    <a:pt x="5829" y="538"/>
                  </a:lnTo>
                  <a:lnTo>
                    <a:pt x="5567" y="1076"/>
                  </a:lnTo>
                  <a:lnTo>
                    <a:pt x="5277" y="1599"/>
                  </a:lnTo>
                  <a:lnTo>
                    <a:pt x="4986" y="2123"/>
                  </a:lnTo>
                  <a:lnTo>
                    <a:pt x="4652" y="2646"/>
                  </a:lnTo>
                  <a:lnTo>
                    <a:pt x="4317" y="3155"/>
                  </a:lnTo>
                  <a:lnTo>
                    <a:pt x="3968" y="3649"/>
                  </a:lnTo>
                  <a:lnTo>
                    <a:pt x="3590" y="4129"/>
                  </a:lnTo>
                  <a:lnTo>
                    <a:pt x="3198" y="4594"/>
                  </a:lnTo>
                  <a:lnTo>
                    <a:pt x="2791" y="5044"/>
                  </a:lnTo>
                  <a:lnTo>
                    <a:pt x="2355" y="5480"/>
                  </a:lnTo>
                  <a:lnTo>
                    <a:pt x="1919" y="5887"/>
                  </a:lnTo>
                  <a:lnTo>
                    <a:pt x="1468" y="6280"/>
                  </a:lnTo>
                  <a:lnTo>
                    <a:pt x="988" y="6658"/>
                  </a:lnTo>
                  <a:lnTo>
                    <a:pt x="494" y="7007"/>
                  </a:lnTo>
                  <a:lnTo>
                    <a:pt x="0" y="7326"/>
                  </a:lnTo>
                  <a:lnTo>
                    <a:pt x="712" y="8446"/>
                  </a:lnTo>
                  <a:lnTo>
                    <a:pt x="1425" y="9565"/>
                  </a:lnTo>
                  <a:lnTo>
                    <a:pt x="2166" y="10655"/>
                  </a:lnTo>
                  <a:lnTo>
                    <a:pt x="2907" y="11760"/>
                  </a:lnTo>
                  <a:lnTo>
                    <a:pt x="3663" y="12850"/>
                  </a:lnTo>
                  <a:lnTo>
                    <a:pt x="4419" y="13926"/>
                  </a:lnTo>
                  <a:lnTo>
                    <a:pt x="5189" y="15001"/>
                  </a:lnTo>
                  <a:lnTo>
                    <a:pt x="5974" y="16077"/>
                  </a:lnTo>
                  <a:lnTo>
                    <a:pt x="6207" y="16397"/>
                  </a:lnTo>
                  <a:lnTo>
                    <a:pt x="6469" y="16717"/>
                  </a:lnTo>
                  <a:lnTo>
                    <a:pt x="6730" y="17007"/>
                  </a:lnTo>
                  <a:lnTo>
                    <a:pt x="7021" y="17298"/>
                  </a:lnTo>
                  <a:lnTo>
                    <a:pt x="7166" y="17429"/>
                  </a:lnTo>
                  <a:lnTo>
                    <a:pt x="7326" y="17545"/>
                  </a:lnTo>
                  <a:lnTo>
                    <a:pt x="7486" y="17661"/>
                  </a:lnTo>
                  <a:lnTo>
                    <a:pt x="7646" y="17763"/>
                  </a:lnTo>
                  <a:lnTo>
                    <a:pt x="7820" y="17850"/>
                  </a:lnTo>
                  <a:lnTo>
                    <a:pt x="7995" y="17923"/>
                  </a:lnTo>
                  <a:lnTo>
                    <a:pt x="8184" y="17981"/>
                  </a:lnTo>
                  <a:lnTo>
                    <a:pt x="8373" y="18039"/>
                  </a:lnTo>
                  <a:lnTo>
                    <a:pt x="8504" y="18054"/>
                  </a:lnTo>
                  <a:lnTo>
                    <a:pt x="8649" y="18068"/>
                  </a:lnTo>
                  <a:lnTo>
                    <a:pt x="8925" y="18068"/>
                  </a:lnTo>
                  <a:lnTo>
                    <a:pt x="9187" y="18025"/>
                  </a:lnTo>
                  <a:lnTo>
                    <a:pt x="9448" y="17967"/>
                  </a:lnTo>
                  <a:lnTo>
                    <a:pt x="9710" y="17865"/>
                  </a:lnTo>
                  <a:lnTo>
                    <a:pt x="9957" y="17734"/>
                  </a:lnTo>
                  <a:lnTo>
                    <a:pt x="10190" y="17589"/>
                  </a:lnTo>
                  <a:lnTo>
                    <a:pt x="10408" y="17414"/>
                  </a:lnTo>
                  <a:lnTo>
                    <a:pt x="10611" y="17211"/>
                  </a:lnTo>
                  <a:lnTo>
                    <a:pt x="10800" y="16993"/>
                  </a:lnTo>
                  <a:lnTo>
                    <a:pt x="10975" y="16775"/>
                  </a:lnTo>
                  <a:lnTo>
                    <a:pt x="11135" y="16528"/>
                  </a:lnTo>
                  <a:lnTo>
                    <a:pt x="11280" y="16266"/>
                  </a:lnTo>
                  <a:lnTo>
                    <a:pt x="11382" y="16004"/>
                  </a:lnTo>
                  <a:lnTo>
                    <a:pt x="11483" y="15728"/>
                  </a:lnTo>
                  <a:lnTo>
                    <a:pt x="11542" y="15452"/>
                  </a:lnTo>
                  <a:lnTo>
                    <a:pt x="11585" y="15176"/>
                  </a:lnTo>
                  <a:lnTo>
                    <a:pt x="11614" y="14885"/>
                  </a:lnTo>
                  <a:lnTo>
                    <a:pt x="11629" y="14609"/>
                  </a:lnTo>
                  <a:lnTo>
                    <a:pt x="11614" y="14333"/>
                  </a:lnTo>
                  <a:lnTo>
                    <a:pt x="11600" y="14042"/>
                  </a:lnTo>
                  <a:lnTo>
                    <a:pt x="11571" y="13766"/>
                  </a:lnTo>
                  <a:lnTo>
                    <a:pt x="11527" y="13490"/>
                  </a:lnTo>
                  <a:lnTo>
                    <a:pt x="11469" y="13213"/>
                  </a:lnTo>
                  <a:lnTo>
                    <a:pt x="11411" y="12923"/>
                  </a:lnTo>
                  <a:lnTo>
                    <a:pt x="11338" y="12647"/>
                  </a:lnTo>
                  <a:lnTo>
                    <a:pt x="11164" y="12094"/>
                  </a:lnTo>
                  <a:lnTo>
                    <a:pt x="10975" y="11556"/>
                  </a:lnTo>
                  <a:lnTo>
                    <a:pt x="10786" y="11019"/>
                  </a:lnTo>
                  <a:lnTo>
                    <a:pt x="10248" y="9579"/>
                  </a:lnTo>
                  <a:lnTo>
                    <a:pt x="9681" y="8170"/>
                  </a:lnTo>
                  <a:lnTo>
                    <a:pt x="9114" y="6774"/>
                  </a:lnTo>
                  <a:lnTo>
                    <a:pt x="8533" y="5393"/>
                  </a:lnTo>
                  <a:lnTo>
                    <a:pt x="7937" y="4027"/>
                  </a:lnTo>
                  <a:lnTo>
                    <a:pt x="7326" y="2675"/>
                  </a:lnTo>
                  <a:lnTo>
                    <a:pt x="6701" y="1338"/>
                  </a:lnTo>
                  <a:lnTo>
                    <a:pt x="6061"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92;p30">
              <a:extLst>
                <a:ext uri="{FF2B5EF4-FFF2-40B4-BE49-F238E27FC236}">
                  <a16:creationId xmlns:a16="http://schemas.microsoft.com/office/drawing/2014/main" id="{E7B2607E-C145-40F2-A29B-5EC273EAD8AC}"/>
                </a:ext>
              </a:extLst>
            </p:cNvPr>
            <p:cNvSpPr/>
            <p:nvPr/>
          </p:nvSpPr>
          <p:spPr>
            <a:xfrm>
              <a:off x="7453328" y="2081949"/>
              <a:ext cx="200736" cy="297959"/>
            </a:xfrm>
            <a:custGeom>
              <a:avLst/>
              <a:gdLst/>
              <a:ahLst/>
              <a:cxnLst/>
              <a:rect l="l" t="t" r="r" b="b"/>
              <a:pathLst>
                <a:path w="11135" h="16528" extrusionOk="0">
                  <a:moveTo>
                    <a:pt x="4783" y="1"/>
                  </a:moveTo>
                  <a:lnTo>
                    <a:pt x="3518" y="2312"/>
                  </a:lnTo>
                  <a:lnTo>
                    <a:pt x="2297" y="4608"/>
                  </a:lnTo>
                  <a:lnTo>
                    <a:pt x="1716" y="5757"/>
                  </a:lnTo>
                  <a:lnTo>
                    <a:pt x="1134" y="6891"/>
                  </a:lnTo>
                  <a:lnTo>
                    <a:pt x="567" y="8039"/>
                  </a:lnTo>
                  <a:lnTo>
                    <a:pt x="0" y="9187"/>
                  </a:lnTo>
                  <a:lnTo>
                    <a:pt x="248" y="9725"/>
                  </a:lnTo>
                  <a:lnTo>
                    <a:pt x="509" y="10263"/>
                  </a:lnTo>
                  <a:lnTo>
                    <a:pt x="785" y="10801"/>
                  </a:lnTo>
                  <a:lnTo>
                    <a:pt x="1091" y="11324"/>
                  </a:lnTo>
                  <a:lnTo>
                    <a:pt x="1410" y="11833"/>
                  </a:lnTo>
                  <a:lnTo>
                    <a:pt x="1759" y="12342"/>
                  </a:lnTo>
                  <a:lnTo>
                    <a:pt x="2108" y="12836"/>
                  </a:lnTo>
                  <a:lnTo>
                    <a:pt x="2486" y="13315"/>
                  </a:lnTo>
                  <a:lnTo>
                    <a:pt x="2879" y="13781"/>
                  </a:lnTo>
                  <a:lnTo>
                    <a:pt x="3286" y="14231"/>
                  </a:lnTo>
                  <a:lnTo>
                    <a:pt x="3707" y="14667"/>
                  </a:lnTo>
                  <a:lnTo>
                    <a:pt x="4158" y="15089"/>
                  </a:lnTo>
                  <a:lnTo>
                    <a:pt x="4608" y="15481"/>
                  </a:lnTo>
                  <a:lnTo>
                    <a:pt x="5088" y="15845"/>
                  </a:lnTo>
                  <a:lnTo>
                    <a:pt x="5568" y="16194"/>
                  </a:lnTo>
                  <a:lnTo>
                    <a:pt x="6076" y="16528"/>
                  </a:lnTo>
                  <a:lnTo>
                    <a:pt x="6745" y="15467"/>
                  </a:lnTo>
                  <a:lnTo>
                    <a:pt x="7399" y="14391"/>
                  </a:lnTo>
                  <a:lnTo>
                    <a:pt x="8039" y="13330"/>
                  </a:lnTo>
                  <a:lnTo>
                    <a:pt x="8678" y="12240"/>
                  </a:lnTo>
                  <a:lnTo>
                    <a:pt x="9318" y="11164"/>
                  </a:lnTo>
                  <a:lnTo>
                    <a:pt x="9928" y="10074"/>
                  </a:lnTo>
                  <a:lnTo>
                    <a:pt x="10539" y="8984"/>
                  </a:lnTo>
                  <a:lnTo>
                    <a:pt x="11135" y="7879"/>
                  </a:lnTo>
                  <a:lnTo>
                    <a:pt x="47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93;p30">
              <a:extLst>
                <a:ext uri="{FF2B5EF4-FFF2-40B4-BE49-F238E27FC236}">
                  <a16:creationId xmlns:a16="http://schemas.microsoft.com/office/drawing/2014/main" id="{FC87E441-4FAC-499E-B5E0-33EAFD8B0E0F}"/>
                </a:ext>
              </a:extLst>
            </p:cNvPr>
            <p:cNvSpPr/>
            <p:nvPr/>
          </p:nvSpPr>
          <p:spPr>
            <a:xfrm>
              <a:off x="7353222" y="2247567"/>
              <a:ext cx="209660" cy="325991"/>
            </a:xfrm>
            <a:custGeom>
              <a:avLst/>
              <a:gdLst/>
              <a:ahLst/>
              <a:cxnLst/>
              <a:rect l="l" t="t" r="r" b="b"/>
              <a:pathLst>
                <a:path w="11630" h="18083" extrusionOk="0">
                  <a:moveTo>
                    <a:pt x="5553" y="0"/>
                  </a:moveTo>
                  <a:lnTo>
                    <a:pt x="4928" y="1338"/>
                  </a:lnTo>
                  <a:lnTo>
                    <a:pt x="4303" y="2675"/>
                  </a:lnTo>
                  <a:lnTo>
                    <a:pt x="3693" y="4027"/>
                  </a:lnTo>
                  <a:lnTo>
                    <a:pt x="3097" y="5393"/>
                  </a:lnTo>
                  <a:lnTo>
                    <a:pt x="2515" y="6774"/>
                  </a:lnTo>
                  <a:lnTo>
                    <a:pt x="1949" y="8169"/>
                  </a:lnTo>
                  <a:lnTo>
                    <a:pt x="1382" y="9579"/>
                  </a:lnTo>
                  <a:lnTo>
                    <a:pt x="844" y="11019"/>
                  </a:lnTo>
                  <a:lnTo>
                    <a:pt x="640" y="11556"/>
                  </a:lnTo>
                  <a:lnTo>
                    <a:pt x="451" y="12109"/>
                  </a:lnTo>
                  <a:lnTo>
                    <a:pt x="291" y="12661"/>
                  </a:lnTo>
                  <a:lnTo>
                    <a:pt x="219" y="12937"/>
                  </a:lnTo>
                  <a:lnTo>
                    <a:pt x="161" y="13213"/>
                  </a:lnTo>
                  <a:lnTo>
                    <a:pt x="102" y="13490"/>
                  </a:lnTo>
                  <a:lnTo>
                    <a:pt x="59" y="13766"/>
                  </a:lnTo>
                  <a:lnTo>
                    <a:pt x="30" y="14057"/>
                  </a:lnTo>
                  <a:lnTo>
                    <a:pt x="1" y="14333"/>
                  </a:lnTo>
                  <a:lnTo>
                    <a:pt x="1" y="14609"/>
                  </a:lnTo>
                  <a:lnTo>
                    <a:pt x="15" y="14900"/>
                  </a:lnTo>
                  <a:lnTo>
                    <a:pt x="30" y="15176"/>
                  </a:lnTo>
                  <a:lnTo>
                    <a:pt x="73" y="15452"/>
                  </a:lnTo>
                  <a:lnTo>
                    <a:pt x="146" y="15728"/>
                  </a:lnTo>
                  <a:lnTo>
                    <a:pt x="233" y="16004"/>
                  </a:lnTo>
                  <a:lnTo>
                    <a:pt x="350" y="16266"/>
                  </a:lnTo>
                  <a:lnTo>
                    <a:pt x="480" y="16528"/>
                  </a:lnTo>
                  <a:lnTo>
                    <a:pt x="640" y="16775"/>
                  </a:lnTo>
                  <a:lnTo>
                    <a:pt x="815" y="17007"/>
                  </a:lnTo>
                  <a:lnTo>
                    <a:pt x="1004" y="17225"/>
                  </a:lnTo>
                  <a:lnTo>
                    <a:pt x="1222" y="17414"/>
                  </a:lnTo>
                  <a:lnTo>
                    <a:pt x="1440" y="17589"/>
                  </a:lnTo>
                  <a:lnTo>
                    <a:pt x="1672" y="17749"/>
                  </a:lnTo>
                  <a:lnTo>
                    <a:pt x="1919" y="17865"/>
                  </a:lnTo>
                  <a:lnTo>
                    <a:pt x="2167" y="17967"/>
                  </a:lnTo>
                  <a:lnTo>
                    <a:pt x="2428" y="18039"/>
                  </a:lnTo>
                  <a:lnTo>
                    <a:pt x="2704" y="18068"/>
                  </a:lnTo>
                  <a:lnTo>
                    <a:pt x="2835" y="18083"/>
                  </a:lnTo>
                  <a:lnTo>
                    <a:pt x="2981" y="18068"/>
                  </a:lnTo>
                  <a:lnTo>
                    <a:pt x="3111" y="18054"/>
                  </a:lnTo>
                  <a:lnTo>
                    <a:pt x="3257" y="18039"/>
                  </a:lnTo>
                  <a:lnTo>
                    <a:pt x="3446" y="17996"/>
                  </a:lnTo>
                  <a:lnTo>
                    <a:pt x="3635" y="17923"/>
                  </a:lnTo>
                  <a:lnTo>
                    <a:pt x="3809" y="17850"/>
                  </a:lnTo>
                  <a:lnTo>
                    <a:pt x="3984" y="17763"/>
                  </a:lnTo>
                  <a:lnTo>
                    <a:pt x="4143" y="17661"/>
                  </a:lnTo>
                  <a:lnTo>
                    <a:pt x="4303" y="17545"/>
                  </a:lnTo>
                  <a:lnTo>
                    <a:pt x="4463" y="17429"/>
                  </a:lnTo>
                  <a:lnTo>
                    <a:pt x="4609" y="17298"/>
                  </a:lnTo>
                  <a:lnTo>
                    <a:pt x="4885" y="17022"/>
                  </a:lnTo>
                  <a:lnTo>
                    <a:pt x="5161" y="16717"/>
                  </a:lnTo>
                  <a:lnTo>
                    <a:pt x="5408" y="16397"/>
                  </a:lnTo>
                  <a:lnTo>
                    <a:pt x="5655" y="16077"/>
                  </a:lnTo>
                  <a:lnTo>
                    <a:pt x="6440" y="15001"/>
                  </a:lnTo>
                  <a:lnTo>
                    <a:pt x="7211" y="13926"/>
                  </a:lnTo>
                  <a:lnTo>
                    <a:pt x="7966" y="12850"/>
                  </a:lnTo>
                  <a:lnTo>
                    <a:pt x="8722" y="11760"/>
                  </a:lnTo>
                  <a:lnTo>
                    <a:pt x="9464" y="10670"/>
                  </a:lnTo>
                  <a:lnTo>
                    <a:pt x="10190" y="9565"/>
                  </a:lnTo>
                  <a:lnTo>
                    <a:pt x="10917" y="8446"/>
                  </a:lnTo>
                  <a:lnTo>
                    <a:pt x="11629" y="7341"/>
                  </a:lnTo>
                  <a:lnTo>
                    <a:pt x="11121" y="7007"/>
                  </a:lnTo>
                  <a:lnTo>
                    <a:pt x="10641" y="6658"/>
                  </a:lnTo>
                  <a:lnTo>
                    <a:pt x="10161" y="6294"/>
                  </a:lnTo>
                  <a:lnTo>
                    <a:pt x="9711" y="5902"/>
                  </a:lnTo>
                  <a:lnTo>
                    <a:pt x="9260" y="5480"/>
                  </a:lnTo>
                  <a:lnTo>
                    <a:pt x="8839" y="5044"/>
                  </a:lnTo>
                  <a:lnTo>
                    <a:pt x="8432" y="4594"/>
                  </a:lnTo>
                  <a:lnTo>
                    <a:pt x="8039" y="4128"/>
                  </a:lnTo>
                  <a:lnTo>
                    <a:pt x="7661" y="3649"/>
                  </a:lnTo>
                  <a:lnTo>
                    <a:pt x="7312" y="3155"/>
                  </a:lnTo>
                  <a:lnTo>
                    <a:pt x="6963" y="2646"/>
                  </a:lnTo>
                  <a:lnTo>
                    <a:pt x="6644" y="2137"/>
                  </a:lnTo>
                  <a:lnTo>
                    <a:pt x="6338" y="1614"/>
                  </a:lnTo>
                  <a:lnTo>
                    <a:pt x="6062" y="1076"/>
                  </a:lnTo>
                  <a:lnTo>
                    <a:pt x="5801" y="538"/>
                  </a:lnTo>
                  <a:lnTo>
                    <a:pt x="5553"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94;p30">
              <a:extLst>
                <a:ext uri="{FF2B5EF4-FFF2-40B4-BE49-F238E27FC236}">
                  <a16:creationId xmlns:a16="http://schemas.microsoft.com/office/drawing/2014/main" id="{9FD645F1-59C3-452B-85CC-991249217354}"/>
                </a:ext>
              </a:extLst>
            </p:cNvPr>
            <p:cNvSpPr/>
            <p:nvPr/>
          </p:nvSpPr>
          <p:spPr>
            <a:xfrm>
              <a:off x="8264097" y="1899312"/>
              <a:ext cx="96718" cy="150944"/>
            </a:xfrm>
            <a:custGeom>
              <a:avLst/>
              <a:gdLst/>
              <a:ahLst/>
              <a:cxnLst/>
              <a:rect l="l" t="t" r="r" b="b"/>
              <a:pathLst>
                <a:path w="5365" h="8373" extrusionOk="0">
                  <a:moveTo>
                    <a:pt x="4696" y="0"/>
                  </a:moveTo>
                  <a:lnTo>
                    <a:pt x="4565" y="15"/>
                  </a:lnTo>
                  <a:lnTo>
                    <a:pt x="4434" y="44"/>
                  </a:lnTo>
                  <a:lnTo>
                    <a:pt x="4318" y="87"/>
                  </a:lnTo>
                  <a:lnTo>
                    <a:pt x="4201" y="160"/>
                  </a:lnTo>
                  <a:lnTo>
                    <a:pt x="4085" y="233"/>
                  </a:lnTo>
                  <a:lnTo>
                    <a:pt x="3998" y="334"/>
                  </a:lnTo>
                  <a:lnTo>
                    <a:pt x="3911" y="436"/>
                  </a:lnTo>
                  <a:lnTo>
                    <a:pt x="3838" y="552"/>
                  </a:lnTo>
                  <a:lnTo>
                    <a:pt x="3780" y="669"/>
                  </a:lnTo>
                  <a:lnTo>
                    <a:pt x="3693" y="930"/>
                  </a:lnTo>
                  <a:lnTo>
                    <a:pt x="3620" y="1177"/>
                  </a:lnTo>
                  <a:lnTo>
                    <a:pt x="3547" y="1439"/>
                  </a:lnTo>
                  <a:lnTo>
                    <a:pt x="3417" y="1875"/>
                  </a:lnTo>
                  <a:lnTo>
                    <a:pt x="3257" y="2311"/>
                  </a:lnTo>
                  <a:lnTo>
                    <a:pt x="3053" y="2733"/>
                  </a:lnTo>
                  <a:lnTo>
                    <a:pt x="2850" y="3125"/>
                  </a:lnTo>
                  <a:lnTo>
                    <a:pt x="2602" y="3518"/>
                  </a:lnTo>
                  <a:lnTo>
                    <a:pt x="2341" y="3896"/>
                  </a:lnTo>
                  <a:lnTo>
                    <a:pt x="2050" y="4245"/>
                  </a:lnTo>
                  <a:lnTo>
                    <a:pt x="1745" y="4593"/>
                  </a:lnTo>
                  <a:lnTo>
                    <a:pt x="1396" y="4913"/>
                  </a:lnTo>
                  <a:lnTo>
                    <a:pt x="1062" y="5248"/>
                  </a:lnTo>
                  <a:lnTo>
                    <a:pt x="727" y="5582"/>
                  </a:lnTo>
                  <a:lnTo>
                    <a:pt x="567" y="5756"/>
                  </a:lnTo>
                  <a:lnTo>
                    <a:pt x="422" y="5945"/>
                  </a:lnTo>
                  <a:lnTo>
                    <a:pt x="320" y="6105"/>
                  </a:lnTo>
                  <a:lnTo>
                    <a:pt x="219" y="6265"/>
                  </a:lnTo>
                  <a:lnTo>
                    <a:pt x="146" y="6425"/>
                  </a:lnTo>
                  <a:lnTo>
                    <a:pt x="88" y="6585"/>
                  </a:lnTo>
                  <a:lnTo>
                    <a:pt x="44" y="6745"/>
                  </a:lnTo>
                  <a:lnTo>
                    <a:pt x="15" y="6905"/>
                  </a:lnTo>
                  <a:lnTo>
                    <a:pt x="1" y="7050"/>
                  </a:lnTo>
                  <a:lnTo>
                    <a:pt x="1" y="7195"/>
                  </a:lnTo>
                  <a:lnTo>
                    <a:pt x="15" y="7341"/>
                  </a:lnTo>
                  <a:lnTo>
                    <a:pt x="30" y="7472"/>
                  </a:lnTo>
                  <a:lnTo>
                    <a:pt x="73" y="7602"/>
                  </a:lnTo>
                  <a:lnTo>
                    <a:pt x="117" y="7719"/>
                  </a:lnTo>
                  <a:lnTo>
                    <a:pt x="175" y="7835"/>
                  </a:lnTo>
                  <a:lnTo>
                    <a:pt x="248" y="7937"/>
                  </a:lnTo>
                  <a:lnTo>
                    <a:pt x="320" y="8024"/>
                  </a:lnTo>
                  <a:lnTo>
                    <a:pt x="408" y="8111"/>
                  </a:lnTo>
                  <a:lnTo>
                    <a:pt x="509" y="8184"/>
                  </a:lnTo>
                  <a:lnTo>
                    <a:pt x="611" y="8242"/>
                  </a:lnTo>
                  <a:lnTo>
                    <a:pt x="713" y="8300"/>
                  </a:lnTo>
                  <a:lnTo>
                    <a:pt x="829" y="8329"/>
                  </a:lnTo>
                  <a:lnTo>
                    <a:pt x="945" y="8358"/>
                  </a:lnTo>
                  <a:lnTo>
                    <a:pt x="1076" y="8373"/>
                  </a:lnTo>
                  <a:lnTo>
                    <a:pt x="1207" y="8373"/>
                  </a:lnTo>
                  <a:lnTo>
                    <a:pt x="1338" y="8358"/>
                  </a:lnTo>
                  <a:lnTo>
                    <a:pt x="1469" y="8315"/>
                  </a:lnTo>
                  <a:lnTo>
                    <a:pt x="1614" y="8271"/>
                  </a:lnTo>
                  <a:lnTo>
                    <a:pt x="1745" y="8198"/>
                  </a:lnTo>
                  <a:lnTo>
                    <a:pt x="1890" y="8111"/>
                  </a:lnTo>
                  <a:lnTo>
                    <a:pt x="2021" y="8009"/>
                  </a:lnTo>
                  <a:lnTo>
                    <a:pt x="2166" y="7893"/>
                  </a:lnTo>
                  <a:lnTo>
                    <a:pt x="2297" y="7762"/>
                  </a:lnTo>
                  <a:lnTo>
                    <a:pt x="2443" y="7588"/>
                  </a:lnTo>
                  <a:lnTo>
                    <a:pt x="2690" y="7268"/>
                  </a:lnTo>
                  <a:lnTo>
                    <a:pt x="2937" y="6934"/>
                  </a:lnTo>
                  <a:lnTo>
                    <a:pt x="3169" y="6585"/>
                  </a:lnTo>
                  <a:lnTo>
                    <a:pt x="3387" y="6221"/>
                  </a:lnTo>
                  <a:lnTo>
                    <a:pt x="3605" y="5858"/>
                  </a:lnTo>
                  <a:lnTo>
                    <a:pt x="3809" y="5495"/>
                  </a:lnTo>
                  <a:lnTo>
                    <a:pt x="3998" y="5117"/>
                  </a:lnTo>
                  <a:lnTo>
                    <a:pt x="4187" y="4739"/>
                  </a:lnTo>
                  <a:lnTo>
                    <a:pt x="4347" y="4346"/>
                  </a:lnTo>
                  <a:lnTo>
                    <a:pt x="4507" y="3968"/>
                  </a:lnTo>
                  <a:lnTo>
                    <a:pt x="4667" y="3576"/>
                  </a:lnTo>
                  <a:lnTo>
                    <a:pt x="4812" y="3169"/>
                  </a:lnTo>
                  <a:lnTo>
                    <a:pt x="4943" y="2776"/>
                  </a:lnTo>
                  <a:lnTo>
                    <a:pt x="5059" y="2384"/>
                  </a:lnTo>
                  <a:lnTo>
                    <a:pt x="5161" y="1977"/>
                  </a:lnTo>
                  <a:lnTo>
                    <a:pt x="5263" y="1570"/>
                  </a:lnTo>
                  <a:lnTo>
                    <a:pt x="5321" y="1352"/>
                  </a:lnTo>
                  <a:lnTo>
                    <a:pt x="5350" y="1134"/>
                  </a:lnTo>
                  <a:lnTo>
                    <a:pt x="5364" y="916"/>
                  </a:lnTo>
                  <a:lnTo>
                    <a:pt x="5364" y="800"/>
                  </a:lnTo>
                  <a:lnTo>
                    <a:pt x="5350" y="698"/>
                  </a:lnTo>
                  <a:lnTo>
                    <a:pt x="5321" y="581"/>
                  </a:lnTo>
                  <a:lnTo>
                    <a:pt x="5277" y="480"/>
                  </a:lnTo>
                  <a:lnTo>
                    <a:pt x="5233" y="378"/>
                  </a:lnTo>
                  <a:lnTo>
                    <a:pt x="5175" y="291"/>
                  </a:lnTo>
                  <a:lnTo>
                    <a:pt x="5103" y="204"/>
                  </a:lnTo>
                  <a:lnTo>
                    <a:pt x="5015" y="131"/>
                  </a:lnTo>
                  <a:lnTo>
                    <a:pt x="4928" y="73"/>
                  </a:lnTo>
                  <a:lnTo>
                    <a:pt x="4826" y="29"/>
                  </a:lnTo>
                  <a:lnTo>
                    <a:pt x="4696"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95;p30">
              <a:extLst>
                <a:ext uri="{FF2B5EF4-FFF2-40B4-BE49-F238E27FC236}">
                  <a16:creationId xmlns:a16="http://schemas.microsoft.com/office/drawing/2014/main" id="{4B7AE6BD-17FC-412B-9813-E236FF1BD19F}"/>
                </a:ext>
              </a:extLst>
            </p:cNvPr>
            <p:cNvSpPr/>
            <p:nvPr/>
          </p:nvSpPr>
          <p:spPr>
            <a:xfrm>
              <a:off x="8233703" y="1875191"/>
              <a:ext cx="96718" cy="150962"/>
            </a:xfrm>
            <a:custGeom>
              <a:avLst/>
              <a:gdLst/>
              <a:ahLst/>
              <a:cxnLst/>
              <a:rect l="l" t="t" r="r" b="b"/>
              <a:pathLst>
                <a:path w="5365" h="8374" extrusionOk="0">
                  <a:moveTo>
                    <a:pt x="4695" y="1"/>
                  </a:moveTo>
                  <a:lnTo>
                    <a:pt x="4565" y="15"/>
                  </a:lnTo>
                  <a:lnTo>
                    <a:pt x="4434" y="30"/>
                  </a:lnTo>
                  <a:lnTo>
                    <a:pt x="4318" y="88"/>
                  </a:lnTo>
                  <a:lnTo>
                    <a:pt x="4201" y="161"/>
                  </a:lnTo>
                  <a:lnTo>
                    <a:pt x="4085" y="233"/>
                  </a:lnTo>
                  <a:lnTo>
                    <a:pt x="3998" y="335"/>
                  </a:lnTo>
                  <a:lnTo>
                    <a:pt x="3911" y="437"/>
                  </a:lnTo>
                  <a:lnTo>
                    <a:pt x="3838" y="553"/>
                  </a:lnTo>
                  <a:lnTo>
                    <a:pt x="3780" y="669"/>
                  </a:lnTo>
                  <a:lnTo>
                    <a:pt x="3693" y="931"/>
                  </a:lnTo>
                  <a:lnTo>
                    <a:pt x="3620" y="1178"/>
                  </a:lnTo>
                  <a:lnTo>
                    <a:pt x="3547" y="1440"/>
                  </a:lnTo>
                  <a:lnTo>
                    <a:pt x="3416" y="1876"/>
                  </a:lnTo>
                  <a:lnTo>
                    <a:pt x="3242" y="2312"/>
                  </a:lnTo>
                  <a:lnTo>
                    <a:pt x="3053" y="2733"/>
                  </a:lnTo>
                  <a:lnTo>
                    <a:pt x="2849" y="3126"/>
                  </a:lnTo>
                  <a:lnTo>
                    <a:pt x="2602" y="3518"/>
                  </a:lnTo>
                  <a:lnTo>
                    <a:pt x="2341" y="3896"/>
                  </a:lnTo>
                  <a:lnTo>
                    <a:pt x="2050" y="4245"/>
                  </a:lnTo>
                  <a:lnTo>
                    <a:pt x="1745" y="4594"/>
                  </a:lnTo>
                  <a:lnTo>
                    <a:pt x="1396" y="4914"/>
                  </a:lnTo>
                  <a:lnTo>
                    <a:pt x="1062" y="5248"/>
                  </a:lnTo>
                  <a:lnTo>
                    <a:pt x="727" y="5583"/>
                  </a:lnTo>
                  <a:lnTo>
                    <a:pt x="567" y="5757"/>
                  </a:lnTo>
                  <a:lnTo>
                    <a:pt x="422" y="5946"/>
                  </a:lnTo>
                  <a:lnTo>
                    <a:pt x="320" y="6106"/>
                  </a:lnTo>
                  <a:lnTo>
                    <a:pt x="218" y="6266"/>
                  </a:lnTo>
                  <a:lnTo>
                    <a:pt x="146" y="6426"/>
                  </a:lnTo>
                  <a:lnTo>
                    <a:pt x="88" y="6586"/>
                  </a:lnTo>
                  <a:lnTo>
                    <a:pt x="44" y="6745"/>
                  </a:lnTo>
                  <a:lnTo>
                    <a:pt x="15" y="6905"/>
                  </a:lnTo>
                  <a:lnTo>
                    <a:pt x="0" y="7051"/>
                  </a:lnTo>
                  <a:lnTo>
                    <a:pt x="0" y="7196"/>
                  </a:lnTo>
                  <a:lnTo>
                    <a:pt x="15" y="7341"/>
                  </a:lnTo>
                  <a:lnTo>
                    <a:pt x="29" y="7472"/>
                  </a:lnTo>
                  <a:lnTo>
                    <a:pt x="73" y="7603"/>
                  </a:lnTo>
                  <a:lnTo>
                    <a:pt x="117" y="7719"/>
                  </a:lnTo>
                  <a:lnTo>
                    <a:pt x="175" y="7821"/>
                  </a:lnTo>
                  <a:lnTo>
                    <a:pt x="248" y="7937"/>
                  </a:lnTo>
                  <a:lnTo>
                    <a:pt x="320" y="8025"/>
                  </a:lnTo>
                  <a:lnTo>
                    <a:pt x="407" y="8112"/>
                  </a:lnTo>
                  <a:lnTo>
                    <a:pt x="509" y="8184"/>
                  </a:lnTo>
                  <a:lnTo>
                    <a:pt x="611" y="8243"/>
                  </a:lnTo>
                  <a:lnTo>
                    <a:pt x="713" y="8301"/>
                  </a:lnTo>
                  <a:lnTo>
                    <a:pt x="829" y="8330"/>
                  </a:lnTo>
                  <a:lnTo>
                    <a:pt x="945" y="8359"/>
                  </a:lnTo>
                  <a:lnTo>
                    <a:pt x="1076" y="8373"/>
                  </a:lnTo>
                  <a:lnTo>
                    <a:pt x="1207" y="8373"/>
                  </a:lnTo>
                  <a:lnTo>
                    <a:pt x="1338" y="8344"/>
                  </a:lnTo>
                  <a:lnTo>
                    <a:pt x="1469" y="8315"/>
                  </a:lnTo>
                  <a:lnTo>
                    <a:pt x="1614" y="8272"/>
                  </a:lnTo>
                  <a:lnTo>
                    <a:pt x="1745" y="8199"/>
                  </a:lnTo>
                  <a:lnTo>
                    <a:pt x="1890" y="8112"/>
                  </a:lnTo>
                  <a:lnTo>
                    <a:pt x="2021" y="8010"/>
                  </a:lnTo>
                  <a:lnTo>
                    <a:pt x="2166" y="7894"/>
                  </a:lnTo>
                  <a:lnTo>
                    <a:pt x="2297" y="7748"/>
                  </a:lnTo>
                  <a:lnTo>
                    <a:pt x="2442" y="7588"/>
                  </a:lnTo>
                  <a:lnTo>
                    <a:pt x="2690" y="7269"/>
                  </a:lnTo>
                  <a:lnTo>
                    <a:pt x="2937" y="6920"/>
                  </a:lnTo>
                  <a:lnTo>
                    <a:pt x="3169" y="6586"/>
                  </a:lnTo>
                  <a:lnTo>
                    <a:pt x="3387" y="6222"/>
                  </a:lnTo>
                  <a:lnTo>
                    <a:pt x="3605" y="5859"/>
                  </a:lnTo>
                  <a:lnTo>
                    <a:pt x="3809" y="5495"/>
                  </a:lnTo>
                  <a:lnTo>
                    <a:pt x="3998" y="5117"/>
                  </a:lnTo>
                  <a:lnTo>
                    <a:pt x="4172" y="4739"/>
                  </a:lnTo>
                  <a:lnTo>
                    <a:pt x="4347" y="4347"/>
                  </a:lnTo>
                  <a:lnTo>
                    <a:pt x="4507" y="3969"/>
                  </a:lnTo>
                  <a:lnTo>
                    <a:pt x="4666" y="3577"/>
                  </a:lnTo>
                  <a:lnTo>
                    <a:pt x="4812" y="3170"/>
                  </a:lnTo>
                  <a:lnTo>
                    <a:pt x="4943" y="2777"/>
                  </a:lnTo>
                  <a:lnTo>
                    <a:pt x="5059" y="2370"/>
                  </a:lnTo>
                  <a:lnTo>
                    <a:pt x="5161" y="1978"/>
                  </a:lnTo>
                  <a:lnTo>
                    <a:pt x="5262" y="1571"/>
                  </a:lnTo>
                  <a:lnTo>
                    <a:pt x="5321" y="1353"/>
                  </a:lnTo>
                  <a:lnTo>
                    <a:pt x="5350" y="1135"/>
                  </a:lnTo>
                  <a:lnTo>
                    <a:pt x="5364" y="916"/>
                  </a:lnTo>
                  <a:lnTo>
                    <a:pt x="5350" y="800"/>
                  </a:lnTo>
                  <a:lnTo>
                    <a:pt x="5350" y="698"/>
                  </a:lnTo>
                  <a:lnTo>
                    <a:pt x="5321" y="582"/>
                  </a:lnTo>
                  <a:lnTo>
                    <a:pt x="5277" y="480"/>
                  </a:lnTo>
                  <a:lnTo>
                    <a:pt x="5233" y="379"/>
                  </a:lnTo>
                  <a:lnTo>
                    <a:pt x="5175" y="291"/>
                  </a:lnTo>
                  <a:lnTo>
                    <a:pt x="5103" y="204"/>
                  </a:lnTo>
                  <a:lnTo>
                    <a:pt x="5015" y="132"/>
                  </a:lnTo>
                  <a:lnTo>
                    <a:pt x="4928" y="73"/>
                  </a:lnTo>
                  <a:lnTo>
                    <a:pt x="4826" y="30"/>
                  </a:lnTo>
                  <a:lnTo>
                    <a:pt x="4695" y="1"/>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6;p30">
              <a:extLst>
                <a:ext uri="{FF2B5EF4-FFF2-40B4-BE49-F238E27FC236}">
                  <a16:creationId xmlns:a16="http://schemas.microsoft.com/office/drawing/2014/main" id="{42597B58-45AA-4ABD-9DA6-48805B190263}"/>
                </a:ext>
              </a:extLst>
            </p:cNvPr>
            <p:cNvSpPr/>
            <p:nvPr/>
          </p:nvSpPr>
          <p:spPr>
            <a:xfrm>
              <a:off x="8195971" y="1876760"/>
              <a:ext cx="96700" cy="150962"/>
            </a:xfrm>
            <a:custGeom>
              <a:avLst/>
              <a:gdLst/>
              <a:ahLst/>
              <a:cxnLst/>
              <a:rect l="l" t="t" r="r" b="b"/>
              <a:pathLst>
                <a:path w="5364" h="8374" extrusionOk="0">
                  <a:moveTo>
                    <a:pt x="4695" y="1"/>
                  </a:moveTo>
                  <a:lnTo>
                    <a:pt x="4565" y="15"/>
                  </a:lnTo>
                  <a:lnTo>
                    <a:pt x="4434" y="45"/>
                  </a:lnTo>
                  <a:lnTo>
                    <a:pt x="4317" y="88"/>
                  </a:lnTo>
                  <a:lnTo>
                    <a:pt x="4201" y="161"/>
                  </a:lnTo>
                  <a:lnTo>
                    <a:pt x="4085" y="234"/>
                  </a:lnTo>
                  <a:lnTo>
                    <a:pt x="3998" y="335"/>
                  </a:lnTo>
                  <a:lnTo>
                    <a:pt x="3910" y="452"/>
                  </a:lnTo>
                  <a:lnTo>
                    <a:pt x="3838" y="553"/>
                  </a:lnTo>
                  <a:lnTo>
                    <a:pt x="3780" y="684"/>
                  </a:lnTo>
                  <a:lnTo>
                    <a:pt x="3692" y="931"/>
                  </a:lnTo>
                  <a:lnTo>
                    <a:pt x="3620" y="1193"/>
                  </a:lnTo>
                  <a:lnTo>
                    <a:pt x="3547" y="1440"/>
                  </a:lnTo>
                  <a:lnTo>
                    <a:pt x="3416" y="1891"/>
                  </a:lnTo>
                  <a:lnTo>
                    <a:pt x="3242" y="2312"/>
                  </a:lnTo>
                  <a:lnTo>
                    <a:pt x="3053" y="2734"/>
                  </a:lnTo>
                  <a:lnTo>
                    <a:pt x="2849" y="3141"/>
                  </a:lnTo>
                  <a:lnTo>
                    <a:pt x="2602" y="3519"/>
                  </a:lnTo>
                  <a:lnTo>
                    <a:pt x="2341" y="3897"/>
                  </a:lnTo>
                  <a:lnTo>
                    <a:pt x="2050" y="4260"/>
                  </a:lnTo>
                  <a:lnTo>
                    <a:pt x="1745" y="4594"/>
                  </a:lnTo>
                  <a:lnTo>
                    <a:pt x="1396" y="4914"/>
                  </a:lnTo>
                  <a:lnTo>
                    <a:pt x="1061" y="5248"/>
                  </a:lnTo>
                  <a:lnTo>
                    <a:pt x="727" y="5583"/>
                  </a:lnTo>
                  <a:lnTo>
                    <a:pt x="567" y="5757"/>
                  </a:lnTo>
                  <a:lnTo>
                    <a:pt x="422" y="5946"/>
                  </a:lnTo>
                  <a:lnTo>
                    <a:pt x="305" y="6106"/>
                  </a:lnTo>
                  <a:lnTo>
                    <a:pt x="218" y="6266"/>
                  </a:lnTo>
                  <a:lnTo>
                    <a:pt x="146" y="6426"/>
                  </a:lnTo>
                  <a:lnTo>
                    <a:pt x="87" y="6586"/>
                  </a:lnTo>
                  <a:lnTo>
                    <a:pt x="44" y="6746"/>
                  </a:lnTo>
                  <a:lnTo>
                    <a:pt x="15" y="6906"/>
                  </a:lnTo>
                  <a:lnTo>
                    <a:pt x="0" y="7051"/>
                  </a:lnTo>
                  <a:lnTo>
                    <a:pt x="0" y="7196"/>
                  </a:lnTo>
                  <a:lnTo>
                    <a:pt x="0" y="7342"/>
                  </a:lnTo>
                  <a:lnTo>
                    <a:pt x="29" y="7472"/>
                  </a:lnTo>
                  <a:lnTo>
                    <a:pt x="73" y="7603"/>
                  </a:lnTo>
                  <a:lnTo>
                    <a:pt x="117" y="7720"/>
                  </a:lnTo>
                  <a:lnTo>
                    <a:pt x="175" y="7836"/>
                  </a:lnTo>
                  <a:lnTo>
                    <a:pt x="247" y="7938"/>
                  </a:lnTo>
                  <a:lnTo>
                    <a:pt x="320" y="8025"/>
                  </a:lnTo>
                  <a:lnTo>
                    <a:pt x="407" y="8112"/>
                  </a:lnTo>
                  <a:lnTo>
                    <a:pt x="509" y="8185"/>
                  </a:lnTo>
                  <a:lnTo>
                    <a:pt x="611" y="8243"/>
                  </a:lnTo>
                  <a:lnTo>
                    <a:pt x="712" y="8301"/>
                  </a:lnTo>
                  <a:lnTo>
                    <a:pt x="829" y="8330"/>
                  </a:lnTo>
                  <a:lnTo>
                    <a:pt x="945" y="8359"/>
                  </a:lnTo>
                  <a:lnTo>
                    <a:pt x="1076" y="8374"/>
                  </a:lnTo>
                  <a:lnTo>
                    <a:pt x="1207" y="8374"/>
                  </a:lnTo>
                  <a:lnTo>
                    <a:pt x="1338" y="8359"/>
                  </a:lnTo>
                  <a:lnTo>
                    <a:pt x="1468" y="8316"/>
                  </a:lnTo>
                  <a:lnTo>
                    <a:pt x="1614" y="8272"/>
                  </a:lnTo>
                  <a:lnTo>
                    <a:pt x="1745" y="8199"/>
                  </a:lnTo>
                  <a:lnTo>
                    <a:pt x="1890" y="8127"/>
                  </a:lnTo>
                  <a:lnTo>
                    <a:pt x="2021" y="8025"/>
                  </a:lnTo>
                  <a:lnTo>
                    <a:pt x="2166" y="7894"/>
                  </a:lnTo>
                  <a:lnTo>
                    <a:pt x="2297" y="7763"/>
                  </a:lnTo>
                  <a:lnTo>
                    <a:pt x="2442" y="7603"/>
                  </a:lnTo>
                  <a:lnTo>
                    <a:pt x="2689" y="7269"/>
                  </a:lnTo>
                  <a:lnTo>
                    <a:pt x="2936" y="6935"/>
                  </a:lnTo>
                  <a:lnTo>
                    <a:pt x="3169" y="6586"/>
                  </a:lnTo>
                  <a:lnTo>
                    <a:pt x="3387" y="6222"/>
                  </a:lnTo>
                  <a:lnTo>
                    <a:pt x="3605" y="5859"/>
                  </a:lnTo>
                  <a:lnTo>
                    <a:pt x="3809" y="5496"/>
                  </a:lnTo>
                  <a:lnTo>
                    <a:pt x="3998" y="5118"/>
                  </a:lnTo>
                  <a:lnTo>
                    <a:pt x="4172" y="4740"/>
                  </a:lnTo>
                  <a:lnTo>
                    <a:pt x="4346" y="4362"/>
                  </a:lnTo>
                  <a:lnTo>
                    <a:pt x="4506" y="3969"/>
                  </a:lnTo>
                  <a:lnTo>
                    <a:pt x="4666" y="3577"/>
                  </a:lnTo>
                  <a:lnTo>
                    <a:pt x="4812" y="3184"/>
                  </a:lnTo>
                  <a:lnTo>
                    <a:pt x="4942" y="2777"/>
                  </a:lnTo>
                  <a:lnTo>
                    <a:pt x="5059" y="2385"/>
                  </a:lnTo>
                  <a:lnTo>
                    <a:pt x="5160" y="1978"/>
                  </a:lnTo>
                  <a:lnTo>
                    <a:pt x="5262" y="1571"/>
                  </a:lnTo>
                  <a:lnTo>
                    <a:pt x="5320" y="1353"/>
                  </a:lnTo>
                  <a:lnTo>
                    <a:pt x="5349" y="1135"/>
                  </a:lnTo>
                  <a:lnTo>
                    <a:pt x="5364" y="917"/>
                  </a:lnTo>
                  <a:lnTo>
                    <a:pt x="5349" y="800"/>
                  </a:lnTo>
                  <a:lnTo>
                    <a:pt x="5335" y="699"/>
                  </a:lnTo>
                  <a:lnTo>
                    <a:pt x="5320" y="582"/>
                  </a:lnTo>
                  <a:lnTo>
                    <a:pt x="5277" y="481"/>
                  </a:lnTo>
                  <a:lnTo>
                    <a:pt x="5233" y="379"/>
                  </a:lnTo>
                  <a:lnTo>
                    <a:pt x="5175" y="292"/>
                  </a:lnTo>
                  <a:lnTo>
                    <a:pt x="5102" y="204"/>
                  </a:lnTo>
                  <a:lnTo>
                    <a:pt x="5015" y="132"/>
                  </a:lnTo>
                  <a:lnTo>
                    <a:pt x="4928" y="74"/>
                  </a:lnTo>
                  <a:lnTo>
                    <a:pt x="4826" y="30"/>
                  </a:lnTo>
                  <a:lnTo>
                    <a:pt x="4695" y="1"/>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97;p30">
              <a:extLst>
                <a:ext uri="{FF2B5EF4-FFF2-40B4-BE49-F238E27FC236}">
                  <a16:creationId xmlns:a16="http://schemas.microsoft.com/office/drawing/2014/main" id="{9EAF29CD-E35D-4D23-91FA-3D2985532651}"/>
                </a:ext>
              </a:extLst>
            </p:cNvPr>
            <p:cNvSpPr/>
            <p:nvPr/>
          </p:nvSpPr>
          <p:spPr>
            <a:xfrm>
              <a:off x="8173437" y="1895364"/>
              <a:ext cx="78888" cy="122930"/>
            </a:xfrm>
            <a:custGeom>
              <a:avLst/>
              <a:gdLst/>
              <a:ahLst/>
              <a:cxnLst/>
              <a:rect l="l" t="t" r="r" b="b"/>
              <a:pathLst>
                <a:path w="4376" h="6819" extrusionOk="0">
                  <a:moveTo>
                    <a:pt x="3721" y="1"/>
                  </a:moveTo>
                  <a:lnTo>
                    <a:pt x="3620" y="16"/>
                  </a:lnTo>
                  <a:lnTo>
                    <a:pt x="3518" y="59"/>
                  </a:lnTo>
                  <a:lnTo>
                    <a:pt x="3431" y="117"/>
                  </a:lnTo>
                  <a:lnTo>
                    <a:pt x="3343" y="190"/>
                  </a:lnTo>
                  <a:lnTo>
                    <a:pt x="3256" y="263"/>
                  </a:lnTo>
                  <a:lnTo>
                    <a:pt x="3198" y="350"/>
                  </a:lnTo>
                  <a:lnTo>
                    <a:pt x="3140" y="452"/>
                  </a:lnTo>
                  <a:lnTo>
                    <a:pt x="3082" y="539"/>
                  </a:lnTo>
                  <a:lnTo>
                    <a:pt x="3009" y="742"/>
                  </a:lnTo>
                  <a:lnTo>
                    <a:pt x="2951" y="960"/>
                  </a:lnTo>
                  <a:lnTo>
                    <a:pt x="2893" y="1164"/>
                  </a:lnTo>
                  <a:lnTo>
                    <a:pt x="2791" y="1527"/>
                  </a:lnTo>
                  <a:lnTo>
                    <a:pt x="2646" y="1876"/>
                  </a:lnTo>
                  <a:lnTo>
                    <a:pt x="2500" y="2210"/>
                  </a:lnTo>
                  <a:lnTo>
                    <a:pt x="2326" y="2545"/>
                  </a:lnTo>
                  <a:lnTo>
                    <a:pt x="2122" y="2865"/>
                  </a:lnTo>
                  <a:lnTo>
                    <a:pt x="1904" y="3170"/>
                  </a:lnTo>
                  <a:lnTo>
                    <a:pt x="1672" y="3461"/>
                  </a:lnTo>
                  <a:lnTo>
                    <a:pt x="1425" y="3737"/>
                  </a:lnTo>
                  <a:lnTo>
                    <a:pt x="1148" y="3998"/>
                  </a:lnTo>
                  <a:lnTo>
                    <a:pt x="858" y="4275"/>
                  </a:lnTo>
                  <a:lnTo>
                    <a:pt x="596" y="4551"/>
                  </a:lnTo>
                  <a:lnTo>
                    <a:pt x="465" y="4682"/>
                  </a:lnTo>
                  <a:lnTo>
                    <a:pt x="349" y="4841"/>
                  </a:lnTo>
                  <a:lnTo>
                    <a:pt x="262" y="4972"/>
                  </a:lnTo>
                  <a:lnTo>
                    <a:pt x="175" y="5103"/>
                  </a:lnTo>
                  <a:lnTo>
                    <a:pt x="116" y="5234"/>
                  </a:lnTo>
                  <a:lnTo>
                    <a:pt x="73" y="5365"/>
                  </a:lnTo>
                  <a:lnTo>
                    <a:pt x="29" y="5496"/>
                  </a:lnTo>
                  <a:lnTo>
                    <a:pt x="15" y="5626"/>
                  </a:lnTo>
                  <a:lnTo>
                    <a:pt x="0" y="5743"/>
                  </a:lnTo>
                  <a:lnTo>
                    <a:pt x="0" y="5859"/>
                  </a:lnTo>
                  <a:lnTo>
                    <a:pt x="0" y="5975"/>
                  </a:lnTo>
                  <a:lnTo>
                    <a:pt x="29" y="6092"/>
                  </a:lnTo>
                  <a:lnTo>
                    <a:pt x="58" y="6193"/>
                  </a:lnTo>
                  <a:lnTo>
                    <a:pt x="102" y="6295"/>
                  </a:lnTo>
                  <a:lnTo>
                    <a:pt x="145" y="6382"/>
                  </a:lnTo>
                  <a:lnTo>
                    <a:pt x="204" y="6469"/>
                  </a:lnTo>
                  <a:lnTo>
                    <a:pt x="262" y="6542"/>
                  </a:lnTo>
                  <a:lnTo>
                    <a:pt x="334" y="6615"/>
                  </a:lnTo>
                  <a:lnTo>
                    <a:pt x="407" y="6673"/>
                  </a:lnTo>
                  <a:lnTo>
                    <a:pt x="494" y="6717"/>
                  </a:lnTo>
                  <a:lnTo>
                    <a:pt x="582" y="6760"/>
                  </a:lnTo>
                  <a:lnTo>
                    <a:pt x="683" y="6789"/>
                  </a:lnTo>
                  <a:lnTo>
                    <a:pt x="771" y="6818"/>
                  </a:lnTo>
                  <a:lnTo>
                    <a:pt x="989" y="6818"/>
                  </a:lnTo>
                  <a:lnTo>
                    <a:pt x="1090" y="6804"/>
                  </a:lnTo>
                  <a:lnTo>
                    <a:pt x="1207" y="6775"/>
                  </a:lnTo>
                  <a:lnTo>
                    <a:pt x="1308" y="6746"/>
                  </a:lnTo>
                  <a:lnTo>
                    <a:pt x="1425" y="6688"/>
                  </a:lnTo>
                  <a:lnTo>
                    <a:pt x="1541" y="6615"/>
                  </a:lnTo>
                  <a:lnTo>
                    <a:pt x="1657" y="6542"/>
                  </a:lnTo>
                  <a:lnTo>
                    <a:pt x="1774" y="6440"/>
                  </a:lnTo>
                  <a:lnTo>
                    <a:pt x="1875" y="6324"/>
                  </a:lnTo>
                  <a:lnTo>
                    <a:pt x="1992" y="6193"/>
                  </a:lnTo>
                  <a:lnTo>
                    <a:pt x="2195" y="5917"/>
                  </a:lnTo>
                  <a:lnTo>
                    <a:pt x="2399" y="5641"/>
                  </a:lnTo>
                  <a:lnTo>
                    <a:pt x="2588" y="5365"/>
                  </a:lnTo>
                  <a:lnTo>
                    <a:pt x="2762" y="5074"/>
                  </a:lnTo>
                  <a:lnTo>
                    <a:pt x="2936" y="4783"/>
                  </a:lnTo>
                  <a:lnTo>
                    <a:pt x="3111" y="4478"/>
                  </a:lnTo>
                  <a:lnTo>
                    <a:pt x="3271" y="4173"/>
                  </a:lnTo>
                  <a:lnTo>
                    <a:pt x="3416" y="3853"/>
                  </a:lnTo>
                  <a:lnTo>
                    <a:pt x="3547" y="3548"/>
                  </a:lnTo>
                  <a:lnTo>
                    <a:pt x="3678" y="3228"/>
                  </a:lnTo>
                  <a:lnTo>
                    <a:pt x="3809" y="2908"/>
                  </a:lnTo>
                  <a:lnTo>
                    <a:pt x="3925" y="2588"/>
                  </a:lnTo>
                  <a:lnTo>
                    <a:pt x="4128" y="1934"/>
                  </a:lnTo>
                  <a:lnTo>
                    <a:pt x="4303" y="1280"/>
                  </a:lnTo>
                  <a:lnTo>
                    <a:pt x="4332" y="1091"/>
                  </a:lnTo>
                  <a:lnTo>
                    <a:pt x="4361" y="917"/>
                  </a:lnTo>
                  <a:lnTo>
                    <a:pt x="4375" y="742"/>
                  </a:lnTo>
                  <a:lnTo>
                    <a:pt x="4361" y="553"/>
                  </a:lnTo>
                  <a:lnTo>
                    <a:pt x="4346" y="466"/>
                  </a:lnTo>
                  <a:lnTo>
                    <a:pt x="4317" y="379"/>
                  </a:lnTo>
                  <a:lnTo>
                    <a:pt x="4274" y="306"/>
                  </a:lnTo>
                  <a:lnTo>
                    <a:pt x="4216" y="219"/>
                  </a:lnTo>
                  <a:lnTo>
                    <a:pt x="4157" y="161"/>
                  </a:lnTo>
                  <a:lnTo>
                    <a:pt x="4099" y="103"/>
                  </a:lnTo>
                  <a:lnTo>
                    <a:pt x="4012" y="45"/>
                  </a:lnTo>
                  <a:lnTo>
                    <a:pt x="3939" y="16"/>
                  </a:lnTo>
                  <a:lnTo>
                    <a:pt x="3838" y="1"/>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98;p30">
              <a:extLst>
                <a:ext uri="{FF2B5EF4-FFF2-40B4-BE49-F238E27FC236}">
                  <a16:creationId xmlns:a16="http://schemas.microsoft.com/office/drawing/2014/main" id="{A3E7A491-1445-4FD0-9440-151DD3F93DEA}"/>
                </a:ext>
              </a:extLst>
            </p:cNvPr>
            <p:cNvSpPr/>
            <p:nvPr/>
          </p:nvSpPr>
          <p:spPr>
            <a:xfrm>
              <a:off x="8140933" y="1959307"/>
              <a:ext cx="176111" cy="128680"/>
            </a:xfrm>
            <a:custGeom>
              <a:avLst/>
              <a:gdLst/>
              <a:ahLst/>
              <a:cxnLst/>
              <a:rect l="l" t="t" r="r" b="b"/>
              <a:pathLst>
                <a:path w="9769" h="7138" extrusionOk="0">
                  <a:moveTo>
                    <a:pt x="5016" y="1"/>
                  </a:moveTo>
                  <a:lnTo>
                    <a:pt x="4696" y="15"/>
                  </a:lnTo>
                  <a:lnTo>
                    <a:pt x="4391" y="44"/>
                  </a:lnTo>
                  <a:lnTo>
                    <a:pt x="4071" y="103"/>
                  </a:lnTo>
                  <a:lnTo>
                    <a:pt x="3765" y="161"/>
                  </a:lnTo>
                  <a:lnTo>
                    <a:pt x="3460" y="248"/>
                  </a:lnTo>
                  <a:lnTo>
                    <a:pt x="3170" y="350"/>
                  </a:lnTo>
                  <a:lnTo>
                    <a:pt x="2879" y="466"/>
                  </a:lnTo>
                  <a:lnTo>
                    <a:pt x="2588" y="597"/>
                  </a:lnTo>
                  <a:lnTo>
                    <a:pt x="2312" y="742"/>
                  </a:lnTo>
                  <a:lnTo>
                    <a:pt x="2036" y="902"/>
                  </a:lnTo>
                  <a:lnTo>
                    <a:pt x="1774" y="1091"/>
                  </a:lnTo>
                  <a:lnTo>
                    <a:pt x="1527" y="1280"/>
                  </a:lnTo>
                  <a:lnTo>
                    <a:pt x="1294" y="1483"/>
                  </a:lnTo>
                  <a:lnTo>
                    <a:pt x="1076" y="1716"/>
                  </a:lnTo>
                  <a:lnTo>
                    <a:pt x="873" y="1934"/>
                  </a:lnTo>
                  <a:lnTo>
                    <a:pt x="669" y="2181"/>
                  </a:lnTo>
                  <a:lnTo>
                    <a:pt x="509" y="2428"/>
                  </a:lnTo>
                  <a:lnTo>
                    <a:pt x="350" y="2704"/>
                  </a:lnTo>
                  <a:lnTo>
                    <a:pt x="219" y="2981"/>
                  </a:lnTo>
                  <a:lnTo>
                    <a:pt x="117" y="3257"/>
                  </a:lnTo>
                  <a:lnTo>
                    <a:pt x="44" y="3548"/>
                  </a:lnTo>
                  <a:lnTo>
                    <a:pt x="30" y="3707"/>
                  </a:lnTo>
                  <a:lnTo>
                    <a:pt x="15" y="3853"/>
                  </a:lnTo>
                  <a:lnTo>
                    <a:pt x="1" y="4114"/>
                  </a:lnTo>
                  <a:lnTo>
                    <a:pt x="30" y="4362"/>
                  </a:lnTo>
                  <a:lnTo>
                    <a:pt x="73" y="4609"/>
                  </a:lnTo>
                  <a:lnTo>
                    <a:pt x="146" y="4841"/>
                  </a:lnTo>
                  <a:lnTo>
                    <a:pt x="233" y="5074"/>
                  </a:lnTo>
                  <a:lnTo>
                    <a:pt x="335" y="5306"/>
                  </a:lnTo>
                  <a:lnTo>
                    <a:pt x="466" y="5524"/>
                  </a:lnTo>
                  <a:lnTo>
                    <a:pt x="611" y="5742"/>
                  </a:lnTo>
                  <a:lnTo>
                    <a:pt x="771" y="5931"/>
                  </a:lnTo>
                  <a:lnTo>
                    <a:pt x="946" y="6120"/>
                  </a:lnTo>
                  <a:lnTo>
                    <a:pt x="1134" y="6295"/>
                  </a:lnTo>
                  <a:lnTo>
                    <a:pt x="1338" y="6455"/>
                  </a:lnTo>
                  <a:lnTo>
                    <a:pt x="1556" y="6600"/>
                  </a:lnTo>
                  <a:lnTo>
                    <a:pt x="1774" y="6731"/>
                  </a:lnTo>
                  <a:lnTo>
                    <a:pt x="2007" y="6833"/>
                  </a:lnTo>
                  <a:lnTo>
                    <a:pt x="2254" y="6934"/>
                  </a:lnTo>
                  <a:lnTo>
                    <a:pt x="2501" y="7007"/>
                  </a:lnTo>
                  <a:lnTo>
                    <a:pt x="2748" y="7065"/>
                  </a:lnTo>
                  <a:lnTo>
                    <a:pt x="2995" y="7109"/>
                  </a:lnTo>
                  <a:lnTo>
                    <a:pt x="3242" y="7138"/>
                  </a:lnTo>
                  <a:lnTo>
                    <a:pt x="3751" y="7138"/>
                  </a:lnTo>
                  <a:lnTo>
                    <a:pt x="3998" y="7123"/>
                  </a:lnTo>
                  <a:lnTo>
                    <a:pt x="4260" y="7094"/>
                  </a:lnTo>
                  <a:lnTo>
                    <a:pt x="4507" y="7065"/>
                  </a:lnTo>
                  <a:lnTo>
                    <a:pt x="4768" y="7007"/>
                  </a:lnTo>
                  <a:lnTo>
                    <a:pt x="5016" y="6949"/>
                  </a:lnTo>
                  <a:lnTo>
                    <a:pt x="5263" y="6876"/>
                  </a:lnTo>
                  <a:lnTo>
                    <a:pt x="5510" y="6789"/>
                  </a:lnTo>
                  <a:lnTo>
                    <a:pt x="5742" y="6702"/>
                  </a:lnTo>
                  <a:lnTo>
                    <a:pt x="5975" y="6600"/>
                  </a:lnTo>
                  <a:lnTo>
                    <a:pt x="6208" y="6484"/>
                  </a:lnTo>
                  <a:lnTo>
                    <a:pt x="6644" y="6266"/>
                  </a:lnTo>
                  <a:lnTo>
                    <a:pt x="7036" y="6048"/>
                  </a:lnTo>
                  <a:lnTo>
                    <a:pt x="7385" y="5830"/>
                  </a:lnTo>
                  <a:lnTo>
                    <a:pt x="7734" y="5597"/>
                  </a:lnTo>
                  <a:lnTo>
                    <a:pt x="8054" y="5365"/>
                  </a:lnTo>
                  <a:lnTo>
                    <a:pt x="8388" y="5103"/>
                  </a:lnTo>
                  <a:lnTo>
                    <a:pt x="8722" y="4812"/>
                  </a:lnTo>
                  <a:lnTo>
                    <a:pt x="9086" y="4478"/>
                  </a:lnTo>
                  <a:lnTo>
                    <a:pt x="9769" y="2646"/>
                  </a:lnTo>
                  <a:lnTo>
                    <a:pt x="9594" y="2385"/>
                  </a:lnTo>
                  <a:lnTo>
                    <a:pt x="9405" y="2123"/>
                  </a:lnTo>
                  <a:lnTo>
                    <a:pt x="9202" y="1890"/>
                  </a:lnTo>
                  <a:lnTo>
                    <a:pt x="8984" y="1658"/>
                  </a:lnTo>
                  <a:lnTo>
                    <a:pt x="8751" y="1440"/>
                  </a:lnTo>
                  <a:lnTo>
                    <a:pt x="8519" y="1236"/>
                  </a:lnTo>
                  <a:lnTo>
                    <a:pt x="8272" y="1047"/>
                  </a:lnTo>
                  <a:lnTo>
                    <a:pt x="8010" y="873"/>
                  </a:lnTo>
                  <a:lnTo>
                    <a:pt x="7734" y="698"/>
                  </a:lnTo>
                  <a:lnTo>
                    <a:pt x="7458" y="553"/>
                  </a:lnTo>
                  <a:lnTo>
                    <a:pt x="7167" y="422"/>
                  </a:lnTo>
                  <a:lnTo>
                    <a:pt x="6876" y="321"/>
                  </a:lnTo>
                  <a:lnTo>
                    <a:pt x="6571" y="219"/>
                  </a:lnTo>
                  <a:lnTo>
                    <a:pt x="6266" y="132"/>
                  </a:lnTo>
                  <a:lnTo>
                    <a:pt x="5960" y="73"/>
                  </a:lnTo>
                  <a:lnTo>
                    <a:pt x="5641" y="30"/>
                  </a:lnTo>
                  <a:lnTo>
                    <a:pt x="5335" y="15"/>
                  </a:lnTo>
                  <a:lnTo>
                    <a:pt x="5016" y="1"/>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9;p30">
              <a:extLst>
                <a:ext uri="{FF2B5EF4-FFF2-40B4-BE49-F238E27FC236}">
                  <a16:creationId xmlns:a16="http://schemas.microsoft.com/office/drawing/2014/main" id="{670C355F-1DEB-4D46-AD9F-97DE9A4694D6}"/>
                </a:ext>
              </a:extLst>
            </p:cNvPr>
            <p:cNvSpPr/>
            <p:nvPr/>
          </p:nvSpPr>
          <p:spPr>
            <a:xfrm>
              <a:off x="8089050" y="2017230"/>
              <a:ext cx="155145" cy="591717"/>
            </a:xfrm>
            <a:custGeom>
              <a:avLst/>
              <a:gdLst/>
              <a:ahLst/>
              <a:cxnLst/>
              <a:rect l="l" t="t" r="r" b="b"/>
              <a:pathLst>
                <a:path w="8606" h="32823" extrusionOk="0">
                  <a:moveTo>
                    <a:pt x="3242" y="0"/>
                  </a:moveTo>
                  <a:lnTo>
                    <a:pt x="349" y="21702"/>
                  </a:lnTo>
                  <a:lnTo>
                    <a:pt x="233" y="22647"/>
                  </a:lnTo>
                  <a:lnTo>
                    <a:pt x="117" y="23607"/>
                  </a:lnTo>
                  <a:lnTo>
                    <a:pt x="73" y="24086"/>
                  </a:lnTo>
                  <a:lnTo>
                    <a:pt x="44" y="24566"/>
                  </a:lnTo>
                  <a:lnTo>
                    <a:pt x="15" y="25046"/>
                  </a:lnTo>
                  <a:lnTo>
                    <a:pt x="1" y="25525"/>
                  </a:lnTo>
                  <a:lnTo>
                    <a:pt x="1" y="26005"/>
                  </a:lnTo>
                  <a:lnTo>
                    <a:pt x="15" y="26470"/>
                  </a:lnTo>
                  <a:lnTo>
                    <a:pt x="44" y="26950"/>
                  </a:lnTo>
                  <a:lnTo>
                    <a:pt x="102" y="27415"/>
                  </a:lnTo>
                  <a:lnTo>
                    <a:pt x="160" y="27880"/>
                  </a:lnTo>
                  <a:lnTo>
                    <a:pt x="262" y="28331"/>
                  </a:lnTo>
                  <a:lnTo>
                    <a:pt x="364" y="28796"/>
                  </a:lnTo>
                  <a:lnTo>
                    <a:pt x="509" y="29232"/>
                  </a:lnTo>
                  <a:lnTo>
                    <a:pt x="597" y="29465"/>
                  </a:lnTo>
                  <a:lnTo>
                    <a:pt x="684" y="29668"/>
                  </a:lnTo>
                  <a:lnTo>
                    <a:pt x="786" y="29886"/>
                  </a:lnTo>
                  <a:lnTo>
                    <a:pt x="887" y="30104"/>
                  </a:lnTo>
                  <a:lnTo>
                    <a:pt x="1004" y="30308"/>
                  </a:lnTo>
                  <a:lnTo>
                    <a:pt x="1120" y="30497"/>
                  </a:lnTo>
                  <a:lnTo>
                    <a:pt x="1251" y="30700"/>
                  </a:lnTo>
                  <a:lnTo>
                    <a:pt x="1381" y="30889"/>
                  </a:lnTo>
                  <a:lnTo>
                    <a:pt x="1527" y="31063"/>
                  </a:lnTo>
                  <a:lnTo>
                    <a:pt x="1672" y="31252"/>
                  </a:lnTo>
                  <a:lnTo>
                    <a:pt x="1832" y="31412"/>
                  </a:lnTo>
                  <a:lnTo>
                    <a:pt x="1992" y="31572"/>
                  </a:lnTo>
                  <a:lnTo>
                    <a:pt x="2152" y="31732"/>
                  </a:lnTo>
                  <a:lnTo>
                    <a:pt x="2326" y="31878"/>
                  </a:lnTo>
                  <a:lnTo>
                    <a:pt x="2501" y="32008"/>
                  </a:lnTo>
                  <a:lnTo>
                    <a:pt x="2675" y="32139"/>
                  </a:lnTo>
                  <a:lnTo>
                    <a:pt x="2864" y="32255"/>
                  </a:lnTo>
                  <a:lnTo>
                    <a:pt x="3039" y="32372"/>
                  </a:lnTo>
                  <a:lnTo>
                    <a:pt x="3228" y="32459"/>
                  </a:lnTo>
                  <a:lnTo>
                    <a:pt x="3431" y="32546"/>
                  </a:lnTo>
                  <a:lnTo>
                    <a:pt x="3620" y="32619"/>
                  </a:lnTo>
                  <a:lnTo>
                    <a:pt x="3809" y="32692"/>
                  </a:lnTo>
                  <a:lnTo>
                    <a:pt x="4012" y="32735"/>
                  </a:lnTo>
                  <a:lnTo>
                    <a:pt x="4216" y="32779"/>
                  </a:lnTo>
                  <a:lnTo>
                    <a:pt x="4405" y="32808"/>
                  </a:lnTo>
                  <a:lnTo>
                    <a:pt x="4608" y="32822"/>
                  </a:lnTo>
                  <a:lnTo>
                    <a:pt x="4812" y="32822"/>
                  </a:lnTo>
                  <a:lnTo>
                    <a:pt x="5015" y="32808"/>
                  </a:lnTo>
                  <a:lnTo>
                    <a:pt x="5219" y="32779"/>
                  </a:lnTo>
                  <a:lnTo>
                    <a:pt x="5408" y="32735"/>
                  </a:lnTo>
                  <a:lnTo>
                    <a:pt x="5611" y="32662"/>
                  </a:lnTo>
                  <a:lnTo>
                    <a:pt x="5815" y="32590"/>
                  </a:lnTo>
                  <a:lnTo>
                    <a:pt x="6048" y="32488"/>
                  </a:lnTo>
                  <a:lnTo>
                    <a:pt x="6266" y="32357"/>
                  </a:lnTo>
                  <a:lnTo>
                    <a:pt x="6469" y="32212"/>
                  </a:lnTo>
                  <a:lnTo>
                    <a:pt x="6673" y="32052"/>
                  </a:lnTo>
                  <a:lnTo>
                    <a:pt x="6862" y="31863"/>
                  </a:lnTo>
                  <a:lnTo>
                    <a:pt x="7050" y="31674"/>
                  </a:lnTo>
                  <a:lnTo>
                    <a:pt x="7225" y="31471"/>
                  </a:lnTo>
                  <a:lnTo>
                    <a:pt x="7385" y="31252"/>
                  </a:lnTo>
                  <a:lnTo>
                    <a:pt x="7530" y="31020"/>
                  </a:lnTo>
                  <a:lnTo>
                    <a:pt x="7676" y="30787"/>
                  </a:lnTo>
                  <a:lnTo>
                    <a:pt x="7806" y="30540"/>
                  </a:lnTo>
                  <a:lnTo>
                    <a:pt x="7923" y="30293"/>
                  </a:lnTo>
                  <a:lnTo>
                    <a:pt x="8024" y="30031"/>
                  </a:lnTo>
                  <a:lnTo>
                    <a:pt x="8126" y="29770"/>
                  </a:lnTo>
                  <a:lnTo>
                    <a:pt x="8213" y="29494"/>
                  </a:lnTo>
                  <a:lnTo>
                    <a:pt x="8286" y="29232"/>
                  </a:lnTo>
                  <a:lnTo>
                    <a:pt x="8359" y="28956"/>
                  </a:lnTo>
                  <a:lnTo>
                    <a:pt x="8402" y="28680"/>
                  </a:lnTo>
                  <a:lnTo>
                    <a:pt x="8490" y="28127"/>
                  </a:lnTo>
                  <a:lnTo>
                    <a:pt x="8548" y="27560"/>
                  </a:lnTo>
                  <a:lnTo>
                    <a:pt x="8591" y="26993"/>
                  </a:lnTo>
                  <a:lnTo>
                    <a:pt x="8606" y="26427"/>
                  </a:lnTo>
                  <a:lnTo>
                    <a:pt x="8606" y="25860"/>
                  </a:lnTo>
                  <a:lnTo>
                    <a:pt x="8591" y="24711"/>
                  </a:lnTo>
                  <a:lnTo>
                    <a:pt x="7981" y="858"/>
                  </a:lnTo>
                  <a:lnTo>
                    <a:pt x="3242" y="0"/>
                  </a:lnTo>
                  <a:close/>
                </a:path>
              </a:pathLst>
            </a:custGeom>
            <a:solidFill>
              <a:srgbClr val="FFC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00;p30">
              <a:extLst>
                <a:ext uri="{FF2B5EF4-FFF2-40B4-BE49-F238E27FC236}">
                  <a16:creationId xmlns:a16="http://schemas.microsoft.com/office/drawing/2014/main" id="{41DE39E3-822A-474C-A933-D7EA118B61B6}"/>
                </a:ext>
              </a:extLst>
            </p:cNvPr>
            <p:cNvSpPr/>
            <p:nvPr/>
          </p:nvSpPr>
          <p:spPr>
            <a:xfrm>
              <a:off x="7558663" y="2884605"/>
              <a:ext cx="490582" cy="57129"/>
            </a:xfrm>
            <a:custGeom>
              <a:avLst/>
              <a:gdLst/>
              <a:ahLst/>
              <a:cxnLst/>
              <a:rect l="l" t="t" r="r" b="b"/>
              <a:pathLst>
                <a:path w="27213" h="3169" extrusionOk="0">
                  <a:moveTo>
                    <a:pt x="26965" y="0"/>
                  </a:moveTo>
                  <a:lnTo>
                    <a:pt x="26907" y="15"/>
                  </a:lnTo>
                  <a:lnTo>
                    <a:pt x="26209" y="262"/>
                  </a:lnTo>
                  <a:lnTo>
                    <a:pt x="25497" y="509"/>
                  </a:lnTo>
                  <a:lnTo>
                    <a:pt x="24799" y="741"/>
                  </a:lnTo>
                  <a:lnTo>
                    <a:pt x="24087" y="960"/>
                  </a:lnTo>
                  <a:lnTo>
                    <a:pt x="23360" y="1163"/>
                  </a:lnTo>
                  <a:lnTo>
                    <a:pt x="22648" y="1352"/>
                  </a:lnTo>
                  <a:lnTo>
                    <a:pt x="21921" y="1541"/>
                  </a:lnTo>
                  <a:lnTo>
                    <a:pt x="21194" y="1701"/>
                  </a:lnTo>
                  <a:lnTo>
                    <a:pt x="20540" y="1846"/>
                  </a:lnTo>
                  <a:lnTo>
                    <a:pt x="19901" y="1962"/>
                  </a:lnTo>
                  <a:lnTo>
                    <a:pt x="19246" y="2093"/>
                  </a:lnTo>
                  <a:lnTo>
                    <a:pt x="18592" y="2195"/>
                  </a:lnTo>
                  <a:lnTo>
                    <a:pt x="17938" y="2282"/>
                  </a:lnTo>
                  <a:lnTo>
                    <a:pt x="17284" y="2370"/>
                  </a:lnTo>
                  <a:lnTo>
                    <a:pt x="16630" y="2457"/>
                  </a:lnTo>
                  <a:lnTo>
                    <a:pt x="15976" y="2515"/>
                  </a:lnTo>
                  <a:lnTo>
                    <a:pt x="15307" y="2573"/>
                  </a:lnTo>
                  <a:lnTo>
                    <a:pt x="14653" y="2617"/>
                  </a:lnTo>
                  <a:lnTo>
                    <a:pt x="13999" y="2660"/>
                  </a:lnTo>
                  <a:lnTo>
                    <a:pt x="13330" y="2675"/>
                  </a:lnTo>
                  <a:lnTo>
                    <a:pt x="12676" y="2689"/>
                  </a:lnTo>
                  <a:lnTo>
                    <a:pt x="12008" y="2704"/>
                  </a:lnTo>
                  <a:lnTo>
                    <a:pt x="11353" y="2689"/>
                  </a:lnTo>
                  <a:lnTo>
                    <a:pt x="10685" y="2675"/>
                  </a:lnTo>
                  <a:lnTo>
                    <a:pt x="10031" y="2660"/>
                  </a:lnTo>
                  <a:lnTo>
                    <a:pt x="9377" y="2617"/>
                  </a:lnTo>
                  <a:lnTo>
                    <a:pt x="8708" y="2573"/>
                  </a:lnTo>
                  <a:lnTo>
                    <a:pt x="8054" y="2515"/>
                  </a:lnTo>
                  <a:lnTo>
                    <a:pt x="7400" y="2442"/>
                  </a:lnTo>
                  <a:lnTo>
                    <a:pt x="6746" y="2370"/>
                  </a:lnTo>
                  <a:lnTo>
                    <a:pt x="6091" y="2282"/>
                  </a:lnTo>
                  <a:lnTo>
                    <a:pt x="5437" y="2195"/>
                  </a:lnTo>
                  <a:lnTo>
                    <a:pt x="4783" y="2079"/>
                  </a:lnTo>
                  <a:lnTo>
                    <a:pt x="4129" y="1962"/>
                  </a:lnTo>
                  <a:lnTo>
                    <a:pt x="3475" y="1832"/>
                  </a:lnTo>
                  <a:lnTo>
                    <a:pt x="2835" y="1701"/>
                  </a:lnTo>
                  <a:lnTo>
                    <a:pt x="2196" y="1555"/>
                  </a:lnTo>
                  <a:lnTo>
                    <a:pt x="1556" y="1396"/>
                  </a:lnTo>
                  <a:lnTo>
                    <a:pt x="917" y="1221"/>
                  </a:lnTo>
                  <a:lnTo>
                    <a:pt x="277" y="1047"/>
                  </a:lnTo>
                  <a:lnTo>
                    <a:pt x="219" y="1032"/>
                  </a:lnTo>
                  <a:lnTo>
                    <a:pt x="175" y="1032"/>
                  </a:lnTo>
                  <a:lnTo>
                    <a:pt x="132" y="1047"/>
                  </a:lnTo>
                  <a:lnTo>
                    <a:pt x="103" y="1076"/>
                  </a:lnTo>
                  <a:lnTo>
                    <a:pt x="44" y="1134"/>
                  </a:lnTo>
                  <a:lnTo>
                    <a:pt x="1" y="1207"/>
                  </a:lnTo>
                  <a:lnTo>
                    <a:pt x="1" y="1294"/>
                  </a:lnTo>
                  <a:lnTo>
                    <a:pt x="30" y="1381"/>
                  </a:lnTo>
                  <a:lnTo>
                    <a:pt x="44" y="1425"/>
                  </a:lnTo>
                  <a:lnTo>
                    <a:pt x="88" y="1454"/>
                  </a:lnTo>
                  <a:lnTo>
                    <a:pt x="117" y="1483"/>
                  </a:lnTo>
                  <a:lnTo>
                    <a:pt x="175" y="1497"/>
                  </a:lnTo>
                  <a:lnTo>
                    <a:pt x="902" y="1701"/>
                  </a:lnTo>
                  <a:lnTo>
                    <a:pt x="1629" y="1890"/>
                  </a:lnTo>
                  <a:lnTo>
                    <a:pt x="2356" y="2064"/>
                  </a:lnTo>
                  <a:lnTo>
                    <a:pt x="3097" y="2224"/>
                  </a:lnTo>
                  <a:lnTo>
                    <a:pt x="3824" y="2384"/>
                  </a:lnTo>
                  <a:lnTo>
                    <a:pt x="4565" y="2515"/>
                  </a:lnTo>
                  <a:lnTo>
                    <a:pt x="5306" y="2646"/>
                  </a:lnTo>
                  <a:lnTo>
                    <a:pt x="6062" y="2747"/>
                  </a:lnTo>
                  <a:lnTo>
                    <a:pt x="6716" y="2835"/>
                  </a:lnTo>
                  <a:lnTo>
                    <a:pt x="7385" y="2907"/>
                  </a:lnTo>
                  <a:lnTo>
                    <a:pt x="8054" y="2980"/>
                  </a:lnTo>
                  <a:lnTo>
                    <a:pt x="8722" y="3038"/>
                  </a:lnTo>
                  <a:lnTo>
                    <a:pt x="9377" y="3082"/>
                  </a:lnTo>
                  <a:lnTo>
                    <a:pt x="10045" y="3111"/>
                  </a:lnTo>
                  <a:lnTo>
                    <a:pt x="10714" y="3140"/>
                  </a:lnTo>
                  <a:lnTo>
                    <a:pt x="11382" y="3154"/>
                  </a:lnTo>
                  <a:lnTo>
                    <a:pt x="12051" y="3169"/>
                  </a:lnTo>
                  <a:lnTo>
                    <a:pt x="12720" y="3154"/>
                  </a:lnTo>
                  <a:lnTo>
                    <a:pt x="13388" y="3140"/>
                  </a:lnTo>
                  <a:lnTo>
                    <a:pt x="14057" y="3111"/>
                  </a:lnTo>
                  <a:lnTo>
                    <a:pt x="14726" y="3082"/>
                  </a:lnTo>
                  <a:lnTo>
                    <a:pt x="15394" y="3038"/>
                  </a:lnTo>
                  <a:lnTo>
                    <a:pt x="16063" y="2980"/>
                  </a:lnTo>
                  <a:lnTo>
                    <a:pt x="16732" y="2907"/>
                  </a:lnTo>
                  <a:lnTo>
                    <a:pt x="17386" y="2835"/>
                  </a:lnTo>
                  <a:lnTo>
                    <a:pt x="18040" y="2747"/>
                  </a:lnTo>
                  <a:lnTo>
                    <a:pt x="18709" y="2646"/>
                  </a:lnTo>
                  <a:lnTo>
                    <a:pt x="19363" y="2529"/>
                  </a:lnTo>
                  <a:lnTo>
                    <a:pt x="20017" y="2413"/>
                  </a:lnTo>
                  <a:lnTo>
                    <a:pt x="20671" y="2282"/>
                  </a:lnTo>
                  <a:lnTo>
                    <a:pt x="21311" y="2151"/>
                  </a:lnTo>
                  <a:lnTo>
                    <a:pt x="21965" y="2006"/>
                  </a:lnTo>
                  <a:lnTo>
                    <a:pt x="22619" y="1846"/>
                  </a:lnTo>
                  <a:lnTo>
                    <a:pt x="23258" y="1672"/>
                  </a:lnTo>
                  <a:lnTo>
                    <a:pt x="23898" y="1497"/>
                  </a:lnTo>
                  <a:lnTo>
                    <a:pt x="24537" y="1308"/>
                  </a:lnTo>
                  <a:lnTo>
                    <a:pt x="25163" y="1105"/>
                  </a:lnTo>
                  <a:lnTo>
                    <a:pt x="25802" y="901"/>
                  </a:lnTo>
                  <a:lnTo>
                    <a:pt x="26427" y="683"/>
                  </a:lnTo>
                  <a:lnTo>
                    <a:pt x="27052" y="451"/>
                  </a:lnTo>
                  <a:lnTo>
                    <a:pt x="27096" y="436"/>
                  </a:lnTo>
                  <a:lnTo>
                    <a:pt x="27139" y="407"/>
                  </a:lnTo>
                  <a:lnTo>
                    <a:pt x="27168" y="364"/>
                  </a:lnTo>
                  <a:lnTo>
                    <a:pt x="27183" y="334"/>
                  </a:lnTo>
                  <a:lnTo>
                    <a:pt x="27212" y="247"/>
                  </a:lnTo>
                  <a:lnTo>
                    <a:pt x="27198" y="160"/>
                  </a:lnTo>
                  <a:lnTo>
                    <a:pt x="27154" y="73"/>
                  </a:lnTo>
                  <a:lnTo>
                    <a:pt x="27096" y="29"/>
                  </a:lnTo>
                  <a:lnTo>
                    <a:pt x="27052" y="0"/>
                  </a:lnTo>
                  <a:close/>
                </a:path>
              </a:pathLst>
            </a:custGeom>
            <a:solidFill>
              <a:srgbClr val="A66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01;p30">
              <a:extLst>
                <a:ext uri="{FF2B5EF4-FFF2-40B4-BE49-F238E27FC236}">
                  <a16:creationId xmlns:a16="http://schemas.microsoft.com/office/drawing/2014/main" id="{8E1E1EE1-3AC1-4B6C-AFC3-DF553E1C83E2}"/>
                </a:ext>
              </a:extLst>
            </p:cNvPr>
            <p:cNvSpPr/>
            <p:nvPr/>
          </p:nvSpPr>
          <p:spPr>
            <a:xfrm>
              <a:off x="7632305" y="4416528"/>
              <a:ext cx="109030" cy="164321"/>
            </a:xfrm>
            <a:custGeom>
              <a:avLst/>
              <a:gdLst/>
              <a:ahLst/>
              <a:cxnLst/>
              <a:rect l="l" t="t" r="r" b="b"/>
              <a:pathLst>
                <a:path w="6048" h="9115" extrusionOk="0">
                  <a:moveTo>
                    <a:pt x="0" y="0"/>
                  </a:moveTo>
                  <a:lnTo>
                    <a:pt x="117" y="829"/>
                  </a:lnTo>
                  <a:lnTo>
                    <a:pt x="306" y="1948"/>
                  </a:lnTo>
                  <a:lnTo>
                    <a:pt x="553" y="3242"/>
                  </a:lnTo>
                  <a:lnTo>
                    <a:pt x="814" y="4637"/>
                  </a:lnTo>
                  <a:lnTo>
                    <a:pt x="1323" y="7283"/>
                  </a:lnTo>
                  <a:lnTo>
                    <a:pt x="1527" y="8344"/>
                  </a:lnTo>
                  <a:lnTo>
                    <a:pt x="1643" y="9114"/>
                  </a:lnTo>
                  <a:lnTo>
                    <a:pt x="5451" y="9114"/>
                  </a:lnTo>
                  <a:lnTo>
                    <a:pt x="5480" y="8809"/>
                  </a:lnTo>
                  <a:lnTo>
                    <a:pt x="5524" y="8402"/>
                  </a:lnTo>
                  <a:lnTo>
                    <a:pt x="5597" y="7370"/>
                  </a:lnTo>
                  <a:lnTo>
                    <a:pt x="5742" y="4753"/>
                  </a:lnTo>
                  <a:lnTo>
                    <a:pt x="5887" y="2035"/>
                  </a:lnTo>
                  <a:lnTo>
                    <a:pt x="5975" y="872"/>
                  </a:lnTo>
                  <a:lnTo>
                    <a:pt x="6047" y="0"/>
                  </a:ln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2;p30">
              <a:extLst>
                <a:ext uri="{FF2B5EF4-FFF2-40B4-BE49-F238E27FC236}">
                  <a16:creationId xmlns:a16="http://schemas.microsoft.com/office/drawing/2014/main" id="{19B515F4-D8B7-4E60-A9C2-83B2CD58E377}"/>
                </a:ext>
              </a:extLst>
            </p:cNvPr>
            <p:cNvSpPr/>
            <p:nvPr/>
          </p:nvSpPr>
          <p:spPr>
            <a:xfrm>
              <a:off x="7469319" y="4567977"/>
              <a:ext cx="294029" cy="93581"/>
            </a:xfrm>
            <a:custGeom>
              <a:avLst/>
              <a:gdLst/>
              <a:ahLst/>
              <a:cxnLst/>
              <a:rect l="l" t="t" r="r" b="b"/>
              <a:pathLst>
                <a:path w="16310" h="5191" extrusionOk="0">
                  <a:moveTo>
                    <a:pt x="10204" y="1"/>
                  </a:moveTo>
                  <a:lnTo>
                    <a:pt x="10059" y="132"/>
                  </a:lnTo>
                  <a:lnTo>
                    <a:pt x="9870" y="277"/>
                  </a:lnTo>
                  <a:lnTo>
                    <a:pt x="9637" y="423"/>
                  </a:lnTo>
                  <a:lnTo>
                    <a:pt x="9390" y="553"/>
                  </a:lnTo>
                  <a:lnTo>
                    <a:pt x="9100" y="699"/>
                  </a:lnTo>
                  <a:lnTo>
                    <a:pt x="8794" y="844"/>
                  </a:lnTo>
                  <a:lnTo>
                    <a:pt x="8097" y="1149"/>
                  </a:lnTo>
                  <a:lnTo>
                    <a:pt x="7326" y="1455"/>
                  </a:lnTo>
                  <a:lnTo>
                    <a:pt x="6498" y="1760"/>
                  </a:lnTo>
                  <a:lnTo>
                    <a:pt x="4768" y="2414"/>
                  </a:lnTo>
                  <a:lnTo>
                    <a:pt x="3910" y="2734"/>
                  </a:lnTo>
                  <a:lnTo>
                    <a:pt x="3082" y="3083"/>
                  </a:lnTo>
                  <a:lnTo>
                    <a:pt x="2297" y="3417"/>
                  </a:lnTo>
                  <a:lnTo>
                    <a:pt x="1948" y="3591"/>
                  </a:lnTo>
                  <a:lnTo>
                    <a:pt x="1599" y="3766"/>
                  </a:lnTo>
                  <a:lnTo>
                    <a:pt x="1294" y="3940"/>
                  </a:lnTo>
                  <a:lnTo>
                    <a:pt x="1003" y="4115"/>
                  </a:lnTo>
                  <a:lnTo>
                    <a:pt x="741" y="4289"/>
                  </a:lnTo>
                  <a:lnTo>
                    <a:pt x="523" y="4478"/>
                  </a:lnTo>
                  <a:lnTo>
                    <a:pt x="334" y="4652"/>
                  </a:lnTo>
                  <a:lnTo>
                    <a:pt x="175" y="4827"/>
                  </a:lnTo>
                  <a:lnTo>
                    <a:pt x="116" y="4914"/>
                  </a:lnTo>
                  <a:lnTo>
                    <a:pt x="73" y="5016"/>
                  </a:lnTo>
                  <a:lnTo>
                    <a:pt x="29" y="5103"/>
                  </a:lnTo>
                  <a:lnTo>
                    <a:pt x="0" y="5190"/>
                  </a:lnTo>
                  <a:lnTo>
                    <a:pt x="16309" y="5190"/>
                  </a:lnTo>
                  <a:lnTo>
                    <a:pt x="16237" y="4551"/>
                  </a:lnTo>
                  <a:lnTo>
                    <a:pt x="16150" y="3897"/>
                  </a:lnTo>
                  <a:lnTo>
                    <a:pt x="16033" y="3272"/>
                  </a:lnTo>
                  <a:lnTo>
                    <a:pt x="15902" y="2632"/>
                  </a:lnTo>
                  <a:lnTo>
                    <a:pt x="15743" y="2007"/>
                  </a:lnTo>
                  <a:lnTo>
                    <a:pt x="15568" y="1367"/>
                  </a:lnTo>
                  <a:lnTo>
                    <a:pt x="15379" y="757"/>
                  </a:lnTo>
                  <a:lnTo>
                    <a:pt x="15161" y="132"/>
                  </a:lnTo>
                  <a:lnTo>
                    <a:pt x="10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03;p30">
              <a:extLst>
                <a:ext uri="{FF2B5EF4-FFF2-40B4-BE49-F238E27FC236}">
                  <a16:creationId xmlns:a16="http://schemas.microsoft.com/office/drawing/2014/main" id="{5614B7AE-7965-422C-A7A8-626B544E904A}"/>
                </a:ext>
              </a:extLst>
            </p:cNvPr>
            <p:cNvSpPr/>
            <p:nvPr/>
          </p:nvSpPr>
          <p:spPr>
            <a:xfrm>
              <a:off x="7466957" y="4661540"/>
              <a:ext cx="297436" cy="20461"/>
            </a:xfrm>
            <a:custGeom>
              <a:avLst/>
              <a:gdLst/>
              <a:ahLst/>
              <a:cxnLst/>
              <a:rect l="l" t="t" r="r" b="b"/>
              <a:pathLst>
                <a:path w="16499" h="1135" extrusionOk="0">
                  <a:moveTo>
                    <a:pt x="131" y="0"/>
                  </a:moveTo>
                  <a:lnTo>
                    <a:pt x="58" y="276"/>
                  </a:lnTo>
                  <a:lnTo>
                    <a:pt x="0" y="553"/>
                  </a:lnTo>
                  <a:lnTo>
                    <a:pt x="0" y="669"/>
                  </a:lnTo>
                  <a:lnTo>
                    <a:pt x="15" y="771"/>
                  </a:lnTo>
                  <a:lnTo>
                    <a:pt x="44" y="872"/>
                  </a:lnTo>
                  <a:lnTo>
                    <a:pt x="102" y="960"/>
                  </a:lnTo>
                  <a:lnTo>
                    <a:pt x="175" y="1032"/>
                  </a:lnTo>
                  <a:lnTo>
                    <a:pt x="262" y="1076"/>
                  </a:lnTo>
                  <a:lnTo>
                    <a:pt x="364" y="1120"/>
                  </a:lnTo>
                  <a:lnTo>
                    <a:pt x="465" y="1134"/>
                  </a:lnTo>
                  <a:lnTo>
                    <a:pt x="16033" y="1134"/>
                  </a:lnTo>
                  <a:lnTo>
                    <a:pt x="16135" y="1120"/>
                  </a:lnTo>
                  <a:lnTo>
                    <a:pt x="16222" y="1091"/>
                  </a:lnTo>
                  <a:lnTo>
                    <a:pt x="16310" y="1047"/>
                  </a:lnTo>
                  <a:lnTo>
                    <a:pt x="16382" y="974"/>
                  </a:lnTo>
                  <a:lnTo>
                    <a:pt x="16440" y="902"/>
                  </a:lnTo>
                  <a:lnTo>
                    <a:pt x="16484" y="814"/>
                  </a:lnTo>
                  <a:lnTo>
                    <a:pt x="16499" y="727"/>
                  </a:lnTo>
                  <a:lnTo>
                    <a:pt x="16499" y="625"/>
                  </a:lnTo>
                  <a:lnTo>
                    <a:pt x="164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04;p30">
              <a:extLst>
                <a:ext uri="{FF2B5EF4-FFF2-40B4-BE49-F238E27FC236}">
                  <a16:creationId xmlns:a16="http://schemas.microsoft.com/office/drawing/2014/main" id="{6AD7A074-A992-4C12-A428-D794E579F0AA}"/>
                </a:ext>
              </a:extLst>
            </p:cNvPr>
            <p:cNvSpPr/>
            <p:nvPr/>
          </p:nvSpPr>
          <p:spPr>
            <a:xfrm>
              <a:off x="7475592" y="2850010"/>
              <a:ext cx="376324" cy="1566536"/>
            </a:xfrm>
            <a:custGeom>
              <a:avLst/>
              <a:gdLst/>
              <a:ahLst/>
              <a:cxnLst/>
              <a:rect l="l" t="t" r="r" b="b"/>
              <a:pathLst>
                <a:path w="20875" h="86897" extrusionOk="0">
                  <a:moveTo>
                    <a:pt x="2661" y="0"/>
                  </a:moveTo>
                  <a:lnTo>
                    <a:pt x="2356" y="1120"/>
                  </a:lnTo>
                  <a:lnTo>
                    <a:pt x="2065" y="2283"/>
                  </a:lnTo>
                  <a:lnTo>
                    <a:pt x="1803" y="3445"/>
                  </a:lnTo>
                  <a:lnTo>
                    <a:pt x="1556" y="4637"/>
                  </a:lnTo>
                  <a:lnTo>
                    <a:pt x="1324" y="5844"/>
                  </a:lnTo>
                  <a:lnTo>
                    <a:pt x="1120" y="7065"/>
                  </a:lnTo>
                  <a:lnTo>
                    <a:pt x="931" y="8300"/>
                  </a:lnTo>
                  <a:lnTo>
                    <a:pt x="771" y="9551"/>
                  </a:lnTo>
                  <a:lnTo>
                    <a:pt x="611" y="10815"/>
                  </a:lnTo>
                  <a:lnTo>
                    <a:pt x="481" y="12094"/>
                  </a:lnTo>
                  <a:lnTo>
                    <a:pt x="364" y="13373"/>
                  </a:lnTo>
                  <a:lnTo>
                    <a:pt x="277" y="14667"/>
                  </a:lnTo>
                  <a:lnTo>
                    <a:pt x="190" y="15961"/>
                  </a:lnTo>
                  <a:lnTo>
                    <a:pt x="117" y="17269"/>
                  </a:lnTo>
                  <a:lnTo>
                    <a:pt x="74" y="18577"/>
                  </a:lnTo>
                  <a:lnTo>
                    <a:pt x="30" y="19886"/>
                  </a:lnTo>
                  <a:lnTo>
                    <a:pt x="1" y="21194"/>
                  </a:lnTo>
                  <a:lnTo>
                    <a:pt x="1" y="22502"/>
                  </a:lnTo>
                  <a:lnTo>
                    <a:pt x="1" y="23810"/>
                  </a:lnTo>
                  <a:lnTo>
                    <a:pt x="16" y="25118"/>
                  </a:lnTo>
                  <a:lnTo>
                    <a:pt x="45" y="26427"/>
                  </a:lnTo>
                  <a:lnTo>
                    <a:pt x="74" y="27720"/>
                  </a:lnTo>
                  <a:lnTo>
                    <a:pt x="117" y="29014"/>
                  </a:lnTo>
                  <a:lnTo>
                    <a:pt x="175" y="30293"/>
                  </a:lnTo>
                  <a:lnTo>
                    <a:pt x="248" y="31572"/>
                  </a:lnTo>
                  <a:lnTo>
                    <a:pt x="321" y="32823"/>
                  </a:lnTo>
                  <a:lnTo>
                    <a:pt x="408" y="34073"/>
                  </a:lnTo>
                  <a:lnTo>
                    <a:pt x="495" y="35323"/>
                  </a:lnTo>
                  <a:lnTo>
                    <a:pt x="699" y="37750"/>
                  </a:lnTo>
                  <a:lnTo>
                    <a:pt x="931" y="40105"/>
                  </a:lnTo>
                  <a:lnTo>
                    <a:pt x="1193" y="42605"/>
                  </a:lnTo>
                  <a:lnTo>
                    <a:pt x="1484" y="45251"/>
                  </a:lnTo>
                  <a:lnTo>
                    <a:pt x="1803" y="48013"/>
                  </a:lnTo>
                  <a:lnTo>
                    <a:pt x="2138" y="50876"/>
                  </a:lnTo>
                  <a:lnTo>
                    <a:pt x="2501" y="53841"/>
                  </a:lnTo>
                  <a:lnTo>
                    <a:pt x="2894" y="56865"/>
                  </a:lnTo>
                  <a:lnTo>
                    <a:pt x="3301" y="59947"/>
                  </a:lnTo>
                  <a:lnTo>
                    <a:pt x="3737" y="63057"/>
                  </a:lnTo>
                  <a:lnTo>
                    <a:pt x="4187" y="66168"/>
                  </a:lnTo>
                  <a:lnTo>
                    <a:pt x="4652" y="69293"/>
                  </a:lnTo>
                  <a:lnTo>
                    <a:pt x="5147" y="72389"/>
                  </a:lnTo>
                  <a:lnTo>
                    <a:pt x="5670" y="75442"/>
                  </a:lnTo>
                  <a:lnTo>
                    <a:pt x="6208" y="78436"/>
                  </a:lnTo>
                  <a:lnTo>
                    <a:pt x="6746" y="81358"/>
                  </a:lnTo>
                  <a:lnTo>
                    <a:pt x="7036" y="82783"/>
                  </a:lnTo>
                  <a:lnTo>
                    <a:pt x="7327" y="84178"/>
                  </a:lnTo>
                  <a:lnTo>
                    <a:pt x="7618" y="85559"/>
                  </a:lnTo>
                  <a:lnTo>
                    <a:pt x="7909" y="86896"/>
                  </a:lnTo>
                  <a:lnTo>
                    <a:pt x="15482" y="86896"/>
                  </a:lnTo>
                  <a:lnTo>
                    <a:pt x="18781" y="14914"/>
                  </a:lnTo>
                  <a:lnTo>
                    <a:pt x="18898" y="14522"/>
                  </a:lnTo>
                  <a:lnTo>
                    <a:pt x="19188" y="13432"/>
                  </a:lnTo>
                  <a:lnTo>
                    <a:pt x="19377" y="12676"/>
                  </a:lnTo>
                  <a:lnTo>
                    <a:pt x="19581" y="11818"/>
                  </a:lnTo>
                  <a:lnTo>
                    <a:pt x="19799" y="10859"/>
                  </a:lnTo>
                  <a:lnTo>
                    <a:pt x="20017" y="9827"/>
                  </a:lnTo>
                  <a:lnTo>
                    <a:pt x="20235" y="8751"/>
                  </a:lnTo>
                  <a:lnTo>
                    <a:pt x="20424" y="7646"/>
                  </a:lnTo>
                  <a:lnTo>
                    <a:pt x="20598" y="6542"/>
                  </a:lnTo>
                  <a:lnTo>
                    <a:pt x="20671" y="5989"/>
                  </a:lnTo>
                  <a:lnTo>
                    <a:pt x="20729" y="5437"/>
                  </a:lnTo>
                  <a:lnTo>
                    <a:pt x="20787" y="4899"/>
                  </a:lnTo>
                  <a:lnTo>
                    <a:pt x="20831" y="4361"/>
                  </a:lnTo>
                  <a:lnTo>
                    <a:pt x="20860" y="3852"/>
                  </a:lnTo>
                  <a:lnTo>
                    <a:pt x="20875" y="3344"/>
                  </a:lnTo>
                  <a:lnTo>
                    <a:pt x="20875" y="2864"/>
                  </a:lnTo>
                  <a:lnTo>
                    <a:pt x="20845" y="2399"/>
                  </a:lnTo>
                  <a:lnTo>
                    <a:pt x="20816" y="1963"/>
                  </a:lnTo>
                  <a:lnTo>
                    <a:pt x="20773" y="1541"/>
                  </a:lnTo>
                  <a:lnTo>
                    <a:pt x="19406" y="1556"/>
                  </a:lnTo>
                  <a:lnTo>
                    <a:pt x="18156" y="1541"/>
                  </a:lnTo>
                  <a:lnTo>
                    <a:pt x="16979" y="1498"/>
                  </a:lnTo>
                  <a:lnTo>
                    <a:pt x="15889" y="1454"/>
                  </a:lnTo>
                  <a:lnTo>
                    <a:pt x="14857" y="1381"/>
                  </a:lnTo>
                  <a:lnTo>
                    <a:pt x="13854" y="1294"/>
                  </a:lnTo>
                  <a:lnTo>
                    <a:pt x="12880" y="1192"/>
                  </a:lnTo>
                  <a:lnTo>
                    <a:pt x="11920" y="1091"/>
                  </a:lnTo>
                  <a:lnTo>
                    <a:pt x="9958" y="843"/>
                  </a:lnTo>
                  <a:lnTo>
                    <a:pt x="7850" y="567"/>
                  </a:lnTo>
                  <a:lnTo>
                    <a:pt x="6702" y="422"/>
                  </a:lnTo>
                  <a:lnTo>
                    <a:pt x="5466" y="277"/>
                  </a:lnTo>
                  <a:lnTo>
                    <a:pt x="4115" y="131"/>
                  </a:lnTo>
                  <a:lnTo>
                    <a:pt x="26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5;p30">
              <a:extLst>
                <a:ext uri="{FF2B5EF4-FFF2-40B4-BE49-F238E27FC236}">
                  <a16:creationId xmlns:a16="http://schemas.microsoft.com/office/drawing/2014/main" id="{05896A30-0AFA-4FFB-B55D-4E390B1C5E23}"/>
                </a:ext>
              </a:extLst>
            </p:cNvPr>
            <p:cNvSpPr/>
            <p:nvPr/>
          </p:nvSpPr>
          <p:spPr>
            <a:xfrm>
              <a:off x="7883609" y="4416528"/>
              <a:ext cx="108237" cy="164321"/>
            </a:xfrm>
            <a:custGeom>
              <a:avLst/>
              <a:gdLst/>
              <a:ahLst/>
              <a:cxnLst/>
              <a:rect l="l" t="t" r="r" b="b"/>
              <a:pathLst>
                <a:path w="6004" h="9115" extrusionOk="0">
                  <a:moveTo>
                    <a:pt x="0" y="0"/>
                  </a:moveTo>
                  <a:lnTo>
                    <a:pt x="88" y="829"/>
                  </a:lnTo>
                  <a:lnTo>
                    <a:pt x="160" y="1948"/>
                  </a:lnTo>
                  <a:lnTo>
                    <a:pt x="335" y="4637"/>
                  </a:lnTo>
                  <a:lnTo>
                    <a:pt x="407" y="6018"/>
                  </a:lnTo>
                  <a:lnTo>
                    <a:pt x="495" y="7283"/>
                  </a:lnTo>
                  <a:lnTo>
                    <a:pt x="582" y="8344"/>
                  </a:lnTo>
                  <a:lnTo>
                    <a:pt x="625" y="8780"/>
                  </a:lnTo>
                  <a:lnTo>
                    <a:pt x="669" y="9114"/>
                  </a:lnTo>
                  <a:lnTo>
                    <a:pt x="4463" y="9114"/>
                  </a:lnTo>
                  <a:lnTo>
                    <a:pt x="4579" y="8402"/>
                  </a:lnTo>
                  <a:lnTo>
                    <a:pt x="4754" y="7370"/>
                  </a:lnTo>
                  <a:lnTo>
                    <a:pt x="5233" y="4753"/>
                  </a:lnTo>
                  <a:lnTo>
                    <a:pt x="5480" y="3358"/>
                  </a:lnTo>
                  <a:lnTo>
                    <a:pt x="5713" y="2035"/>
                  </a:lnTo>
                  <a:lnTo>
                    <a:pt x="5887" y="872"/>
                  </a:lnTo>
                  <a:lnTo>
                    <a:pt x="5960" y="393"/>
                  </a:lnTo>
                  <a:lnTo>
                    <a:pt x="6004" y="0"/>
                  </a:ln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06;p30">
              <a:extLst>
                <a:ext uri="{FF2B5EF4-FFF2-40B4-BE49-F238E27FC236}">
                  <a16:creationId xmlns:a16="http://schemas.microsoft.com/office/drawing/2014/main" id="{A23E1756-6798-42C9-84D5-18A01C913F03}"/>
                </a:ext>
              </a:extLst>
            </p:cNvPr>
            <p:cNvSpPr/>
            <p:nvPr/>
          </p:nvSpPr>
          <p:spPr>
            <a:xfrm>
              <a:off x="7862120" y="4567977"/>
              <a:ext cx="185287" cy="93581"/>
            </a:xfrm>
            <a:custGeom>
              <a:avLst/>
              <a:gdLst/>
              <a:ahLst/>
              <a:cxnLst/>
              <a:rect l="l" t="t" r="r" b="b"/>
              <a:pathLst>
                <a:path w="10278" h="5191" extrusionOk="0">
                  <a:moveTo>
                    <a:pt x="6120" y="1"/>
                  </a:moveTo>
                  <a:lnTo>
                    <a:pt x="1149" y="132"/>
                  </a:lnTo>
                  <a:lnTo>
                    <a:pt x="945" y="757"/>
                  </a:lnTo>
                  <a:lnTo>
                    <a:pt x="742" y="1367"/>
                  </a:lnTo>
                  <a:lnTo>
                    <a:pt x="582" y="2007"/>
                  </a:lnTo>
                  <a:lnTo>
                    <a:pt x="422" y="2632"/>
                  </a:lnTo>
                  <a:lnTo>
                    <a:pt x="291" y="3272"/>
                  </a:lnTo>
                  <a:lnTo>
                    <a:pt x="175" y="3897"/>
                  </a:lnTo>
                  <a:lnTo>
                    <a:pt x="88" y="4551"/>
                  </a:lnTo>
                  <a:lnTo>
                    <a:pt x="0" y="5190"/>
                  </a:lnTo>
                  <a:lnTo>
                    <a:pt x="10277" y="5190"/>
                  </a:lnTo>
                  <a:lnTo>
                    <a:pt x="10219" y="5016"/>
                  </a:lnTo>
                  <a:lnTo>
                    <a:pt x="10161" y="4827"/>
                  </a:lnTo>
                  <a:lnTo>
                    <a:pt x="10088" y="4652"/>
                  </a:lnTo>
                  <a:lnTo>
                    <a:pt x="10016" y="4478"/>
                  </a:lnTo>
                  <a:lnTo>
                    <a:pt x="9827" y="4115"/>
                  </a:lnTo>
                  <a:lnTo>
                    <a:pt x="9609" y="3766"/>
                  </a:lnTo>
                  <a:lnTo>
                    <a:pt x="9376" y="3417"/>
                  </a:lnTo>
                  <a:lnTo>
                    <a:pt x="9114" y="3083"/>
                  </a:lnTo>
                  <a:lnTo>
                    <a:pt x="8824" y="2734"/>
                  </a:lnTo>
                  <a:lnTo>
                    <a:pt x="8533" y="2414"/>
                  </a:lnTo>
                  <a:lnTo>
                    <a:pt x="8228" y="2080"/>
                  </a:lnTo>
                  <a:lnTo>
                    <a:pt x="7908" y="1760"/>
                  </a:lnTo>
                  <a:lnTo>
                    <a:pt x="7283" y="1149"/>
                  </a:lnTo>
                  <a:lnTo>
                    <a:pt x="6672" y="553"/>
                  </a:lnTo>
                  <a:lnTo>
                    <a:pt x="6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07;p30">
              <a:extLst>
                <a:ext uri="{FF2B5EF4-FFF2-40B4-BE49-F238E27FC236}">
                  <a16:creationId xmlns:a16="http://schemas.microsoft.com/office/drawing/2014/main" id="{4859096D-3314-4E98-A194-AFCFA35D6502}"/>
                </a:ext>
              </a:extLst>
            </p:cNvPr>
            <p:cNvSpPr/>
            <p:nvPr/>
          </p:nvSpPr>
          <p:spPr>
            <a:xfrm>
              <a:off x="7861074" y="4661540"/>
              <a:ext cx="188694" cy="20461"/>
            </a:xfrm>
            <a:custGeom>
              <a:avLst/>
              <a:gdLst/>
              <a:ahLst/>
              <a:cxnLst/>
              <a:rect l="l" t="t" r="r" b="b"/>
              <a:pathLst>
                <a:path w="10467" h="1135" extrusionOk="0">
                  <a:moveTo>
                    <a:pt x="58" y="0"/>
                  </a:moveTo>
                  <a:lnTo>
                    <a:pt x="0" y="625"/>
                  </a:lnTo>
                  <a:lnTo>
                    <a:pt x="15" y="727"/>
                  </a:lnTo>
                  <a:lnTo>
                    <a:pt x="29" y="814"/>
                  </a:lnTo>
                  <a:lnTo>
                    <a:pt x="73" y="902"/>
                  </a:lnTo>
                  <a:lnTo>
                    <a:pt x="131" y="974"/>
                  </a:lnTo>
                  <a:lnTo>
                    <a:pt x="204" y="1047"/>
                  </a:lnTo>
                  <a:lnTo>
                    <a:pt x="291" y="1091"/>
                  </a:lnTo>
                  <a:lnTo>
                    <a:pt x="378" y="1120"/>
                  </a:lnTo>
                  <a:lnTo>
                    <a:pt x="480" y="1134"/>
                  </a:lnTo>
                  <a:lnTo>
                    <a:pt x="10001" y="1134"/>
                  </a:lnTo>
                  <a:lnTo>
                    <a:pt x="10103" y="1120"/>
                  </a:lnTo>
                  <a:lnTo>
                    <a:pt x="10205" y="1076"/>
                  </a:lnTo>
                  <a:lnTo>
                    <a:pt x="10292" y="1032"/>
                  </a:lnTo>
                  <a:lnTo>
                    <a:pt x="10364" y="960"/>
                  </a:lnTo>
                  <a:lnTo>
                    <a:pt x="10423" y="872"/>
                  </a:lnTo>
                  <a:lnTo>
                    <a:pt x="10452" y="771"/>
                  </a:lnTo>
                  <a:lnTo>
                    <a:pt x="10466" y="669"/>
                  </a:lnTo>
                  <a:lnTo>
                    <a:pt x="10466" y="553"/>
                  </a:lnTo>
                  <a:lnTo>
                    <a:pt x="10393" y="276"/>
                  </a:lnTo>
                  <a:lnTo>
                    <a:pt x="103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08;p30">
              <a:extLst>
                <a:ext uri="{FF2B5EF4-FFF2-40B4-BE49-F238E27FC236}">
                  <a16:creationId xmlns:a16="http://schemas.microsoft.com/office/drawing/2014/main" id="{C4DA141D-EEA7-446B-8C14-3A009F21E05E}"/>
                </a:ext>
              </a:extLst>
            </p:cNvPr>
            <p:cNvSpPr/>
            <p:nvPr/>
          </p:nvSpPr>
          <p:spPr>
            <a:xfrm>
              <a:off x="7633621" y="2798379"/>
              <a:ext cx="512053" cy="1618166"/>
            </a:xfrm>
            <a:custGeom>
              <a:avLst/>
              <a:gdLst/>
              <a:ahLst/>
              <a:cxnLst/>
              <a:rect l="l" t="t" r="r" b="b"/>
              <a:pathLst>
                <a:path w="28404" h="89761" extrusionOk="0">
                  <a:moveTo>
                    <a:pt x="22981" y="1"/>
                  </a:moveTo>
                  <a:lnTo>
                    <a:pt x="22298" y="248"/>
                  </a:lnTo>
                  <a:lnTo>
                    <a:pt x="21615" y="481"/>
                  </a:lnTo>
                  <a:lnTo>
                    <a:pt x="20932" y="713"/>
                  </a:lnTo>
                  <a:lnTo>
                    <a:pt x="20234" y="931"/>
                  </a:lnTo>
                  <a:lnTo>
                    <a:pt x="19536" y="1135"/>
                  </a:lnTo>
                  <a:lnTo>
                    <a:pt x="18839" y="1338"/>
                  </a:lnTo>
                  <a:lnTo>
                    <a:pt x="18126" y="1527"/>
                  </a:lnTo>
                  <a:lnTo>
                    <a:pt x="17414" y="1702"/>
                  </a:lnTo>
                  <a:lnTo>
                    <a:pt x="16702" y="1876"/>
                  </a:lnTo>
                  <a:lnTo>
                    <a:pt x="15975" y="2036"/>
                  </a:lnTo>
                  <a:lnTo>
                    <a:pt x="15263" y="2181"/>
                  </a:lnTo>
                  <a:lnTo>
                    <a:pt x="14536" y="2327"/>
                  </a:lnTo>
                  <a:lnTo>
                    <a:pt x="13809" y="2472"/>
                  </a:lnTo>
                  <a:lnTo>
                    <a:pt x="13082" y="2588"/>
                  </a:lnTo>
                  <a:lnTo>
                    <a:pt x="11629" y="2821"/>
                  </a:lnTo>
                  <a:lnTo>
                    <a:pt x="10161" y="3010"/>
                  </a:lnTo>
                  <a:lnTo>
                    <a:pt x="8693" y="3184"/>
                  </a:lnTo>
                  <a:lnTo>
                    <a:pt x="7224" y="3315"/>
                  </a:lnTo>
                  <a:lnTo>
                    <a:pt x="5771" y="3417"/>
                  </a:lnTo>
                  <a:lnTo>
                    <a:pt x="4317" y="3489"/>
                  </a:lnTo>
                  <a:lnTo>
                    <a:pt x="2864" y="3533"/>
                  </a:lnTo>
                  <a:lnTo>
                    <a:pt x="1425" y="3548"/>
                  </a:lnTo>
                  <a:lnTo>
                    <a:pt x="0" y="3548"/>
                  </a:lnTo>
                  <a:lnTo>
                    <a:pt x="29" y="3853"/>
                  </a:lnTo>
                  <a:lnTo>
                    <a:pt x="87" y="4158"/>
                  </a:lnTo>
                  <a:lnTo>
                    <a:pt x="145" y="4478"/>
                  </a:lnTo>
                  <a:lnTo>
                    <a:pt x="204" y="4783"/>
                  </a:lnTo>
                  <a:lnTo>
                    <a:pt x="291" y="5103"/>
                  </a:lnTo>
                  <a:lnTo>
                    <a:pt x="378" y="5408"/>
                  </a:lnTo>
                  <a:lnTo>
                    <a:pt x="480" y="5728"/>
                  </a:lnTo>
                  <a:lnTo>
                    <a:pt x="596" y="6033"/>
                  </a:lnTo>
                  <a:lnTo>
                    <a:pt x="843" y="6673"/>
                  </a:lnTo>
                  <a:lnTo>
                    <a:pt x="1119" y="7298"/>
                  </a:lnTo>
                  <a:lnTo>
                    <a:pt x="1439" y="7908"/>
                  </a:lnTo>
                  <a:lnTo>
                    <a:pt x="1774" y="8533"/>
                  </a:lnTo>
                  <a:lnTo>
                    <a:pt x="2137" y="9144"/>
                  </a:lnTo>
                  <a:lnTo>
                    <a:pt x="2515" y="9754"/>
                  </a:lnTo>
                  <a:lnTo>
                    <a:pt x="2922" y="10350"/>
                  </a:lnTo>
                  <a:lnTo>
                    <a:pt x="3329" y="10932"/>
                  </a:lnTo>
                  <a:lnTo>
                    <a:pt x="3765" y="11499"/>
                  </a:lnTo>
                  <a:lnTo>
                    <a:pt x="4201" y="12051"/>
                  </a:lnTo>
                  <a:lnTo>
                    <a:pt x="4637" y="12603"/>
                  </a:lnTo>
                  <a:lnTo>
                    <a:pt x="5073" y="13127"/>
                  </a:lnTo>
                  <a:lnTo>
                    <a:pt x="5509" y="13621"/>
                  </a:lnTo>
                  <a:lnTo>
                    <a:pt x="5945" y="14101"/>
                  </a:lnTo>
                  <a:lnTo>
                    <a:pt x="6788" y="15002"/>
                  </a:lnTo>
                  <a:lnTo>
                    <a:pt x="7573" y="15801"/>
                  </a:lnTo>
                  <a:lnTo>
                    <a:pt x="8271" y="16485"/>
                  </a:lnTo>
                  <a:lnTo>
                    <a:pt x="8853" y="17022"/>
                  </a:lnTo>
                  <a:lnTo>
                    <a:pt x="9303" y="17444"/>
                  </a:lnTo>
                  <a:lnTo>
                    <a:pt x="9696" y="17778"/>
                  </a:lnTo>
                  <a:lnTo>
                    <a:pt x="13010" y="89760"/>
                  </a:lnTo>
                  <a:lnTo>
                    <a:pt x="20583" y="89760"/>
                  </a:lnTo>
                  <a:lnTo>
                    <a:pt x="20874" y="88423"/>
                  </a:lnTo>
                  <a:lnTo>
                    <a:pt x="21164" y="87042"/>
                  </a:lnTo>
                  <a:lnTo>
                    <a:pt x="21455" y="85647"/>
                  </a:lnTo>
                  <a:lnTo>
                    <a:pt x="21731" y="84222"/>
                  </a:lnTo>
                  <a:lnTo>
                    <a:pt x="22284" y="81300"/>
                  </a:lnTo>
                  <a:lnTo>
                    <a:pt x="22822" y="78306"/>
                  </a:lnTo>
                  <a:lnTo>
                    <a:pt x="23330" y="75253"/>
                  </a:lnTo>
                  <a:lnTo>
                    <a:pt x="23825" y="72157"/>
                  </a:lnTo>
                  <a:lnTo>
                    <a:pt x="24304" y="69032"/>
                  </a:lnTo>
                  <a:lnTo>
                    <a:pt x="24755" y="65921"/>
                  </a:lnTo>
                  <a:lnTo>
                    <a:pt x="25191" y="62811"/>
                  </a:lnTo>
                  <a:lnTo>
                    <a:pt x="25598" y="59729"/>
                  </a:lnTo>
                  <a:lnTo>
                    <a:pt x="25990" y="56705"/>
                  </a:lnTo>
                  <a:lnTo>
                    <a:pt x="26354" y="53740"/>
                  </a:lnTo>
                  <a:lnTo>
                    <a:pt x="26688" y="50877"/>
                  </a:lnTo>
                  <a:lnTo>
                    <a:pt x="27008" y="48115"/>
                  </a:lnTo>
                  <a:lnTo>
                    <a:pt x="27299" y="45469"/>
                  </a:lnTo>
                  <a:lnTo>
                    <a:pt x="27560" y="42969"/>
                  </a:lnTo>
                  <a:lnTo>
                    <a:pt x="27677" y="41792"/>
                  </a:lnTo>
                  <a:lnTo>
                    <a:pt x="27793" y="40556"/>
                  </a:lnTo>
                  <a:lnTo>
                    <a:pt x="27895" y="39277"/>
                  </a:lnTo>
                  <a:lnTo>
                    <a:pt x="27996" y="37969"/>
                  </a:lnTo>
                  <a:lnTo>
                    <a:pt x="28084" y="36631"/>
                  </a:lnTo>
                  <a:lnTo>
                    <a:pt x="28171" y="35250"/>
                  </a:lnTo>
                  <a:lnTo>
                    <a:pt x="28243" y="33840"/>
                  </a:lnTo>
                  <a:lnTo>
                    <a:pt x="28302" y="32416"/>
                  </a:lnTo>
                  <a:lnTo>
                    <a:pt x="28360" y="30962"/>
                  </a:lnTo>
                  <a:lnTo>
                    <a:pt x="28389" y="29494"/>
                  </a:lnTo>
                  <a:lnTo>
                    <a:pt x="28403" y="28026"/>
                  </a:lnTo>
                  <a:lnTo>
                    <a:pt x="28403" y="26529"/>
                  </a:lnTo>
                  <a:lnTo>
                    <a:pt x="28389" y="25032"/>
                  </a:lnTo>
                  <a:lnTo>
                    <a:pt x="28345" y="23535"/>
                  </a:lnTo>
                  <a:lnTo>
                    <a:pt x="28302" y="22023"/>
                  </a:lnTo>
                  <a:lnTo>
                    <a:pt x="28214" y="20540"/>
                  </a:lnTo>
                  <a:lnTo>
                    <a:pt x="28113" y="19043"/>
                  </a:lnTo>
                  <a:lnTo>
                    <a:pt x="27982" y="17560"/>
                  </a:lnTo>
                  <a:lnTo>
                    <a:pt x="27836" y="16107"/>
                  </a:lnTo>
                  <a:lnTo>
                    <a:pt x="27662" y="14653"/>
                  </a:lnTo>
                  <a:lnTo>
                    <a:pt x="27458" y="13229"/>
                  </a:lnTo>
                  <a:lnTo>
                    <a:pt x="27211" y="11833"/>
                  </a:lnTo>
                  <a:lnTo>
                    <a:pt x="27095" y="11150"/>
                  </a:lnTo>
                  <a:lnTo>
                    <a:pt x="26950" y="10467"/>
                  </a:lnTo>
                  <a:lnTo>
                    <a:pt x="26804" y="9784"/>
                  </a:lnTo>
                  <a:lnTo>
                    <a:pt x="26659" y="9129"/>
                  </a:lnTo>
                  <a:lnTo>
                    <a:pt x="26499" y="8475"/>
                  </a:lnTo>
                  <a:lnTo>
                    <a:pt x="26325" y="7821"/>
                  </a:lnTo>
                  <a:lnTo>
                    <a:pt x="26150" y="7182"/>
                  </a:lnTo>
                  <a:lnTo>
                    <a:pt x="25961" y="6557"/>
                  </a:lnTo>
                  <a:lnTo>
                    <a:pt x="25758" y="5946"/>
                  </a:lnTo>
                  <a:lnTo>
                    <a:pt x="25554" y="5336"/>
                  </a:lnTo>
                  <a:lnTo>
                    <a:pt x="25351" y="4740"/>
                  </a:lnTo>
                  <a:lnTo>
                    <a:pt x="25118" y="4158"/>
                  </a:lnTo>
                  <a:lnTo>
                    <a:pt x="24886" y="3591"/>
                  </a:lnTo>
                  <a:lnTo>
                    <a:pt x="24653" y="3039"/>
                  </a:lnTo>
                  <a:lnTo>
                    <a:pt x="24391" y="2501"/>
                  </a:lnTo>
                  <a:lnTo>
                    <a:pt x="24130" y="1963"/>
                  </a:lnTo>
                  <a:lnTo>
                    <a:pt x="23854" y="1454"/>
                  </a:lnTo>
                  <a:lnTo>
                    <a:pt x="23577" y="946"/>
                  </a:lnTo>
                  <a:lnTo>
                    <a:pt x="23287" y="466"/>
                  </a:lnTo>
                  <a:lnTo>
                    <a:pt x="22981" y="1"/>
                  </a:lnTo>
                  <a:close/>
                </a:path>
              </a:pathLst>
            </a:custGeom>
            <a:solidFill>
              <a:srgbClr val="183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1109;p30">
              <a:extLst>
                <a:ext uri="{FF2B5EF4-FFF2-40B4-BE49-F238E27FC236}">
                  <a16:creationId xmlns:a16="http://schemas.microsoft.com/office/drawing/2014/main" id="{A8A3F295-B90C-4ABE-9529-C01D39D5720E}"/>
                </a:ext>
              </a:extLst>
            </p:cNvPr>
            <p:cNvCxnSpPr/>
            <p:nvPr/>
          </p:nvCxnSpPr>
          <p:spPr>
            <a:xfrm>
              <a:off x="7179200" y="4686975"/>
              <a:ext cx="1287600" cy="0"/>
            </a:xfrm>
            <a:prstGeom prst="straightConnector1">
              <a:avLst/>
            </a:prstGeom>
            <a:noFill/>
            <a:ln w="9525" cap="flat" cmpd="sng">
              <a:solidFill>
                <a:schemeClr val="dk2"/>
              </a:solidFill>
              <a:prstDash val="solid"/>
              <a:round/>
              <a:headEnd type="none" w="med" len="med"/>
              <a:tailEnd type="none" w="med" len="med"/>
            </a:ln>
          </p:spPr>
        </p:cxnSp>
      </p:grpSp>
      <p:sp>
        <p:nvSpPr>
          <p:cNvPr id="66" name="TextBox 65">
            <a:extLst>
              <a:ext uri="{FF2B5EF4-FFF2-40B4-BE49-F238E27FC236}">
                <a16:creationId xmlns:a16="http://schemas.microsoft.com/office/drawing/2014/main" id="{AC666AF0-9CD2-4879-84AE-F30656E49D33}"/>
              </a:ext>
            </a:extLst>
          </p:cNvPr>
          <p:cNvSpPr txBox="1"/>
          <p:nvPr/>
        </p:nvSpPr>
        <p:spPr>
          <a:xfrm>
            <a:off x="108883" y="2271177"/>
            <a:ext cx="3799536" cy="2462213"/>
          </a:xfrm>
          <a:prstGeom prst="rect">
            <a:avLst/>
          </a:prstGeom>
          <a:noFill/>
        </p:spPr>
        <p:txBody>
          <a:bodyPr wrap="square">
            <a:spAutoFit/>
          </a:bodyPr>
          <a:lstStyle/>
          <a:p>
            <a:r>
              <a:rPr lang="en-US" altLang="en-US" sz="1100" dirty="0">
                <a:latin typeface="inherit"/>
                <a:cs typeface="Arial" panose="020B0604020202020204" pitchFamily="34" charset="0"/>
              </a:rPr>
              <a:t>RFM Segmentation give us 8 clusters. Where the number of customers for the category of loyal customers is 434 customers, 27 % from total Customers</a:t>
            </a:r>
          </a:p>
          <a:p>
            <a:endParaRPr lang="en-US" altLang="en-US" sz="1100" dirty="0">
              <a:latin typeface="inherit"/>
              <a:cs typeface="Arial" panose="020B0604020202020204" pitchFamily="34" charset="0"/>
            </a:endParaRPr>
          </a:p>
          <a:p>
            <a:r>
              <a:rPr lang="en-US" altLang="en-US" sz="1100" dirty="0">
                <a:latin typeface="inherit"/>
                <a:cs typeface="Arial" panose="020B0604020202020204" pitchFamily="34" charset="0"/>
              </a:rPr>
              <a:t>all this loyal customers can be assessed further to increase, so that it will become a Champion.</a:t>
            </a:r>
          </a:p>
          <a:p>
            <a:endParaRPr lang="en-US" altLang="en-US" sz="1100" dirty="0">
              <a:latin typeface="inherit"/>
              <a:cs typeface="Arial" panose="020B0604020202020204" pitchFamily="34" charset="0"/>
            </a:endParaRPr>
          </a:p>
          <a:p>
            <a:r>
              <a:rPr lang="en-US" altLang="en-US" sz="1100" dirty="0">
                <a:latin typeface="inherit"/>
                <a:cs typeface="Arial" panose="020B0604020202020204" pitchFamily="34" charset="0"/>
              </a:rPr>
              <a:t>The second largest number after loyal customers are customers in the "At Risk" group. This also needs certain treatment so that it doesn't fall into the "Lost" group.</a:t>
            </a:r>
          </a:p>
          <a:p>
            <a:endParaRPr lang="en-US" altLang="en-US" sz="1100" dirty="0">
              <a:latin typeface="inherit"/>
              <a:cs typeface="Arial" panose="020B0604020202020204" pitchFamily="34" charset="0"/>
            </a:endParaRPr>
          </a:p>
          <a:p>
            <a:r>
              <a:rPr lang="en-US" altLang="en-US" sz="1100" dirty="0">
                <a:latin typeface="inherit"/>
                <a:cs typeface="Arial" panose="020B0604020202020204" pitchFamily="34" charset="0"/>
              </a:rPr>
              <a:t>Different treatments will be adjusted to every customer group. If the company wants to give each of these treatment, the consideration is that the costs incurred are also getting bigger.</a:t>
            </a:r>
            <a:endParaRPr lang="en-US" sz="1100" dirty="0">
              <a:latin typeface="inherit"/>
              <a:cs typeface="Arial" panose="020B0604020202020204" pitchFamily="34" charset="0"/>
            </a:endParaRPr>
          </a:p>
        </p:txBody>
      </p:sp>
    </p:spTree>
    <p:extLst>
      <p:ext uri="{BB962C8B-B14F-4D97-AF65-F5344CB8AC3E}">
        <p14:creationId xmlns:p14="http://schemas.microsoft.com/office/powerpoint/2010/main" val="1161934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B1F7-77D7-4058-8776-51B833669A06}"/>
              </a:ext>
            </a:extLst>
          </p:cNvPr>
          <p:cNvSpPr>
            <a:spLocks noGrp="1"/>
          </p:cNvSpPr>
          <p:nvPr>
            <p:ph type="title"/>
          </p:nvPr>
        </p:nvSpPr>
        <p:spPr>
          <a:xfrm>
            <a:off x="164818" y="1220969"/>
            <a:ext cx="8520600" cy="841800"/>
          </a:xfrm>
        </p:spPr>
        <p:txBody>
          <a:bodyPr>
            <a:noAutofit/>
          </a:bodyPr>
          <a:lstStyle/>
          <a:p>
            <a:r>
              <a:rPr lang="en-US" sz="4400" dirty="0"/>
              <a:t>K-Means Clustering</a:t>
            </a:r>
          </a:p>
        </p:txBody>
      </p:sp>
      <p:grpSp>
        <p:nvGrpSpPr>
          <p:cNvPr id="9" name="Group 8">
            <a:extLst>
              <a:ext uri="{FF2B5EF4-FFF2-40B4-BE49-F238E27FC236}">
                <a16:creationId xmlns:a16="http://schemas.microsoft.com/office/drawing/2014/main" id="{53AC9AD4-E2F8-4647-8BA1-B78A181B4313}"/>
              </a:ext>
            </a:extLst>
          </p:cNvPr>
          <p:cNvGrpSpPr/>
          <p:nvPr/>
        </p:nvGrpSpPr>
        <p:grpSpPr>
          <a:xfrm>
            <a:off x="3081297" y="2122517"/>
            <a:ext cx="2981405" cy="898466"/>
            <a:chOff x="457286" y="1033206"/>
            <a:chExt cx="8229515" cy="2057958"/>
          </a:xfrm>
        </p:grpSpPr>
        <p:grpSp>
          <p:nvGrpSpPr>
            <p:cNvPr id="10" name="Google Shape;249;p18">
              <a:extLst>
                <a:ext uri="{FF2B5EF4-FFF2-40B4-BE49-F238E27FC236}">
                  <a16:creationId xmlns:a16="http://schemas.microsoft.com/office/drawing/2014/main" id="{7386480F-C857-4A2A-B3B9-7EB83092CCEB}"/>
                </a:ext>
              </a:extLst>
            </p:cNvPr>
            <p:cNvGrpSpPr/>
            <p:nvPr/>
          </p:nvGrpSpPr>
          <p:grpSpPr>
            <a:xfrm>
              <a:off x="457286" y="1033206"/>
              <a:ext cx="8229515" cy="2057958"/>
              <a:chOff x="457286" y="1033206"/>
              <a:chExt cx="8229515" cy="2057958"/>
            </a:xfrm>
          </p:grpSpPr>
          <p:sp>
            <p:nvSpPr>
              <p:cNvPr id="41" name="Google Shape;250;p18">
                <a:extLst>
                  <a:ext uri="{FF2B5EF4-FFF2-40B4-BE49-F238E27FC236}">
                    <a16:creationId xmlns:a16="http://schemas.microsoft.com/office/drawing/2014/main" id="{85CB14D5-CC95-4952-B3B4-DE96C122FCF4}"/>
                  </a:ext>
                </a:extLst>
              </p:cNvPr>
              <p:cNvSpPr/>
              <p:nvPr/>
            </p:nvSpPr>
            <p:spPr>
              <a:xfrm>
                <a:off x="5086200" y="1033464"/>
                <a:ext cx="2057100" cy="2057700"/>
              </a:xfrm>
              <a:prstGeom prst="blockArc">
                <a:avLst>
                  <a:gd name="adj1" fmla="val 10800000"/>
                  <a:gd name="adj2" fmla="val 0"/>
                  <a:gd name="adj3"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1;p18">
                <a:extLst>
                  <a:ext uri="{FF2B5EF4-FFF2-40B4-BE49-F238E27FC236}">
                    <a16:creationId xmlns:a16="http://schemas.microsoft.com/office/drawing/2014/main" id="{D2DE6B2E-7137-40EA-A28D-4A9C56EBFE02}"/>
                  </a:ext>
                </a:extLst>
              </p:cNvPr>
              <p:cNvSpPr/>
              <p:nvPr/>
            </p:nvSpPr>
            <p:spPr>
              <a:xfrm rot="10800000">
                <a:off x="6629702" y="1033206"/>
                <a:ext cx="2057100" cy="20577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2;p18">
                <a:extLst>
                  <a:ext uri="{FF2B5EF4-FFF2-40B4-BE49-F238E27FC236}">
                    <a16:creationId xmlns:a16="http://schemas.microsoft.com/office/drawing/2014/main" id="{1B474A6C-F675-4432-89AC-9D2974481453}"/>
                  </a:ext>
                </a:extLst>
              </p:cNvPr>
              <p:cNvSpPr/>
              <p:nvPr/>
            </p:nvSpPr>
            <p:spPr>
              <a:xfrm rot="10800000">
                <a:off x="457286" y="1033206"/>
                <a:ext cx="2057100" cy="2057700"/>
              </a:xfrm>
              <a:prstGeom prst="blockArc">
                <a:avLst>
                  <a:gd name="adj1" fmla="val 10800000"/>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3;p18">
                <a:extLst>
                  <a:ext uri="{FF2B5EF4-FFF2-40B4-BE49-F238E27FC236}">
                    <a16:creationId xmlns:a16="http://schemas.microsoft.com/office/drawing/2014/main" id="{30CF2F0E-3A5C-461B-AA0C-2CF0AEEC7DB7}"/>
                  </a:ext>
                </a:extLst>
              </p:cNvPr>
              <p:cNvSpPr/>
              <p:nvPr/>
            </p:nvSpPr>
            <p:spPr>
              <a:xfrm rot="10800000">
                <a:off x="3543485" y="1033206"/>
                <a:ext cx="2057100" cy="2057700"/>
              </a:xfrm>
              <a:prstGeom prst="blockArc">
                <a:avLst>
                  <a:gd name="adj1" fmla="val 10800000"/>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p18">
                <a:extLst>
                  <a:ext uri="{FF2B5EF4-FFF2-40B4-BE49-F238E27FC236}">
                    <a16:creationId xmlns:a16="http://schemas.microsoft.com/office/drawing/2014/main" id="{F759053C-5FC3-43F3-8983-5DE7C0BB17BB}"/>
                  </a:ext>
                </a:extLst>
              </p:cNvPr>
              <p:cNvSpPr/>
              <p:nvPr/>
            </p:nvSpPr>
            <p:spPr>
              <a:xfrm>
                <a:off x="1999983" y="1033464"/>
                <a:ext cx="2057100" cy="2057700"/>
              </a:xfrm>
              <a:prstGeom prst="blockArc">
                <a:avLst>
                  <a:gd name="adj1" fmla="val 10800000"/>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55;p18">
              <a:extLst>
                <a:ext uri="{FF2B5EF4-FFF2-40B4-BE49-F238E27FC236}">
                  <a16:creationId xmlns:a16="http://schemas.microsoft.com/office/drawing/2014/main" id="{C831F0BF-39AE-4512-BF4D-7D3575A86CA3}"/>
                </a:ext>
              </a:extLst>
            </p:cNvPr>
            <p:cNvGrpSpPr/>
            <p:nvPr/>
          </p:nvGrpSpPr>
          <p:grpSpPr>
            <a:xfrm>
              <a:off x="8285464" y="1538521"/>
              <a:ext cx="298996" cy="340204"/>
              <a:chOff x="1516475" y="238075"/>
              <a:chExt cx="424650" cy="483175"/>
            </a:xfrm>
          </p:grpSpPr>
          <p:sp>
            <p:nvSpPr>
              <p:cNvPr id="39" name="Google Shape;256;p18">
                <a:extLst>
                  <a:ext uri="{FF2B5EF4-FFF2-40B4-BE49-F238E27FC236}">
                    <a16:creationId xmlns:a16="http://schemas.microsoft.com/office/drawing/2014/main" id="{DE9D8E10-7A5E-41FB-9075-C72DF7F7AFD7}"/>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257;p18">
                <a:extLst>
                  <a:ext uri="{FF2B5EF4-FFF2-40B4-BE49-F238E27FC236}">
                    <a16:creationId xmlns:a16="http://schemas.microsoft.com/office/drawing/2014/main" id="{6BA516AC-4E89-4AC2-AED8-EB36208FBD32}"/>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 name="Google Shape;258;p18">
              <a:extLst>
                <a:ext uri="{FF2B5EF4-FFF2-40B4-BE49-F238E27FC236}">
                  <a16:creationId xmlns:a16="http://schemas.microsoft.com/office/drawing/2014/main" id="{B3CC84FF-0A29-44FD-8A25-5DCD48F8B0BE}"/>
                </a:ext>
              </a:extLst>
            </p:cNvPr>
            <p:cNvSpPr/>
            <p:nvPr/>
          </p:nvSpPr>
          <p:spPr>
            <a:xfrm>
              <a:off x="670588" y="1538531"/>
              <a:ext cx="300263" cy="340186"/>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279;p18">
              <a:extLst>
                <a:ext uri="{FF2B5EF4-FFF2-40B4-BE49-F238E27FC236}">
                  <a16:creationId xmlns:a16="http://schemas.microsoft.com/office/drawing/2014/main" id="{5270AEAF-E6BA-4720-980F-BCF7CFD0E2EE}"/>
                </a:ext>
              </a:extLst>
            </p:cNvPr>
            <p:cNvSpPr/>
            <p:nvPr/>
          </p:nvSpPr>
          <p:spPr>
            <a:xfrm>
              <a:off x="1162875" y="1739225"/>
              <a:ext cx="645900" cy="64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sp>
          <p:nvSpPr>
            <p:cNvPr id="14" name="Google Shape;280;p18">
              <a:extLst>
                <a:ext uri="{FF2B5EF4-FFF2-40B4-BE49-F238E27FC236}">
                  <a16:creationId xmlns:a16="http://schemas.microsoft.com/office/drawing/2014/main" id="{12F3A7E9-E508-453F-AE13-17EE5E611AE7}"/>
                </a:ext>
              </a:extLst>
            </p:cNvPr>
            <p:cNvSpPr/>
            <p:nvPr/>
          </p:nvSpPr>
          <p:spPr>
            <a:xfrm>
              <a:off x="2705975" y="1739225"/>
              <a:ext cx="645900" cy="64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sp>
          <p:nvSpPr>
            <p:cNvPr id="15" name="Google Shape;281;p18">
              <a:extLst>
                <a:ext uri="{FF2B5EF4-FFF2-40B4-BE49-F238E27FC236}">
                  <a16:creationId xmlns:a16="http://schemas.microsoft.com/office/drawing/2014/main" id="{9EEB0FC9-5B4B-4832-89DB-D5216FDD55E7}"/>
                </a:ext>
              </a:extLst>
            </p:cNvPr>
            <p:cNvSpPr/>
            <p:nvPr/>
          </p:nvSpPr>
          <p:spPr>
            <a:xfrm>
              <a:off x="4248688" y="1739225"/>
              <a:ext cx="645900" cy="64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sp>
          <p:nvSpPr>
            <p:cNvPr id="16" name="Google Shape;282;p18">
              <a:extLst>
                <a:ext uri="{FF2B5EF4-FFF2-40B4-BE49-F238E27FC236}">
                  <a16:creationId xmlns:a16="http://schemas.microsoft.com/office/drawing/2014/main" id="{FCC54C42-F382-4246-AEF8-44290F6B0A89}"/>
                </a:ext>
              </a:extLst>
            </p:cNvPr>
            <p:cNvSpPr/>
            <p:nvPr/>
          </p:nvSpPr>
          <p:spPr>
            <a:xfrm>
              <a:off x="5792175" y="1739225"/>
              <a:ext cx="645900" cy="645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sp>
          <p:nvSpPr>
            <p:cNvPr id="17" name="Google Shape;283;p18">
              <a:extLst>
                <a:ext uri="{FF2B5EF4-FFF2-40B4-BE49-F238E27FC236}">
                  <a16:creationId xmlns:a16="http://schemas.microsoft.com/office/drawing/2014/main" id="{60889DC3-096A-4668-82F1-AF14F53DADF5}"/>
                </a:ext>
              </a:extLst>
            </p:cNvPr>
            <p:cNvSpPr/>
            <p:nvPr/>
          </p:nvSpPr>
          <p:spPr>
            <a:xfrm>
              <a:off x="7334900" y="1739225"/>
              <a:ext cx="645900" cy="645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grpSp>
          <p:nvGrpSpPr>
            <p:cNvPr id="23" name="Google Shape;289;p18">
              <a:extLst>
                <a:ext uri="{FF2B5EF4-FFF2-40B4-BE49-F238E27FC236}">
                  <a16:creationId xmlns:a16="http://schemas.microsoft.com/office/drawing/2014/main" id="{DA51304E-C95C-4528-8EE2-3A67130B8320}"/>
                </a:ext>
              </a:extLst>
            </p:cNvPr>
            <p:cNvGrpSpPr/>
            <p:nvPr/>
          </p:nvGrpSpPr>
          <p:grpSpPr>
            <a:xfrm>
              <a:off x="7507675" y="1871205"/>
              <a:ext cx="301161" cy="339535"/>
              <a:chOff x="3299850" y="238575"/>
              <a:chExt cx="427725" cy="482225"/>
            </a:xfrm>
          </p:grpSpPr>
          <p:sp>
            <p:nvSpPr>
              <p:cNvPr id="34" name="Google Shape;290;p18">
                <a:extLst>
                  <a:ext uri="{FF2B5EF4-FFF2-40B4-BE49-F238E27FC236}">
                    <a16:creationId xmlns:a16="http://schemas.microsoft.com/office/drawing/2014/main" id="{6F08FC51-842E-4996-BCB0-D42E282A0104}"/>
                  </a:ext>
                </a:extLst>
              </p:cNvPr>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291;p18">
                <a:extLst>
                  <a:ext uri="{FF2B5EF4-FFF2-40B4-BE49-F238E27FC236}">
                    <a16:creationId xmlns:a16="http://schemas.microsoft.com/office/drawing/2014/main" id="{47198487-E93C-44D1-8DE6-EB246F54B07A}"/>
                  </a:ext>
                </a:extLst>
              </p:cNvPr>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292;p18">
                <a:extLst>
                  <a:ext uri="{FF2B5EF4-FFF2-40B4-BE49-F238E27FC236}">
                    <a16:creationId xmlns:a16="http://schemas.microsoft.com/office/drawing/2014/main" id="{F8C1C91A-18DD-491A-A64C-96AB738424CC}"/>
                  </a:ext>
                </a:extLst>
              </p:cNvPr>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293;p18">
                <a:extLst>
                  <a:ext uri="{FF2B5EF4-FFF2-40B4-BE49-F238E27FC236}">
                    <a16:creationId xmlns:a16="http://schemas.microsoft.com/office/drawing/2014/main" id="{D130E19C-CCA2-48F4-96C8-42DBDA92240A}"/>
                  </a:ext>
                </a:extLst>
              </p:cNvPr>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294;p18">
                <a:extLst>
                  <a:ext uri="{FF2B5EF4-FFF2-40B4-BE49-F238E27FC236}">
                    <a16:creationId xmlns:a16="http://schemas.microsoft.com/office/drawing/2014/main" id="{F7323170-E9D4-4070-8468-1E337CC01A8A}"/>
                  </a:ext>
                </a:extLst>
              </p:cNvPr>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295;p18">
              <a:extLst>
                <a:ext uri="{FF2B5EF4-FFF2-40B4-BE49-F238E27FC236}">
                  <a16:creationId xmlns:a16="http://schemas.microsoft.com/office/drawing/2014/main" id="{3AF365CD-0942-4DB5-8191-FE5ED379D6A1}"/>
                </a:ext>
              </a:extLst>
            </p:cNvPr>
            <p:cNvGrpSpPr/>
            <p:nvPr/>
          </p:nvGrpSpPr>
          <p:grpSpPr>
            <a:xfrm>
              <a:off x="1314043" y="1912862"/>
              <a:ext cx="343566" cy="298943"/>
              <a:chOff x="889275" y="861850"/>
              <a:chExt cx="487950" cy="424575"/>
            </a:xfrm>
          </p:grpSpPr>
          <p:sp>
            <p:nvSpPr>
              <p:cNvPr id="30" name="Google Shape;296;p18">
                <a:extLst>
                  <a:ext uri="{FF2B5EF4-FFF2-40B4-BE49-F238E27FC236}">
                    <a16:creationId xmlns:a16="http://schemas.microsoft.com/office/drawing/2014/main" id="{F460D919-6EEC-4970-B4A1-06E1CAA8314E}"/>
                  </a:ext>
                </a:extLst>
              </p:cNvPr>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297;p18">
                <a:extLst>
                  <a:ext uri="{FF2B5EF4-FFF2-40B4-BE49-F238E27FC236}">
                    <a16:creationId xmlns:a16="http://schemas.microsoft.com/office/drawing/2014/main" id="{A99EEAF6-DB42-4AA2-BA99-8C458A30D01D}"/>
                  </a:ext>
                </a:extLst>
              </p:cNvPr>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298;p18">
                <a:extLst>
                  <a:ext uri="{FF2B5EF4-FFF2-40B4-BE49-F238E27FC236}">
                    <a16:creationId xmlns:a16="http://schemas.microsoft.com/office/drawing/2014/main" id="{3B885765-646C-4C0F-9062-C2B25871AD5F}"/>
                  </a:ext>
                </a:extLst>
              </p:cNvPr>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299;p18">
                <a:extLst>
                  <a:ext uri="{FF2B5EF4-FFF2-40B4-BE49-F238E27FC236}">
                    <a16:creationId xmlns:a16="http://schemas.microsoft.com/office/drawing/2014/main" id="{60D96680-4A81-4868-A90D-FEC431E5E71C}"/>
                  </a:ext>
                </a:extLst>
              </p:cNvPr>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 name="Google Shape;300;p18">
              <a:extLst>
                <a:ext uri="{FF2B5EF4-FFF2-40B4-BE49-F238E27FC236}">
                  <a16:creationId xmlns:a16="http://schemas.microsoft.com/office/drawing/2014/main" id="{22880F48-1B07-49B5-8B8B-DFB3448E333F}"/>
                </a:ext>
              </a:extLst>
            </p:cNvPr>
            <p:cNvSpPr/>
            <p:nvPr/>
          </p:nvSpPr>
          <p:spPr>
            <a:xfrm>
              <a:off x="4400780" y="1916876"/>
              <a:ext cx="341700" cy="290899"/>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301;p18">
              <a:extLst>
                <a:ext uri="{FF2B5EF4-FFF2-40B4-BE49-F238E27FC236}">
                  <a16:creationId xmlns:a16="http://schemas.microsoft.com/office/drawing/2014/main" id="{FA1970D0-F007-4400-A4C1-DAC15B308753}"/>
                </a:ext>
              </a:extLst>
            </p:cNvPr>
            <p:cNvSpPr/>
            <p:nvPr/>
          </p:nvSpPr>
          <p:spPr>
            <a:xfrm>
              <a:off x="2858839" y="1912054"/>
              <a:ext cx="340186" cy="300545"/>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7" name="Google Shape;302;p18">
              <a:extLst>
                <a:ext uri="{FF2B5EF4-FFF2-40B4-BE49-F238E27FC236}">
                  <a16:creationId xmlns:a16="http://schemas.microsoft.com/office/drawing/2014/main" id="{A78B6182-B30C-46B4-81BD-2079D681FC7D}"/>
                </a:ext>
              </a:extLst>
            </p:cNvPr>
            <p:cNvGrpSpPr/>
            <p:nvPr/>
          </p:nvGrpSpPr>
          <p:grpSpPr>
            <a:xfrm>
              <a:off x="5933011" y="1892232"/>
              <a:ext cx="361946" cy="340201"/>
              <a:chOff x="-41291625" y="2339025"/>
              <a:chExt cx="336225" cy="316025"/>
            </a:xfrm>
          </p:grpSpPr>
          <p:sp>
            <p:nvSpPr>
              <p:cNvPr id="28" name="Google Shape;303;p18">
                <a:extLst>
                  <a:ext uri="{FF2B5EF4-FFF2-40B4-BE49-F238E27FC236}">
                    <a16:creationId xmlns:a16="http://schemas.microsoft.com/office/drawing/2014/main" id="{55CAF261-3786-468C-BF36-BC23BA6A8537}"/>
                  </a:ext>
                </a:extLst>
              </p:cNvPr>
              <p:cNvSpPr/>
              <p:nvPr/>
            </p:nvSpPr>
            <p:spPr>
              <a:xfrm>
                <a:off x="-41291625" y="2339025"/>
                <a:ext cx="336225" cy="316025"/>
              </a:xfrm>
              <a:custGeom>
                <a:avLst/>
                <a:gdLst/>
                <a:ahLst/>
                <a:cxnLst/>
                <a:rect l="l" t="t" r="r" b="b"/>
                <a:pathLst>
                  <a:path w="13449" h="12641" extrusionOk="0">
                    <a:moveTo>
                      <a:pt x="6644" y="1064"/>
                    </a:moveTo>
                    <a:lnTo>
                      <a:pt x="7810" y="2261"/>
                    </a:lnTo>
                    <a:lnTo>
                      <a:pt x="6644" y="3427"/>
                    </a:lnTo>
                    <a:lnTo>
                      <a:pt x="5447" y="2261"/>
                    </a:lnTo>
                    <a:lnTo>
                      <a:pt x="6644" y="1064"/>
                    </a:lnTo>
                    <a:close/>
                    <a:moveTo>
                      <a:pt x="11307" y="5727"/>
                    </a:moveTo>
                    <a:lnTo>
                      <a:pt x="12504" y="6893"/>
                    </a:lnTo>
                    <a:lnTo>
                      <a:pt x="11307" y="8090"/>
                    </a:lnTo>
                    <a:lnTo>
                      <a:pt x="10141" y="6893"/>
                    </a:lnTo>
                    <a:lnTo>
                      <a:pt x="11307" y="5727"/>
                    </a:lnTo>
                    <a:close/>
                    <a:moveTo>
                      <a:pt x="4848" y="2829"/>
                    </a:moveTo>
                    <a:lnTo>
                      <a:pt x="6045" y="4026"/>
                    </a:lnTo>
                    <a:cubicBezTo>
                      <a:pt x="3872" y="6200"/>
                      <a:pt x="3935" y="6105"/>
                      <a:pt x="3809" y="6294"/>
                    </a:cubicBezTo>
                    <a:cubicBezTo>
                      <a:pt x="2769" y="7712"/>
                      <a:pt x="3494" y="9728"/>
                      <a:pt x="5226" y="10169"/>
                    </a:cubicBezTo>
                    <a:cubicBezTo>
                      <a:pt x="5463" y="10232"/>
                      <a:pt x="5675" y="10248"/>
                      <a:pt x="5825" y="10248"/>
                    </a:cubicBezTo>
                    <a:cubicBezTo>
                      <a:pt x="5975" y="10248"/>
                      <a:pt x="6061" y="10232"/>
                      <a:pt x="6045" y="10232"/>
                    </a:cubicBezTo>
                    <a:cubicBezTo>
                      <a:pt x="6045" y="10232"/>
                      <a:pt x="6108" y="10232"/>
                      <a:pt x="6234" y="10201"/>
                    </a:cubicBezTo>
                    <a:cubicBezTo>
                      <a:pt x="6739" y="10138"/>
                      <a:pt x="7180" y="9886"/>
                      <a:pt x="7526" y="9539"/>
                    </a:cubicBezTo>
                    <a:lnTo>
                      <a:pt x="9542" y="7523"/>
                    </a:lnTo>
                    <a:lnTo>
                      <a:pt x="10740" y="8720"/>
                    </a:lnTo>
                    <a:cubicBezTo>
                      <a:pt x="8566" y="10831"/>
                      <a:pt x="8629" y="10768"/>
                      <a:pt x="8440" y="10925"/>
                    </a:cubicBezTo>
                    <a:cubicBezTo>
                      <a:pt x="7699" y="11547"/>
                      <a:pt x="6741" y="11878"/>
                      <a:pt x="5785" y="11878"/>
                    </a:cubicBezTo>
                    <a:cubicBezTo>
                      <a:pt x="5480" y="11878"/>
                      <a:pt x="5176" y="11844"/>
                      <a:pt x="4880" y="11776"/>
                    </a:cubicBezTo>
                    <a:cubicBezTo>
                      <a:pt x="2769" y="11303"/>
                      <a:pt x="1257" y="9192"/>
                      <a:pt x="1729" y="6924"/>
                    </a:cubicBezTo>
                    <a:cubicBezTo>
                      <a:pt x="1887" y="6231"/>
                      <a:pt x="2202" y="5506"/>
                      <a:pt x="2769" y="4939"/>
                    </a:cubicBezTo>
                    <a:lnTo>
                      <a:pt x="4848" y="2829"/>
                    </a:lnTo>
                    <a:close/>
                    <a:moveTo>
                      <a:pt x="6565" y="1"/>
                    </a:moveTo>
                    <a:cubicBezTo>
                      <a:pt x="6455" y="1"/>
                      <a:pt x="6345" y="40"/>
                      <a:pt x="6266" y="119"/>
                    </a:cubicBezTo>
                    <a:lnTo>
                      <a:pt x="2202" y="4183"/>
                    </a:lnTo>
                    <a:cubicBezTo>
                      <a:pt x="1635" y="4782"/>
                      <a:pt x="1194" y="5538"/>
                      <a:pt x="942" y="6263"/>
                    </a:cubicBezTo>
                    <a:cubicBezTo>
                      <a:pt x="0" y="9451"/>
                      <a:pt x="2425" y="12640"/>
                      <a:pt x="5705" y="12640"/>
                    </a:cubicBezTo>
                    <a:cubicBezTo>
                      <a:pt x="5828" y="12640"/>
                      <a:pt x="5952" y="12636"/>
                      <a:pt x="6077" y="12627"/>
                    </a:cubicBezTo>
                    <a:cubicBezTo>
                      <a:pt x="6077" y="12627"/>
                      <a:pt x="6203" y="12627"/>
                      <a:pt x="6266" y="12564"/>
                    </a:cubicBezTo>
                    <a:cubicBezTo>
                      <a:pt x="7243" y="12469"/>
                      <a:pt x="8188" y="12059"/>
                      <a:pt x="8975" y="11366"/>
                    </a:cubicBezTo>
                    <a:cubicBezTo>
                      <a:pt x="9133" y="11240"/>
                      <a:pt x="8786" y="11555"/>
                      <a:pt x="13229" y="7113"/>
                    </a:cubicBezTo>
                    <a:cubicBezTo>
                      <a:pt x="13323" y="7019"/>
                      <a:pt x="13355" y="6893"/>
                      <a:pt x="13355" y="6830"/>
                    </a:cubicBezTo>
                    <a:cubicBezTo>
                      <a:pt x="13355" y="6735"/>
                      <a:pt x="13449" y="6704"/>
                      <a:pt x="13355" y="6641"/>
                    </a:cubicBezTo>
                    <a:lnTo>
                      <a:pt x="11590" y="4845"/>
                    </a:lnTo>
                    <a:cubicBezTo>
                      <a:pt x="11512" y="4766"/>
                      <a:pt x="11401" y="4727"/>
                      <a:pt x="11291" y="4727"/>
                    </a:cubicBezTo>
                    <a:cubicBezTo>
                      <a:pt x="11181" y="4727"/>
                      <a:pt x="11070" y="4766"/>
                      <a:pt x="10992" y="4845"/>
                    </a:cubicBezTo>
                    <a:lnTo>
                      <a:pt x="6928" y="8909"/>
                    </a:lnTo>
                    <a:cubicBezTo>
                      <a:pt x="6588" y="9236"/>
                      <a:pt x="6159" y="9392"/>
                      <a:pt x="5737" y="9392"/>
                    </a:cubicBezTo>
                    <a:cubicBezTo>
                      <a:pt x="5102" y="9392"/>
                      <a:pt x="4483" y="9036"/>
                      <a:pt x="4218" y="8373"/>
                    </a:cubicBezTo>
                    <a:cubicBezTo>
                      <a:pt x="3998" y="7743"/>
                      <a:pt x="4092" y="7019"/>
                      <a:pt x="4565" y="6546"/>
                    </a:cubicBezTo>
                    <a:lnTo>
                      <a:pt x="8629" y="2482"/>
                    </a:lnTo>
                    <a:cubicBezTo>
                      <a:pt x="8786" y="2324"/>
                      <a:pt x="8786" y="2072"/>
                      <a:pt x="8629" y="1883"/>
                    </a:cubicBezTo>
                    <a:lnTo>
                      <a:pt x="6865" y="119"/>
                    </a:lnTo>
                    <a:cubicBezTo>
                      <a:pt x="6786" y="40"/>
                      <a:pt x="6676" y="1"/>
                      <a:pt x="6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4;p18">
                <a:extLst>
                  <a:ext uri="{FF2B5EF4-FFF2-40B4-BE49-F238E27FC236}">
                    <a16:creationId xmlns:a16="http://schemas.microsoft.com/office/drawing/2014/main" id="{56E6393F-7300-4BA3-B07D-F9EA07DD5FAC}"/>
                  </a:ext>
                </a:extLst>
              </p:cNvPr>
              <p:cNvSpPr/>
              <p:nvPr/>
            </p:nvSpPr>
            <p:spPr>
              <a:xfrm>
                <a:off x="-41234225" y="2620800"/>
                <a:ext cx="25" cy="25"/>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4759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BD2A6F-73A8-4F8C-8420-9F33E39E3232}"/>
              </a:ext>
            </a:extLst>
          </p:cNvPr>
          <p:cNvSpPr>
            <a:spLocks noGrp="1"/>
          </p:cNvSpPr>
          <p:nvPr>
            <p:ph type="title"/>
          </p:nvPr>
        </p:nvSpPr>
        <p:spPr>
          <a:xfrm>
            <a:off x="311700" y="0"/>
            <a:ext cx="8520600" cy="576303"/>
          </a:xfrm>
        </p:spPr>
        <p:txBody>
          <a:bodyPr>
            <a:normAutofit/>
          </a:bodyPr>
          <a:lstStyle/>
          <a:p>
            <a:r>
              <a:rPr lang="en-US" sz="2000" dirty="0"/>
              <a:t>K-Means Clustering</a:t>
            </a:r>
          </a:p>
        </p:txBody>
      </p:sp>
      <p:pic>
        <p:nvPicPr>
          <p:cNvPr id="2050" name="Picture 2">
            <a:extLst>
              <a:ext uri="{FF2B5EF4-FFF2-40B4-BE49-F238E27FC236}">
                <a16:creationId xmlns:a16="http://schemas.microsoft.com/office/drawing/2014/main" id="{6F45239F-77A8-4F29-B298-9D1C08433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215" y="720301"/>
            <a:ext cx="4644998" cy="26128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7E98F88F-3D4E-4302-B049-DB06A254F25F}"/>
              </a:ext>
            </a:extLst>
          </p:cNvPr>
          <p:cNvSpPr>
            <a:spLocks noChangeArrowheads="1"/>
          </p:cNvSpPr>
          <p:nvPr/>
        </p:nvSpPr>
        <p:spPr bwMode="auto">
          <a:xfrm>
            <a:off x="311700" y="3232770"/>
            <a:ext cx="4260300" cy="1488875"/>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rtl="0">
              <a:spcBef>
                <a:spcPts val="0"/>
              </a:spcBef>
              <a:spcAft>
                <a:spcPts val="0"/>
              </a:spcAft>
            </a:pPr>
            <a:r>
              <a:rPr lang="en-US" sz="1200" b="1" i="0" u="none" strike="noStrike" dirty="0">
                <a:solidFill>
                  <a:srgbClr val="000000"/>
                </a:solidFill>
                <a:effectLst/>
                <a:latin typeface="inherit'"/>
              </a:rPr>
              <a:t>Use mean value</a:t>
            </a:r>
            <a:r>
              <a:rPr lang="en-US" sz="1200" b="0" i="0" u="none" strike="noStrike" dirty="0">
                <a:solidFill>
                  <a:srgbClr val="000000"/>
                </a:solidFill>
                <a:effectLst/>
                <a:latin typeface="inherit'"/>
              </a:rPr>
              <a:t> from each cluster to find middle point</a:t>
            </a:r>
            <a:endParaRPr lang="en-US" sz="1200" b="0" dirty="0">
              <a:effectLst/>
              <a:latin typeface="inherit'"/>
            </a:endParaRPr>
          </a:p>
          <a:p>
            <a:pPr rtl="0">
              <a:spcBef>
                <a:spcPts val="0"/>
              </a:spcBef>
              <a:spcAft>
                <a:spcPts val="0"/>
              </a:spcAft>
            </a:pPr>
            <a:r>
              <a:rPr lang="en-US" sz="1200" b="1" i="0" u="none" strike="noStrike" dirty="0">
                <a:solidFill>
                  <a:srgbClr val="000000"/>
                </a:solidFill>
                <a:effectLst/>
                <a:latin typeface="inherit'"/>
              </a:rPr>
              <a:t>Initiate random point</a:t>
            </a:r>
            <a:r>
              <a:rPr lang="en-US" sz="1200" b="0" i="0" u="none" strike="noStrike" dirty="0">
                <a:solidFill>
                  <a:srgbClr val="000000"/>
                </a:solidFill>
                <a:effectLst/>
                <a:latin typeface="inherit'"/>
              </a:rPr>
              <a:t> every time we run the algorithm (need to seed the RNG)</a:t>
            </a:r>
            <a:endParaRPr lang="en-US" sz="1200" b="0" dirty="0">
              <a:effectLst/>
              <a:latin typeface="inherit'"/>
            </a:endParaRPr>
          </a:p>
          <a:p>
            <a:pPr rtl="0">
              <a:spcBef>
                <a:spcPts val="0"/>
              </a:spcBef>
              <a:spcAft>
                <a:spcPts val="0"/>
              </a:spcAft>
            </a:pPr>
            <a:r>
              <a:rPr lang="en-US" sz="1200" b="1" i="0" u="none" strike="noStrike" dirty="0">
                <a:solidFill>
                  <a:srgbClr val="000000"/>
                </a:solidFill>
                <a:effectLst/>
                <a:latin typeface="inherit'"/>
              </a:rPr>
              <a:t>Manually set the number of segments</a:t>
            </a:r>
            <a:r>
              <a:rPr lang="en-US" sz="1200" b="0" i="0" u="none" strike="noStrike" dirty="0">
                <a:solidFill>
                  <a:srgbClr val="000000"/>
                </a:solidFill>
                <a:effectLst/>
                <a:latin typeface="inherit'"/>
              </a:rPr>
              <a:t> we want</a:t>
            </a:r>
          </a:p>
          <a:p>
            <a:pPr rtl="0">
              <a:spcBef>
                <a:spcPts val="0"/>
              </a:spcBef>
              <a:spcAft>
                <a:spcPts val="0"/>
              </a:spcAft>
            </a:pPr>
            <a:endParaRPr lang="en-US" altLang="en-US" sz="1200" dirty="0">
              <a:solidFill>
                <a:srgbClr val="000000"/>
              </a:solidFill>
              <a:latin typeface="inherit'"/>
              <a:cs typeface="Arial" panose="020B0604020202020204" pitchFamily="34" charset="0"/>
            </a:endParaRPr>
          </a:p>
          <a:p>
            <a:pPr rtl="0">
              <a:spcBef>
                <a:spcPts val="0"/>
              </a:spcBef>
              <a:spcAft>
                <a:spcPts val="0"/>
              </a:spcAft>
            </a:pPr>
            <a:r>
              <a:rPr lang="en-US" altLang="en-US" sz="1200" dirty="0">
                <a:solidFill>
                  <a:srgbClr val="000000"/>
                </a:solidFill>
                <a:latin typeface="inherit'"/>
                <a:cs typeface="Arial" panose="020B0604020202020204" pitchFamily="34" charset="0"/>
              </a:rPr>
              <a:t>K-Means Method is </a:t>
            </a:r>
            <a:r>
              <a:rPr lang="en-US" altLang="en-US" sz="1200" b="1" dirty="0">
                <a:solidFill>
                  <a:srgbClr val="000000"/>
                </a:solidFill>
                <a:latin typeface="inherit'"/>
                <a:cs typeface="Arial" panose="020B0604020202020204" pitchFamily="34" charset="0"/>
              </a:rPr>
              <a:t>sensitive to the outliers</a:t>
            </a:r>
            <a:r>
              <a:rPr lang="en-US" altLang="en-US" sz="1200" dirty="0">
                <a:solidFill>
                  <a:srgbClr val="000000"/>
                </a:solidFill>
                <a:latin typeface="inherit'"/>
                <a:cs typeface="Arial" panose="020B0604020202020204" pitchFamily="34" charset="0"/>
              </a:rPr>
              <a:t> and only applicable if </a:t>
            </a:r>
            <a:r>
              <a:rPr lang="en-US" altLang="en-US" sz="1200" b="1" dirty="0">
                <a:solidFill>
                  <a:srgbClr val="000000"/>
                </a:solidFill>
                <a:latin typeface="inherit'"/>
                <a:cs typeface="Arial" panose="020B0604020202020204" pitchFamily="34" charset="0"/>
              </a:rPr>
              <a:t>mean is defined.</a:t>
            </a:r>
            <a:r>
              <a:rPr lang="en-US" altLang="en-US" sz="1200" dirty="0">
                <a:latin typeface="inherit'"/>
                <a:cs typeface="Arial" panose="020B0604020202020204" pitchFamily="34" charset="0"/>
              </a:rPr>
              <a:t>	</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inherit"/>
              <a:cs typeface="Arial" panose="020B0604020202020204" pitchFamily="34" charset="0"/>
            </a:endParaRPr>
          </a:p>
        </p:txBody>
      </p:sp>
      <p:pic>
        <p:nvPicPr>
          <p:cNvPr id="2052" name="Picture 4">
            <a:extLst>
              <a:ext uri="{FF2B5EF4-FFF2-40B4-BE49-F238E27FC236}">
                <a16:creationId xmlns:a16="http://schemas.microsoft.com/office/drawing/2014/main" id="{25FBAFEF-67F8-4123-B881-0AD240C69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570" y="3304450"/>
            <a:ext cx="2966036" cy="122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2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39DC-7558-4AA1-ACF3-280F3EF76C03}"/>
              </a:ext>
            </a:extLst>
          </p:cNvPr>
          <p:cNvSpPr>
            <a:spLocks noGrp="1"/>
          </p:cNvSpPr>
          <p:nvPr>
            <p:ph type="title"/>
          </p:nvPr>
        </p:nvSpPr>
        <p:spPr>
          <a:xfrm>
            <a:off x="457200" y="204006"/>
            <a:ext cx="8229600" cy="371400"/>
          </a:xfrm>
        </p:spPr>
        <p:txBody>
          <a:bodyPr>
            <a:noAutofit/>
          </a:bodyPr>
          <a:lstStyle/>
          <a:p>
            <a:r>
              <a:rPr lang="en-US" sz="2000" dirty="0">
                <a:latin typeface="inherit'"/>
              </a:rPr>
              <a:t>Prepared data for K-Means Clustering</a:t>
            </a:r>
          </a:p>
        </p:txBody>
      </p:sp>
      <p:pic>
        <p:nvPicPr>
          <p:cNvPr id="4" name="Picture 3">
            <a:extLst>
              <a:ext uri="{FF2B5EF4-FFF2-40B4-BE49-F238E27FC236}">
                <a16:creationId xmlns:a16="http://schemas.microsoft.com/office/drawing/2014/main" id="{B4CA7BA0-B280-4245-8D35-4F6D31DB84B8}"/>
              </a:ext>
            </a:extLst>
          </p:cNvPr>
          <p:cNvPicPr>
            <a:picLocks noChangeAspect="1"/>
          </p:cNvPicPr>
          <p:nvPr/>
        </p:nvPicPr>
        <p:blipFill>
          <a:blip r:embed="rId2"/>
          <a:stretch>
            <a:fillRect/>
          </a:stretch>
        </p:blipFill>
        <p:spPr>
          <a:xfrm>
            <a:off x="0" y="844348"/>
            <a:ext cx="3218723" cy="1928971"/>
          </a:xfrm>
          <a:prstGeom prst="rect">
            <a:avLst/>
          </a:prstGeom>
        </p:spPr>
      </p:pic>
      <p:sp>
        <p:nvSpPr>
          <p:cNvPr id="5" name="TextBox 4">
            <a:extLst>
              <a:ext uri="{FF2B5EF4-FFF2-40B4-BE49-F238E27FC236}">
                <a16:creationId xmlns:a16="http://schemas.microsoft.com/office/drawing/2014/main" id="{D3BEA801-D3AB-4AD8-91E5-3AC01E91DA1A}"/>
              </a:ext>
            </a:extLst>
          </p:cNvPr>
          <p:cNvSpPr txBox="1"/>
          <p:nvPr/>
        </p:nvSpPr>
        <p:spPr>
          <a:xfrm>
            <a:off x="3090288" y="914671"/>
            <a:ext cx="4278699" cy="769441"/>
          </a:xfrm>
          <a:prstGeom prst="rect">
            <a:avLst/>
          </a:prstGeom>
          <a:noFill/>
        </p:spPr>
        <p:txBody>
          <a:bodyPr wrap="square">
            <a:spAutoFit/>
          </a:bodyPr>
          <a:lstStyle/>
          <a:p>
            <a:r>
              <a:rPr lang="en-US" sz="1100" dirty="0">
                <a:latin typeface="inherit"/>
                <a:cs typeface="Arial" panose="020B0604020202020204" pitchFamily="34" charset="0"/>
              </a:rPr>
              <a:t>The distribution picture above shows a very large difference between the number of customers with a recency of 0-200 compared to the number of customers with a recency of over 360 days (one years), only 75 customers with a recency &gt; 300 days, or only 5% of the total.</a:t>
            </a:r>
          </a:p>
        </p:txBody>
      </p:sp>
      <p:pic>
        <p:nvPicPr>
          <p:cNvPr id="7" name="Picture 6">
            <a:extLst>
              <a:ext uri="{FF2B5EF4-FFF2-40B4-BE49-F238E27FC236}">
                <a16:creationId xmlns:a16="http://schemas.microsoft.com/office/drawing/2014/main" id="{B3340AF7-5B0B-4F1D-A831-5333F25073EB}"/>
              </a:ext>
            </a:extLst>
          </p:cNvPr>
          <p:cNvPicPr>
            <a:picLocks noChangeAspect="1"/>
          </p:cNvPicPr>
          <p:nvPr/>
        </p:nvPicPr>
        <p:blipFill>
          <a:blip r:embed="rId3"/>
          <a:stretch>
            <a:fillRect/>
          </a:stretch>
        </p:blipFill>
        <p:spPr>
          <a:xfrm>
            <a:off x="5125250" y="2571750"/>
            <a:ext cx="3072724" cy="2020421"/>
          </a:xfrm>
          <a:prstGeom prst="rect">
            <a:avLst/>
          </a:prstGeom>
        </p:spPr>
      </p:pic>
      <p:sp>
        <p:nvSpPr>
          <p:cNvPr id="9" name="TextBox 8">
            <a:extLst>
              <a:ext uri="{FF2B5EF4-FFF2-40B4-BE49-F238E27FC236}">
                <a16:creationId xmlns:a16="http://schemas.microsoft.com/office/drawing/2014/main" id="{57026724-62CF-45D8-9E18-7ECB156001EC}"/>
              </a:ext>
            </a:extLst>
          </p:cNvPr>
          <p:cNvSpPr txBox="1"/>
          <p:nvPr/>
        </p:nvSpPr>
        <p:spPr>
          <a:xfrm>
            <a:off x="946026" y="3388659"/>
            <a:ext cx="4278699" cy="769441"/>
          </a:xfrm>
          <a:prstGeom prst="rect">
            <a:avLst/>
          </a:prstGeom>
          <a:noFill/>
        </p:spPr>
        <p:txBody>
          <a:bodyPr wrap="square">
            <a:spAutoFit/>
          </a:bodyPr>
          <a:lstStyle/>
          <a:p>
            <a:r>
              <a:rPr lang="en-US" sz="1100" dirty="0">
                <a:latin typeface="inherit"/>
                <a:cs typeface="Arial" panose="020B0604020202020204" pitchFamily="34" charset="0"/>
              </a:rPr>
              <a:t>This 5% will be take out from the analysis, so that data recency which is too low does not interfere to the mean values of  between clusters. The Recency period is also will be more valid, because 95% of the last transactions from all customers are in the last year.</a:t>
            </a:r>
          </a:p>
        </p:txBody>
      </p:sp>
    </p:spTree>
    <p:extLst>
      <p:ext uri="{BB962C8B-B14F-4D97-AF65-F5344CB8AC3E}">
        <p14:creationId xmlns:p14="http://schemas.microsoft.com/office/powerpoint/2010/main" val="333321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800CA3-9315-4867-9F22-54E9AB47AECB}"/>
              </a:ext>
            </a:extLst>
          </p:cNvPr>
          <p:cNvPicPr>
            <a:picLocks noChangeAspect="1"/>
          </p:cNvPicPr>
          <p:nvPr/>
        </p:nvPicPr>
        <p:blipFill>
          <a:blip r:embed="rId2"/>
          <a:stretch>
            <a:fillRect/>
          </a:stretch>
        </p:blipFill>
        <p:spPr>
          <a:xfrm>
            <a:off x="314085" y="871538"/>
            <a:ext cx="3420356" cy="2212078"/>
          </a:xfrm>
          <a:prstGeom prst="rect">
            <a:avLst/>
          </a:prstGeom>
        </p:spPr>
      </p:pic>
      <p:sp>
        <p:nvSpPr>
          <p:cNvPr id="5" name="Title 1">
            <a:extLst>
              <a:ext uri="{FF2B5EF4-FFF2-40B4-BE49-F238E27FC236}">
                <a16:creationId xmlns:a16="http://schemas.microsoft.com/office/drawing/2014/main" id="{C524C807-AF1E-42E4-B7B5-7164C45B0675}"/>
              </a:ext>
            </a:extLst>
          </p:cNvPr>
          <p:cNvSpPr txBox="1">
            <a:spLocks/>
          </p:cNvSpPr>
          <p:nvPr/>
        </p:nvSpPr>
        <p:spPr>
          <a:xfrm>
            <a:off x="0" y="385580"/>
            <a:ext cx="4923645" cy="286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dirty="0">
                <a:latin typeface="inherit'"/>
              </a:rPr>
              <a:t>Define Cluster Optimal with Elbow Method</a:t>
            </a:r>
          </a:p>
        </p:txBody>
      </p:sp>
      <p:sp>
        <p:nvSpPr>
          <p:cNvPr id="6" name="TextBox 5">
            <a:extLst>
              <a:ext uri="{FF2B5EF4-FFF2-40B4-BE49-F238E27FC236}">
                <a16:creationId xmlns:a16="http://schemas.microsoft.com/office/drawing/2014/main" id="{DA100C39-A801-456D-8C4B-34BC22B0C3E2}"/>
              </a:ext>
            </a:extLst>
          </p:cNvPr>
          <p:cNvSpPr txBox="1"/>
          <p:nvPr/>
        </p:nvSpPr>
        <p:spPr>
          <a:xfrm>
            <a:off x="216744" y="3083616"/>
            <a:ext cx="3571486" cy="1277273"/>
          </a:xfrm>
          <a:prstGeom prst="rect">
            <a:avLst/>
          </a:prstGeom>
          <a:noFill/>
        </p:spPr>
        <p:txBody>
          <a:bodyPr wrap="square">
            <a:spAutoFit/>
          </a:bodyPr>
          <a:lstStyle/>
          <a:p>
            <a:r>
              <a:rPr lang="en-US" sz="1100" dirty="0">
                <a:latin typeface="inherit"/>
                <a:cs typeface="Arial" panose="020B0604020202020204" pitchFamily="34" charset="0"/>
              </a:rPr>
              <a:t>With the elbow method we will quickly find out the optimal cluster point because this method has calculated the average point distance between clusters.</a:t>
            </a:r>
          </a:p>
          <a:p>
            <a:endParaRPr lang="en-US" sz="1100" dirty="0">
              <a:latin typeface="inherit"/>
              <a:cs typeface="Arial" panose="020B0604020202020204" pitchFamily="34" charset="0"/>
            </a:endParaRPr>
          </a:p>
          <a:p>
            <a:r>
              <a:rPr lang="en-US" sz="1100" dirty="0">
                <a:latin typeface="inherit"/>
                <a:cs typeface="Arial" panose="020B0604020202020204" pitchFamily="34" charset="0"/>
              </a:rPr>
              <a:t>The principle of a good optimal cluster is when the distance between clusters is getting bigger but the distance of the points in one cluster is getting smaller.</a:t>
            </a:r>
          </a:p>
        </p:txBody>
      </p:sp>
      <p:pic>
        <p:nvPicPr>
          <p:cNvPr id="8" name="Picture 7">
            <a:extLst>
              <a:ext uri="{FF2B5EF4-FFF2-40B4-BE49-F238E27FC236}">
                <a16:creationId xmlns:a16="http://schemas.microsoft.com/office/drawing/2014/main" id="{87604541-AC9E-41AE-8DB7-DE03985F03C0}"/>
              </a:ext>
            </a:extLst>
          </p:cNvPr>
          <p:cNvPicPr>
            <a:picLocks noChangeAspect="1"/>
          </p:cNvPicPr>
          <p:nvPr/>
        </p:nvPicPr>
        <p:blipFill>
          <a:blip r:embed="rId3"/>
          <a:stretch>
            <a:fillRect/>
          </a:stretch>
        </p:blipFill>
        <p:spPr>
          <a:xfrm>
            <a:off x="6947834" y="2221842"/>
            <a:ext cx="2096794" cy="2612571"/>
          </a:xfrm>
          <a:prstGeom prst="rect">
            <a:avLst/>
          </a:prstGeom>
        </p:spPr>
      </p:pic>
      <p:pic>
        <p:nvPicPr>
          <p:cNvPr id="10" name="Picture 9">
            <a:extLst>
              <a:ext uri="{FF2B5EF4-FFF2-40B4-BE49-F238E27FC236}">
                <a16:creationId xmlns:a16="http://schemas.microsoft.com/office/drawing/2014/main" id="{F0299F99-740F-4A8A-9E25-2C12CF50A041}"/>
              </a:ext>
            </a:extLst>
          </p:cNvPr>
          <p:cNvPicPr>
            <a:picLocks noChangeAspect="1"/>
          </p:cNvPicPr>
          <p:nvPr/>
        </p:nvPicPr>
        <p:blipFill>
          <a:blip r:embed="rId4"/>
          <a:stretch>
            <a:fillRect/>
          </a:stretch>
        </p:blipFill>
        <p:spPr>
          <a:xfrm>
            <a:off x="4572000" y="2292094"/>
            <a:ext cx="2194240" cy="2212079"/>
          </a:xfrm>
          <a:prstGeom prst="rect">
            <a:avLst/>
          </a:prstGeom>
        </p:spPr>
      </p:pic>
      <p:sp>
        <p:nvSpPr>
          <p:cNvPr id="12" name="TextBox 11">
            <a:extLst>
              <a:ext uri="{FF2B5EF4-FFF2-40B4-BE49-F238E27FC236}">
                <a16:creationId xmlns:a16="http://schemas.microsoft.com/office/drawing/2014/main" id="{AC9392DB-0A63-45EB-974E-7594646FAEDD}"/>
              </a:ext>
            </a:extLst>
          </p:cNvPr>
          <p:cNvSpPr txBox="1"/>
          <p:nvPr/>
        </p:nvSpPr>
        <p:spPr>
          <a:xfrm>
            <a:off x="4825573" y="1231532"/>
            <a:ext cx="4072538" cy="430887"/>
          </a:xfrm>
          <a:prstGeom prst="rect">
            <a:avLst/>
          </a:prstGeom>
          <a:noFill/>
        </p:spPr>
        <p:txBody>
          <a:bodyPr wrap="square">
            <a:spAutoFit/>
          </a:bodyPr>
          <a:lstStyle/>
          <a:p>
            <a:pPr marL="171450" indent="-171450">
              <a:buFont typeface="Arial" panose="020B0604020202020204" pitchFamily="34" charset="0"/>
              <a:buChar char="•"/>
            </a:pPr>
            <a:r>
              <a:rPr lang="en-US" sz="1100" dirty="0">
                <a:latin typeface="inherit"/>
                <a:cs typeface="Arial" panose="020B0604020202020204" pitchFamily="34" charset="0"/>
              </a:rPr>
              <a:t>The K-means method was sensitive to the variance, so it had to be reduced by the Standard Scaler.</a:t>
            </a:r>
          </a:p>
        </p:txBody>
      </p:sp>
      <p:sp>
        <p:nvSpPr>
          <p:cNvPr id="15" name="Arrow: U-Turn 14">
            <a:extLst>
              <a:ext uri="{FF2B5EF4-FFF2-40B4-BE49-F238E27FC236}">
                <a16:creationId xmlns:a16="http://schemas.microsoft.com/office/drawing/2014/main" id="{9DDFB72C-DF63-4555-86FE-3DC126B20A34}"/>
              </a:ext>
            </a:extLst>
          </p:cNvPr>
          <p:cNvSpPr/>
          <p:nvPr/>
        </p:nvSpPr>
        <p:spPr>
          <a:xfrm>
            <a:off x="5978178" y="1977577"/>
            <a:ext cx="1767328" cy="215964"/>
          </a:xfrm>
          <a:prstGeom prst="uturnArrow">
            <a:avLst>
              <a:gd name="adj1" fmla="val 12992"/>
              <a:gd name="adj2" fmla="val 24999"/>
              <a:gd name="adj3" fmla="val 37008"/>
              <a:gd name="adj4" fmla="val 50000"/>
              <a:gd name="adj5" fmla="val 100000"/>
            </a:avLst>
          </a:prstGeom>
          <a:solidFill>
            <a:schemeClr val="tx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5448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5CC84-47A1-4FFB-AF47-9DEFD9F041CD}"/>
              </a:ext>
            </a:extLst>
          </p:cNvPr>
          <p:cNvPicPr>
            <a:picLocks noChangeAspect="1"/>
          </p:cNvPicPr>
          <p:nvPr/>
        </p:nvPicPr>
        <p:blipFill rotWithShape="1">
          <a:blip r:embed="rId2"/>
          <a:srcRect l="-1" t="6351" r="-5843"/>
          <a:stretch/>
        </p:blipFill>
        <p:spPr>
          <a:xfrm>
            <a:off x="1" y="696297"/>
            <a:ext cx="3038950" cy="1875453"/>
          </a:xfrm>
          <a:prstGeom prst="rect">
            <a:avLst/>
          </a:prstGeom>
        </p:spPr>
      </p:pic>
      <p:sp>
        <p:nvSpPr>
          <p:cNvPr id="5" name="Title 1">
            <a:extLst>
              <a:ext uri="{FF2B5EF4-FFF2-40B4-BE49-F238E27FC236}">
                <a16:creationId xmlns:a16="http://schemas.microsoft.com/office/drawing/2014/main" id="{4564DF73-0D5F-4432-957E-96A2C0017C81}"/>
              </a:ext>
            </a:extLst>
          </p:cNvPr>
          <p:cNvSpPr txBox="1">
            <a:spLocks/>
          </p:cNvSpPr>
          <p:nvPr/>
        </p:nvSpPr>
        <p:spPr>
          <a:xfrm>
            <a:off x="2722069" y="0"/>
            <a:ext cx="3699862" cy="3039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dirty="0">
                <a:latin typeface="inherit'"/>
              </a:rPr>
              <a:t>Result K-Means Cluster</a:t>
            </a:r>
          </a:p>
        </p:txBody>
      </p:sp>
      <p:pic>
        <p:nvPicPr>
          <p:cNvPr id="7" name="Picture 6">
            <a:extLst>
              <a:ext uri="{FF2B5EF4-FFF2-40B4-BE49-F238E27FC236}">
                <a16:creationId xmlns:a16="http://schemas.microsoft.com/office/drawing/2014/main" id="{AE7E5971-303C-4299-B086-2E47349F2DF9}"/>
              </a:ext>
            </a:extLst>
          </p:cNvPr>
          <p:cNvPicPr>
            <a:picLocks noChangeAspect="1"/>
          </p:cNvPicPr>
          <p:nvPr/>
        </p:nvPicPr>
        <p:blipFill>
          <a:blip r:embed="rId3"/>
          <a:stretch>
            <a:fillRect/>
          </a:stretch>
        </p:blipFill>
        <p:spPr>
          <a:xfrm>
            <a:off x="4337363" y="572225"/>
            <a:ext cx="3276929" cy="2123596"/>
          </a:xfrm>
          <a:prstGeom prst="rect">
            <a:avLst/>
          </a:prstGeom>
        </p:spPr>
      </p:pic>
      <p:pic>
        <p:nvPicPr>
          <p:cNvPr id="9" name="Picture 8">
            <a:extLst>
              <a:ext uri="{FF2B5EF4-FFF2-40B4-BE49-F238E27FC236}">
                <a16:creationId xmlns:a16="http://schemas.microsoft.com/office/drawing/2014/main" id="{F9B55FFC-5786-4C9B-9829-4360567881A4}"/>
              </a:ext>
            </a:extLst>
          </p:cNvPr>
          <p:cNvPicPr>
            <a:picLocks noChangeAspect="1"/>
          </p:cNvPicPr>
          <p:nvPr/>
        </p:nvPicPr>
        <p:blipFill>
          <a:blip r:embed="rId4"/>
          <a:stretch>
            <a:fillRect/>
          </a:stretch>
        </p:blipFill>
        <p:spPr>
          <a:xfrm>
            <a:off x="0" y="3015016"/>
            <a:ext cx="2956271" cy="1996065"/>
          </a:xfrm>
          <a:prstGeom prst="rect">
            <a:avLst/>
          </a:prstGeom>
        </p:spPr>
      </p:pic>
      <p:pic>
        <p:nvPicPr>
          <p:cNvPr id="11" name="Picture 10">
            <a:extLst>
              <a:ext uri="{FF2B5EF4-FFF2-40B4-BE49-F238E27FC236}">
                <a16:creationId xmlns:a16="http://schemas.microsoft.com/office/drawing/2014/main" id="{C26D0E50-1FC8-4A8C-AF38-CF6EE00FAD2A}"/>
              </a:ext>
            </a:extLst>
          </p:cNvPr>
          <p:cNvPicPr>
            <a:picLocks noChangeAspect="1"/>
          </p:cNvPicPr>
          <p:nvPr/>
        </p:nvPicPr>
        <p:blipFill>
          <a:blip r:embed="rId5"/>
          <a:stretch>
            <a:fillRect/>
          </a:stretch>
        </p:blipFill>
        <p:spPr>
          <a:xfrm>
            <a:off x="4318544" y="2990482"/>
            <a:ext cx="3169353" cy="2045129"/>
          </a:xfrm>
          <a:prstGeom prst="rect">
            <a:avLst/>
          </a:prstGeom>
        </p:spPr>
      </p:pic>
      <p:sp>
        <p:nvSpPr>
          <p:cNvPr id="12" name="Title 1">
            <a:extLst>
              <a:ext uri="{FF2B5EF4-FFF2-40B4-BE49-F238E27FC236}">
                <a16:creationId xmlns:a16="http://schemas.microsoft.com/office/drawing/2014/main" id="{EEF7A9A5-F4F1-44A7-B505-A3591B151354}"/>
              </a:ext>
            </a:extLst>
          </p:cNvPr>
          <p:cNvSpPr txBox="1">
            <a:spLocks/>
          </p:cNvSpPr>
          <p:nvPr/>
        </p:nvSpPr>
        <p:spPr>
          <a:xfrm>
            <a:off x="-290072" y="382788"/>
            <a:ext cx="1319733" cy="1626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1200" dirty="0">
                <a:latin typeface="inherit'"/>
              </a:rPr>
              <a:t>Cluster 0</a:t>
            </a:r>
          </a:p>
        </p:txBody>
      </p:sp>
      <p:sp>
        <p:nvSpPr>
          <p:cNvPr id="13" name="Title 1">
            <a:extLst>
              <a:ext uri="{FF2B5EF4-FFF2-40B4-BE49-F238E27FC236}">
                <a16:creationId xmlns:a16="http://schemas.microsoft.com/office/drawing/2014/main" id="{BE225AA7-F2D9-4410-A3C7-1A60CA9DA28A}"/>
              </a:ext>
            </a:extLst>
          </p:cNvPr>
          <p:cNvSpPr txBox="1">
            <a:spLocks/>
          </p:cNvSpPr>
          <p:nvPr/>
        </p:nvSpPr>
        <p:spPr>
          <a:xfrm>
            <a:off x="4656095" y="408909"/>
            <a:ext cx="1319733" cy="1626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1200" dirty="0">
                <a:latin typeface="inherit'"/>
              </a:rPr>
              <a:t>Cluster 1</a:t>
            </a:r>
          </a:p>
        </p:txBody>
      </p:sp>
      <p:sp>
        <p:nvSpPr>
          <p:cNvPr id="14" name="Title 1">
            <a:extLst>
              <a:ext uri="{FF2B5EF4-FFF2-40B4-BE49-F238E27FC236}">
                <a16:creationId xmlns:a16="http://schemas.microsoft.com/office/drawing/2014/main" id="{CC3AC073-BFBE-4D2C-94A8-D27C2588F50E}"/>
              </a:ext>
            </a:extLst>
          </p:cNvPr>
          <p:cNvSpPr txBox="1">
            <a:spLocks/>
          </p:cNvSpPr>
          <p:nvPr/>
        </p:nvSpPr>
        <p:spPr>
          <a:xfrm>
            <a:off x="-290072" y="2852370"/>
            <a:ext cx="1319733" cy="1626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1200" dirty="0">
                <a:latin typeface="inherit'"/>
              </a:rPr>
              <a:t>Cluster 2</a:t>
            </a:r>
          </a:p>
        </p:txBody>
      </p:sp>
      <p:sp>
        <p:nvSpPr>
          <p:cNvPr id="15" name="Title 1">
            <a:extLst>
              <a:ext uri="{FF2B5EF4-FFF2-40B4-BE49-F238E27FC236}">
                <a16:creationId xmlns:a16="http://schemas.microsoft.com/office/drawing/2014/main" id="{D8E41866-E1A8-4F0E-A57E-0DBE4F88289A}"/>
              </a:ext>
            </a:extLst>
          </p:cNvPr>
          <p:cNvSpPr txBox="1">
            <a:spLocks/>
          </p:cNvSpPr>
          <p:nvPr/>
        </p:nvSpPr>
        <p:spPr>
          <a:xfrm>
            <a:off x="4789075" y="2840587"/>
            <a:ext cx="1319733" cy="1626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1200" dirty="0">
                <a:latin typeface="inherit'"/>
              </a:rPr>
              <a:t>Cluster 3</a:t>
            </a:r>
          </a:p>
        </p:txBody>
      </p:sp>
      <p:sp>
        <p:nvSpPr>
          <p:cNvPr id="17" name="TextBox 16">
            <a:extLst>
              <a:ext uri="{FF2B5EF4-FFF2-40B4-BE49-F238E27FC236}">
                <a16:creationId xmlns:a16="http://schemas.microsoft.com/office/drawing/2014/main" id="{990D6B8C-EC43-41CD-8697-6A5BEDC2D883}"/>
              </a:ext>
            </a:extLst>
          </p:cNvPr>
          <p:cNvSpPr txBox="1"/>
          <p:nvPr/>
        </p:nvSpPr>
        <p:spPr>
          <a:xfrm>
            <a:off x="2834247" y="843074"/>
            <a:ext cx="1109694" cy="1477328"/>
          </a:xfrm>
          <a:prstGeom prst="rect">
            <a:avLst/>
          </a:prstGeom>
          <a:noFill/>
        </p:spPr>
        <p:txBody>
          <a:bodyPr wrap="square">
            <a:spAutoFit/>
          </a:bodyPr>
          <a:lstStyle/>
          <a:p>
            <a:r>
              <a:rPr lang="en-US" sz="1000" dirty="0">
                <a:latin typeface="inherit"/>
              </a:rPr>
              <a:t>The most frequency range = 5-25 times , with the last transaction in the second quarter quite a lot. The most spent under the number 400.</a:t>
            </a:r>
          </a:p>
        </p:txBody>
      </p:sp>
      <p:cxnSp>
        <p:nvCxnSpPr>
          <p:cNvPr id="19" name="Straight Connector 18">
            <a:extLst>
              <a:ext uri="{FF2B5EF4-FFF2-40B4-BE49-F238E27FC236}">
                <a16:creationId xmlns:a16="http://schemas.microsoft.com/office/drawing/2014/main" id="{A28C8B53-66EE-4AD3-8AAC-C46E4FD61BC9}"/>
              </a:ext>
            </a:extLst>
          </p:cNvPr>
          <p:cNvCxnSpPr/>
          <p:nvPr/>
        </p:nvCxnSpPr>
        <p:spPr>
          <a:xfrm>
            <a:off x="4287690" y="484094"/>
            <a:ext cx="0" cy="4564268"/>
          </a:xfrm>
          <a:prstGeom prst="line">
            <a:avLst/>
          </a:prstGeom>
          <a:ln>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B97FC55-D5B8-47F2-AFCF-72AE20B18222}"/>
              </a:ext>
            </a:extLst>
          </p:cNvPr>
          <p:cNvCxnSpPr>
            <a:cxnSpLocks/>
          </p:cNvCxnSpPr>
          <p:nvPr/>
        </p:nvCxnSpPr>
        <p:spPr>
          <a:xfrm flipH="1">
            <a:off x="0" y="2679382"/>
            <a:ext cx="8905795" cy="0"/>
          </a:xfrm>
          <a:prstGeom prst="line">
            <a:avLst/>
          </a:prstGeom>
          <a:ln>
            <a:solidFill>
              <a:srgbClr val="002060"/>
            </a:solidFill>
            <a:prstDash val="sysDot"/>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FE723B-123A-46C9-8B34-40A311164784}"/>
              </a:ext>
            </a:extLst>
          </p:cNvPr>
          <p:cNvSpPr txBox="1"/>
          <p:nvPr/>
        </p:nvSpPr>
        <p:spPr>
          <a:xfrm>
            <a:off x="7545720" y="749512"/>
            <a:ext cx="1496998" cy="1785104"/>
          </a:xfrm>
          <a:prstGeom prst="rect">
            <a:avLst/>
          </a:prstGeom>
          <a:noFill/>
        </p:spPr>
        <p:txBody>
          <a:bodyPr wrap="square">
            <a:spAutoFit/>
          </a:bodyPr>
          <a:lstStyle/>
          <a:p>
            <a:r>
              <a:rPr lang="en-US" sz="1000" dirty="0">
                <a:latin typeface="inherit"/>
              </a:rPr>
              <a:t>This cluster can be considered as a Gold Customer where the transaction frequency is quite high 50-80 times even up to the 90s. and also enormous monetary value. Especially in the range of 800-1600 customers which is quite high.</a:t>
            </a:r>
          </a:p>
        </p:txBody>
      </p:sp>
      <p:sp>
        <p:nvSpPr>
          <p:cNvPr id="24" name="TextBox 23">
            <a:extLst>
              <a:ext uri="{FF2B5EF4-FFF2-40B4-BE49-F238E27FC236}">
                <a16:creationId xmlns:a16="http://schemas.microsoft.com/office/drawing/2014/main" id="{9226E783-436B-487D-95C5-716ED9EFFD86}"/>
              </a:ext>
            </a:extLst>
          </p:cNvPr>
          <p:cNvSpPr txBox="1"/>
          <p:nvPr/>
        </p:nvSpPr>
        <p:spPr>
          <a:xfrm>
            <a:off x="2987124" y="3125208"/>
            <a:ext cx="1269713" cy="1631216"/>
          </a:xfrm>
          <a:prstGeom prst="rect">
            <a:avLst/>
          </a:prstGeom>
          <a:noFill/>
        </p:spPr>
        <p:txBody>
          <a:bodyPr wrap="square">
            <a:spAutoFit/>
          </a:bodyPr>
          <a:lstStyle/>
          <a:p>
            <a:r>
              <a:rPr lang="en-US" sz="1000" dirty="0">
                <a:latin typeface="inherit"/>
              </a:rPr>
              <a:t>This cluster can be considered a cluster that is very risky for churn. Apart from not transacting for a long time (last in Q1) and the group who spent in Q1 with nominal under 200 - 300 is quite a lot.</a:t>
            </a:r>
          </a:p>
        </p:txBody>
      </p:sp>
      <p:sp>
        <p:nvSpPr>
          <p:cNvPr id="25" name="TextBox 24">
            <a:extLst>
              <a:ext uri="{FF2B5EF4-FFF2-40B4-BE49-F238E27FC236}">
                <a16:creationId xmlns:a16="http://schemas.microsoft.com/office/drawing/2014/main" id="{CB5FD1B8-1A4D-4213-9D34-70DFE4293B08}"/>
              </a:ext>
            </a:extLst>
          </p:cNvPr>
          <p:cNvSpPr txBox="1"/>
          <p:nvPr/>
        </p:nvSpPr>
        <p:spPr>
          <a:xfrm>
            <a:off x="7545720" y="3015016"/>
            <a:ext cx="1417898" cy="1631216"/>
          </a:xfrm>
          <a:prstGeom prst="rect">
            <a:avLst/>
          </a:prstGeom>
          <a:noFill/>
        </p:spPr>
        <p:txBody>
          <a:bodyPr wrap="square">
            <a:spAutoFit/>
          </a:bodyPr>
          <a:lstStyle/>
          <a:p>
            <a:r>
              <a:rPr lang="en-US" sz="1000" dirty="0">
                <a:latin typeface="inherit"/>
              </a:rPr>
              <a:t>This cluster has a pretty good recency, seen from the blue dots, where the spent value is also quite high. Especially in the range of 8000 - 15000. Very potential to be upgraded to Gold Customer.</a:t>
            </a:r>
          </a:p>
        </p:txBody>
      </p:sp>
    </p:spTree>
    <p:extLst>
      <p:ext uri="{BB962C8B-B14F-4D97-AF65-F5344CB8AC3E}">
        <p14:creationId xmlns:p14="http://schemas.microsoft.com/office/powerpoint/2010/main" val="2050822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6394-4C49-4B27-B631-2A1FBE649267}"/>
              </a:ext>
            </a:extLst>
          </p:cNvPr>
          <p:cNvSpPr>
            <a:spLocks noGrp="1"/>
          </p:cNvSpPr>
          <p:nvPr>
            <p:ph type="title"/>
          </p:nvPr>
        </p:nvSpPr>
        <p:spPr>
          <a:xfrm>
            <a:off x="457200" y="311582"/>
            <a:ext cx="8229600" cy="371400"/>
          </a:xfrm>
        </p:spPr>
        <p:txBody>
          <a:bodyPr>
            <a:normAutofit fontScale="90000"/>
          </a:bodyPr>
          <a:lstStyle/>
          <a:p>
            <a:r>
              <a:rPr lang="en-US" dirty="0"/>
              <a:t>Cluster Analysis and Recommendation</a:t>
            </a:r>
          </a:p>
        </p:txBody>
      </p:sp>
      <p:sp>
        <p:nvSpPr>
          <p:cNvPr id="5" name="TextBox 4">
            <a:extLst>
              <a:ext uri="{FF2B5EF4-FFF2-40B4-BE49-F238E27FC236}">
                <a16:creationId xmlns:a16="http://schemas.microsoft.com/office/drawing/2014/main" id="{5A74D144-ED8B-4D66-893C-E8088D149A54}"/>
              </a:ext>
            </a:extLst>
          </p:cNvPr>
          <p:cNvSpPr txBox="1"/>
          <p:nvPr/>
        </p:nvSpPr>
        <p:spPr>
          <a:xfrm>
            <a:off x="3256868" y="1096655"/>
            <a:ext cx="4941996" cy="3323987"/>
          </a:xfrm>
          <a:prstGeom prst="rect">
            <a:avLst/>
          </a:prstGeom>
          <a:noFill/>
        </p:spPr>
        <p:txBody>
          <a:bodyPr wrap="square">
            <a:spAutoFit/>
          </a:bodyPr>
          <a:lstStyle/>
          <a:p>
            <a:r>
              <a:rPr lang="en-US" sz="1000" dirty="0">
                <a:latin typeface="inherit"/>
              </a:rPr>
              <a:t>Due to models tested (RFM and K-Means) I would recommend K-Means as a clustering model. where the transaction data period used is only the last year's transaction data. described earlier in the K-Means analysis.</a:t>
            </a:r>
          </a:p>
          <a:p>
            <a:endParaRPr lang="en-US" sz="1000" dirty="0">
              <a:latin typeface="inherit"/>
            </a:endParaRPr>
          </a:p>
          <a:p>
            <a:r>
              <a:rPr lang="en-US" sz="1000" dirty="0">
                <a:latin typeface="inherit"/>
              </a:rPr>
              <a:t>The K-Means cluster is easier to interpret to create future business opportunities.</a:t>
            </a:r>
          </a:p>
          <a:p>
            <a:endParaRPr lang="en-US" sz="1000" dirty="0">
              <a:latin typeface="inherit"/>
            </a:endParaRPr>
          </a:p>
          <a:p>
            <a:r>
              <a:rPr lang="en-US" sz="1000" dirty="0">
                <a:latin typeface="inherit"/>
              </a:rPr>
              <a:t>Then from this K-Means segmentation, you can also check what product clusters or subcategories are most frequently purchased. And it can be seen which region has a greater probability of buying it according to Pareto data.</a:t>
            </a:r>
          </a:p>
          <a:p>
            <a:endParaRPr lang="en-US" sz="1000" dirty="0">
              <a:latin typeface="inherit"/>
            </a:endParaRPr>
          </a:p>
          <a:p>
            <a:r>
              <a:rPr lang="en-US" sz="1000" dirty="0">
                <a:latin typeface="inherit"/>
              </a:rPr>
              <a:t>Cluster 3 can be used as a new opportunity for retention so that they can become more loyal to provide more intensive promotions because the monetary value of customers in cluster 3 is quite large even though the frequency is as high as customers in Cluster 1</a:t>
            </a:r>
          </a:p>
          <a:p>
            <a:endParaRPr lang="en-US" sz="1000" dirty="0">
              <a:latin typeface="inherit"/>
            </a:endParaRPr>
          </a:p>
          <a:p>
            <a:r>
              <a:rPr lang="en-US" sz="1000" dirty="0">
                <a:latin typeface="inherit"/>
              </a:rPr>
              <a:t>Meanwhile, Cluster 0 where the potential loyal customers are still below Cluster 3. needs to be considered because there are quite a lot of customers above 500 customers. which is a shame if you have to stop trading in Q2 and Q3.</a:t>
            </a:r>
          </a:p>
          <a:p>
            <a:endParaRPr lang="en-US" sz="1000" dirty="0">
              <a:latin typeface="inherit"/>
            </a:endParaRPr>
          </a:p>
          <a:p>
            <a:r>
              <a:rPr lang="en-US" sz="1000" dirty="0">
                <a:latin typeface="inherit"/>
              </a:rPr>
              <a:t>and customers in Clusters 1 and 3 if seen are also quite a lot. With nearly 500 customers in cluster 3. Cluster 1 has almost 300 customers. This is a great opportunity for the Customer loyalty program</a:t>
            </a:r>
          </a:p>
        </p:txBody>
      </p:sp>
      <p:grpSp>
        <p:nvGrpSpPr>
          <p:cNvPr id="23" name="Group 22">
            <a:extLst>
              <a:ext uri="{FF2B5EF4-FFF2-40B4-BE49-F238E27FC236}">
                <a16:creationId xmlns:a16="http://schemas.microsoft.com/office/drawing/2014/main" id="{B92980F3-7981-420B-BF5E-8F0DEE1470B2}"/>
              </a:ext>
            </a:extLst>
          </p:cNvPr>
          <p:cNvGrpSpPr/>
          <p:nvPr/>
        </p:nvGrpSpPr>
        <p:grpSpPr>
          <a:xfrm>
            <a:off x="8106443" y="4378758"/>
            <a:ext cx="645900" cy="645900"/>
            <a:chOff x="7654650" y="2137850"/>
            <a:chExt cx="645900" cy="645900"/>
          </a:xfrm>
        </p:grpSpPr>
        <p:sp>
          <p:nvSpPr>
            <p:cNvPr id="24" name="Google Shape;1889;p46">
              <a:extLst>
                <a:ext uri="{FF2B5EF4-FFF2-40B4-BE49-F238E27FC236}">
                  <a16:creationId xmlns:a16="http://schemas.microsoft.com/office/drawing/2014/main" id="{F7F483E8-231F-4093-9461-065823CDE226}"/>
                </a:ext>
              </a:extLst>
            </p:cNvPr>
            <p:cNvSpPr/>
            <p:nvPr/>
          </p:nvSpPr>
          <p:spPr>
            <a:xfrm>
              <a:off x="7654650" y="2137850"/>
              <a:ext cx="645900" cy="645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grpSp>
          <p:nvGrpSpPr>
            <p:cNvPr id="25" name="Google Shape;1895;p46">
              <a:extLst>
                <a:ext uri="{FF2B5EF4-FFF2-40B4-BE49-F238E27FC236}">
                  <a16:creationId xmlns:a16="http://schemas.microsoft.com/office/drawing/2014/main" id="{E38E3CD1-5163-4BEE-B91E-4A17230EE810}"/>
                </a:ext>
              </a:extLst>
            </p:cNvPr>
            <p:cNvGrpSpPr/>
            <p:nvPr/>
          </p:nvGrpSpPr>
          <p:grpSpPr>
            <a:xfrm>
              <a:off x="7816272" y="2290731"/>
              <a:ext cx="340221" cy="340168"/>
              <a:chOff x="5648375" y="1427025"/>
              <a:chExt cx="483200" cy="483125"/>
            </a:xfrm>
          </p:grpSpPr>
          <p:sp>
            <p:nvSpPr>
              <p:cNvPr id="26" name="Google Shape;1896;p46">
                <a:extLst>
                  <a:ext uri="{FF2B5EF4-FFF2-40B4-BE49-F238E27FC236}">
                    <a16:creationId xmlns:a16="http://schemas.microsoft.com/office/drawing/2014/main" id="{CA540620-B17E-4B36-8F47-A62E0947ADFF}"/>
                  </a:ext>
                </a:extLst>
              </p:cNvPr>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1897;p46">
                <a:extLst>
                  <a:ext uri="{FF2B5EF4-FFF2-40B4-BE49-F238E27FC236}">
                    <a16:creationId xmlns:a16="http://schemas.microsoft.com/office/drawing/2014/main" id="{16C5DB12-5689-418B-A064-B62FB54D9701}"/>
                  </a:ext>
                </a:extLst>
              </p:cNvPr>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67" name="Group 66">
            <a:extLst>
              <a:ext uri="{FF2B5EF4-FFF2-40B4-BE49-F238E27FC236}">
                <a16:creationId xmlns:a16="http://schemas.microsoft.com/office/drawing/2014/main" id="{4E0DFA80-B83D-4823-A939-AF94E5636E54}"/>
              </a:ext>
            </a:extLst>
          </p:cNvPr>
          <p:cNvGrpSpPr/>
          <p:nvPr/>
        </p:nvGrpSpPr>
        <p:grpSpPr>
          <a:xfrm>
            <a:off x="74516" y="1205057"/>
            <a:ext cx="3182352" cy="3173701"/>
            <a:chOff x="235255" y="1082828"/>
            <a:chExt cx="2479839" cy="2383132"/>
          </a:xfrm>
        </p:grpSpPr>
        <p:grpSp>
          <p:nvGrpSpPr>
            <p:cNvPr id="10" name="Group 9">
              <a:extLst>
                <a:ext uri="{FF2B5EF4-FFF2-40B4-BE49-F238E27FC236}">
                  <a16:creationId xmlns:a16="http://schemas.microsoft.com/office/drawing/2014/main" id="{02FA1322-00A9-43CC-8585-A5F640BB6F41}"/>
                </a:ext>
              </a:extLst>
            </p:cNvPr>
            <p:cNvGrpSpPr/>
            <p:nvPr/>
          </p:nvGrpSpPr>
          <p:grpSpPr>
            <a:xfrm>
              <a:off x="235255" y="1082828"/>
              <a:ext cx="2479839" cy="2383132"/>
              <a:chOff x="235255" y="1082828"/>
              <a:chExt cx="2479839" cy="2383132"/>
            </a:xfrm>
          </p:grpSpPr>
          <p:pic>
            <p:nvPicPr>
              <p:cNvPr id="4" name="Picture 3">
                <a:extLst>
                  <a:ext uri="{FF2B5EF4-FFF2-40B4-BE49-F238E27FC236}">
                    <a16:creationId xmlns:a16="http://schemas.microsoft.com/office/drawing/2014/main" id="{778ED6D1-7B32-4383-B9C8-5214E8C0B127}"/>
                  </a:ext>
                </a:extLst>
              </p:cNvPr>
              <p:cNvPicPr>
                <a:picLocks noChangeAspect="1"/>
              </p:cNvPicPr>
              <p:nvPr/>
            </p:nvPicPr>
            <p:blipFill>
              <a:blip r:embed="rId2"/>
              <a:stretch>
                <a:fillRect/>
              </a:stretch>
            </p:blipFill>
            <p:spPr>
              <a:xfrm>
                <a:off x="235255" y="1082828"/>
                <a:ext cx="2479839" cy="2383132"/>
              </a:xfrm>
              <a:prstGeom prst="rect">
                <a:avLst/>
              </a:prstGeom>
            </p:spPr>
          </p:pic>
          <p:sp>
            <p:nvSpPr>
              <p:cNvPr id="6" name="Rectangle: Rounded Corners 5">
                <a:extLst>
                  <a:ext uri="{FF2B5EF4-FFF2-40B4-BE49-F238E27FC236}">
                    <a16:creationId xmlns:a16="http://schemas.microsoft.com/office/drawing/2014/main" id="{5298A496-FA3B-4FE4-BD48-83B55952431C}"/>
                  </a:ext>
                </a:extLst>
              </p:cNvPr>
              <p:cNvSpPr/>
              <p:nvPr/>
            </p:nvSpPr>
            <p:spPr>
              <a:xfrm>
                <a:off x="342991" y="1777573"/>
                <a:ext cx="1100514" cy="1997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Gold Customer</a:t>
                </a:r>
              </a:p>
            </p:txBody>
          </p:sp>
          <p:sp>
            <p:nvSpPr>
              <p:cNvPr id="7" name="Rectangle: Rounded Corners 6">
                <a:extLst>
                  <a:ext uri="{FF2B5EF4-FFF2-40B4-BE49-F238E27FC236}">
                    <a16:creationId xmlns:a16="http://schemas.microsoft.com/office/drawing/2014/main" id="{795F9BD8-A8BE-4B45-A318-C284CF3E4B35}"/>
                  </a:ext>
                </a:extLst>
              </p:cNvPr>
              <p:cNvSpPr/>
              <p:nvPr/>
            </p:nvSpPr>
            <p:spPr>
              <a:xfrm>
                <a:off x="561783" y="2826444"/>
                <a:ext cx="1100514" cy="1997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Loyal Customer</a:t>
                </a:r>
              </a:p>
            </p:txBody>
          </p:sp>
          <p:sp>
            <p:nvSpPr>
              <p:cNvPr id="8" name="Rectangle: Rounded Corners 7">
                <a:extLst>
                  <a:ext uri="{FF2B5EF4-FFF2-40B4-BE49-F238E27FC236}">
                    <a16:creationId xmlns:a16="http://schemas.microsoft.com/office/drawing/2014/main" id="{2088AE71-122C-456B-AB6E-5792E23BBE7B}"/>
                  </a:ext>
                </a:extLst>
              </p:cNvPr>
              <p:cNvSpPr/>
              <p:nvPr/>
            </p:nvSpPr>
            <p:spPr>
              <a:xfrm>
                <a:off x="561782" y="1220480"/>
                <a:ext cx="1812583" cy="2448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rPr>
                  <a:t>Potential Loyal Customer</a:t>
                </a:r>
              </a:p>
            </p:txBody>
          </p:sp>
          <p:sp>
            <p:nvSpPr>
              <p:cNvPr id="9" name="Rectangle: Rounded Corners 8">
                <a:extLst>
                  <a:ext uri="{FF2B5EF4-FFF2-40B4-BE49-F238E27FC236}">
                    <a16:creationId xmlns:a16="http://schemas.microsoft.com/office/drawing/2014/main" id="{34A96A44-ACA4-47EE-83C9-B894AA8FC15F}"/>
                  </a:ext>
                </a:extLst>
              </p:cNvPr>
              <p:cNvSpPr/>
              <p:nvPr/>
            </p:nvSpPr>
            <p:spPr>
              <a:xfrm>
                <a:off x="342991" y="2274394"/>
                <a:ext cx="886454" cy="1997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Risk to Churn</a:t>
                </a:r>
              </a:p>
            </p:txBody>
          </p:sp>
        </p:grpSp>
        <p:grpSp>
          <p:nvGrpSpPr>
            <p:cNvPr id="28" name="Group 27">
              <a:extLst>
                <a:ext uri="{FF2B5EF4-FFF2-40B4-BE49-F238E27FC236}">
                  <a16:creationId xmlns:a16="http://schemas.microsoft.com/office/drawing/2014/main" id="{E6930200-50E6-4956-96D2-10E71AB30485}"/>
                </a:ext>
              </a:extLst>
            </p:cNvPr>
            <p:cNvGrpSpPr/>
            <p:nvPr/>
          </p:nvGrpSpPr>
          <p:grpSpPr>
            <a:xfrm>
              <a:off x="1049146" y="2207267"/>
              <a:ext cx="360597" cy="334038"/>
              <a:chOff x="2582388" y="4012113"/>
              <a:chExt cx="573600" cy="573600"/>
            </a:xfrm>
          </p:grpSpPr>
          <p:grpSp>
            <p:nvGrpSpPr>
              <p:cNvPr id="29" name="Google Shape;1597;p39">
                <a:extLst>
                  <a:ext uri="{FF2B5EF4-FFF2-40B4-BE49-F238E27FC236}">
                    <a16:creationId xmlns:a16="http://schemas.microsoft.com/office/drawing/2014/main" id="{1553FC18-962B-4ACE-BE5E-BE3D73C78F91}"/>
                  </a:ext>
                </a:extLst>
              </p:cNvPr>
              <p:cNvGrpSpPr/>
              <p:nvPr/>
            </p:nvGrpSpPr>
            <p:grpSpPr>
              <a:xfrm>
                <a:off x="2582388" y="4012113"/>
                <a:ext cx="573600" cy="573600"/>
                <a:chOff x="4738613" y="2888163"/>
                <a:chExt cx="573600" cy="573600"/>
              </a:xfrm>
            </p:grpSpPr>
            <p:sp>
              <p:nvSpPr>
                <p:cNvPr id="35" name="Google Shape;1563;p39">
                  <a:extLst>
                    <a:ext uri="{FF2B5EF4-FFF2-40B4-BE49-F238E27FC236}">
                      <a16:creationId xmlns:a16="http://schemas.microsoft.com/office/drawing/2014/main" id="{2FC2E791-ED40-4AF0-AF39-AFE82FBEE61F}"/>
                    </a:ext>
                  </a:extLst>
                </p:cNvPr>
                <p:cNvSpPr/>
                <p:nvPr/>
              </p:nvSpPr>
              <p:spPr>
                <a:xfrm>
                  <a:off x="4738613" y="2888163"/>
                  <a:ext cx="573600" cy="57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98;p39">
                  <a:extLst>
                    <a:ext uri="{FF2B5EF4-FFF2-40B4-BE49-F238E27FC236}">
                      <a16:creationId xmlns:a16="http://schemas.microsoft.com/office/drawing/2014/main" id="{C2F1AC27-4B0B-43E0-96E2-BBE547473EC4}"/>
                    </a:ext>
                  </a:extLst>
                </p:cNvPr>
                <p:cNvSpPr/>
                <p:nvPr/>
              </p:nvSpPr>
              <p:spPr>
                <a:xfrm>
                  <a:off x="4978163" y="3127725"/>
                  <a:ext cx="94500" cy="9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599;p39">
                <a:extLst>
                  <a:ext uri="{FF2B5EF4-FFF2-40B4-BE49-F238E27FC236}">
                    <a16:creationId xmlns:a16="http://schemas.microsoft.com/office/drawing/2014/main" id="{6909DB94-CB63-4892-B488-2C7F704AC8D9}"/>
                  </a:ext>
                </a:extLst>
              </p:cNvPr>
              <p:cNvGrpSpPr/>
              <p:nvPr/>
            </p:nvGrpSpPr>
            <p:grpSpPr>
              <a:xfrm>
                <a:off x="2699097" y="4128827"/>
                <a:ext cx="340186" cy="340168"/>
                <a:chOff x="5053900" y="3804850"/>
                <a:chExt cx="483150" cy="483125"/>
              </a:xfrm>
            </p:grpSpPr>
            <p:sp>
              <p:nvSpPr>
                <p:cNvPr id="31" name="Google Shape;1600;p39">
                  <a:extLst>
                    <a:ext uri="{FF2B5EF4-FFF2-40B4-BE49-F238E27FC236}">
                      <a16:creationId xmlns:a16="http://schemas.microsoft.com/office/drawing/2014/main" id="{A868B88A-A0FC-439B-B758-0515F5C51177}"/>
                    </a:ext>
                  </a:extLst>
                </p:cNvPr>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1601;p39">
                  <a:extLst>
                    <a:ext uri="{FF2B5EF4-FFF2-40B4-BE49-F238E27FC236}">
                      <a16:creationId xmlns:a16="http://schemas.microsoft.com/office/drawing/2014/main" id="{E0D23318-D1F0-4A4D-9A4F-03C6BAA2D099}"/>
                    </a:ext>
                  </a:extLst>
                </p:cNvPr>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1602;p39">
                  <a:extLst>
                    <a:ext uri="{FF2B5EF4-FFF2-40B4-BE49-F238E27FC236}">
                      <a16:creationId xmlns:a16="http://schemas.microsoft.com/office/drawing/2014/main" id="{434E98C3-207E-49C9-8EA2-005626169DE9}"/>
                    </a:ext>
                  </a:extLst>
                </p:cNvPr>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1603;p39">
                  <a:extLst>
                    <a:ext uri="{FF2B5EF4-FFF2-40B4-BE49-F238E27FC236}">
                      <a16:creationId xmlns:a16="http://schemas.microsoft.com/office/drawing/2014/main" id="{89793093-D05D-4DA1-81E1-17AFA703645E}"/>
                    </a:ext>
                  </a:extLst>
                </p:cNvPr>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65" name="Group 64">
              <a:extLst>
                <a:ext uri="{FF2B5EF4-FFF2-40B4-BE49-F238E27FC236}">
                  <a16:creationId xmlns:a16="http://schemas.microsoft.com/office/drawing/2014/main" id="{89B55F3E-7EDC-4AF0-B776-F3935CB45504}"/>
                </a:ext>
              </a:extLst>
            </p:cNvPr>
            <p:cNvGrpSpPr/>
            <p:nvPr/>
          </p:nvGrpSpPr>
          <p:grpSpPr>
            <a:xfrm>
              <a:off x="1402907" y="1701324"/>
              <a:ext cx="360008" cy="352281"/>
              <a:chOff x="899436" y="4036341"/>
              <a:chExt cx="573600" cy="573600"/>
            </a:xfrm>
          </p:grpSpPr>
          <p:grpSp>
            <p:nvGrpSpPr>
              <p:cNvPr id="39" name="Google Shape;1595;p39">
                <a:extLst>
                  <a:ext uri="{FF2B5EF4-FFF2-40B4-BE49-F238E27FC236}">
                    <a16:creationId xmlns:a16="http://schemas.microsoft.com/office/drawing/2014/main" id="{D8C01FDE-57DB-469E-AFDE-3ABE36F4D678}"/>
                  </a:ext>
                </a:extLst>
              </p:cNvPr>
              <p:cNvGrpSpPr/>
              <p:nvPr/>
            </p:nvGrpSpPr>
            <p:grpSpPr>
              <a:xfrm>
                <a:off x="899436" y="4036341"/>
                <a:ext cx="573600" cy="573600"/>
                <a:chOff x="3256201" y="1559251"/>
                <a:chExt cx="573600" cy="573600"/>
              </a:xfrm>
              <a:solidFill>
                <a:schemeClr val="accent4">
                  <a:lumMod val="75000"/>
                </a:schemeClr>
              </a:solidFill>
            </p:grpSpPr>
            <p:sp>
              <p:nvSpPr>
                <p:cNvPr id="45" name="Google Shape;1562;p39">
                  <a:extLst>
                    <a:ext uri="{FF2B5EF4-FFF2-40B4-BE49-F238E27FC236}">
                      <a16:creationId xmlns:a16="http://schemas.microsoft.com/office/drawing/2014/main" id="{BF549268-7325-4A5C-83DD-3B5938745DA3}"/>
                    </a:ext>
                  </a:extLst>
                </p:cNvPr>
                <p:cNvSpPr/>
                <p:nvPr/>
              </p:nvSpPr>
              <p:spPr>
                <a:xfrm>
                  <a:off x="3256201" y="1559251"/>
                  <a:ext cx="573600" cy="573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96;p39">
                  <a:extLst>
                    <a:ext uri="{FF2B5EF4-FFF2-40B4-BE49-F238E27FC236}">
                      <a16:creationId xmlns:a16="http://schemas.microsoft.com/office/drawing/2014/main" id="{9A7BA27F-481E-441E-99DE-29F15B0C7FA3}"/>
                    </a:ext>
                  </a:extLst>
                </p:cNvPr>
                <p:cNvSpPr/>
                <p:nvPr/>
              </p:nvSpPr>
              <p:spPr>
                <a:xfrm>
                  <a:off x="3502075" y="1795675"/>
                  <a:ext cx="94500" cy="9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604;p39">
                <a:extLst>
                  <a:ext uri="{FF2B5EF4-FFF2-40B4-BE49-F238E27FC236}">
                    <a16:creationId xmlns:a16="http://schemas.microsoft.com/office/drawing/2014/main" id="{90CB8BDD-F697-4303-BDD3-95A565BEFCC7}"/>
                  </a:ext>
                </a:extLst>
              </p:cNvPr>
              <p:cNvGrpSpPr/>
              <p:nvPr/>
            </p:nvGrpSpPr>
            <p:grpSpPr>
              <a:xfrm>
                <a:off x="1014580" y="4138808"/>
                <a:ext cx="340168" cy="340168"/>
                <a:chOff x="5648375" y="3804850"/>
                <a:chExt cx="483125" cy="483125"/>
              </a:xfrm>
            </p:grpSpPr>
            <p:sp>
              <p:nvSpPr>
                <p:cNvPr id="41" name="Google Shape;1605;p39">
                  <a:extLst>
                    <a:ext uri="{FF2B5EF4-FFF2-40B4-BE49-F238E27FC236}">
                      <a16:creationId xmlns:a16="http://schemas.microsoft.com/office/drawing/2014/main" id="{079B633C-7338-4F26-807E-AE9045E00304}"/>
                    </a:ext>
                  </a:extLst>
                </p:cNvPr>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1606;p39">
                  <a:extLst>
                    <a:ext uri="{FF2B5EF4-FFF2-40B4-BE49-F238E27FC236}">
                      <a16:creationId xmlns:a16="http://schemas.microsoft.com/office/drawing/2014/main" id="{1D9FB2B0-F401-4834-A0E0-8349E879F02C}"/>
                    </a:ext>
                  </a:extLst>
                </p:cNvPr>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1607;p39">
                  <a:extLst>
                    <a:ext uri="{FF2B5EF4-FFF2-40B4-BE49-F238E27FC236}">
                      <a16:creationId xmlns:a16="http://schemas.microsoft.com/office/drawing/2014/main" id="{DD0780F9-4FDB-4CC0-B346-52C0ED200071}"/>
                    </a:ext>
                  </a:extLst>
                </p:cNvPr>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1608;p39">
                  <a:extLst>
                    <a:ext uri="{FF2B5EF4-FFF2-40B4-BE49-F238E27FC236}">
                      <a16:creationId xmlns:a16="http://schemas.microsoft.com/office/drawing/2014/main" id="{DFD92FBE-AB8C-4D21-8119-4B5B20DE4C04}"/>
                    </a:ext>
                  </a:extLst>
                </p:cNvPr>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
        <p:nvSpPr>
          <p:cNvPr id="68" name="Title 1">
            <a:extLst>
              <a:ext uri="{FF2B5EF4-FFF2-40B4-BE49-F238E27FC236}">
                <a16:creationId xmlns:a16="http://schemas.microsoft.com/office/drawing/2014/main" id="{FE2C638A-50A9-4919-A308-8C8FDA0A0989}"/>
              </a:ext>
            </a:extLst>
          </p:cNvPr>
          <p:cNvSpPr txBox="1">
            <a:spLocks/>
          </p:cNvSpPr>
          <p:nvPr/>
        </p:nvSpPr>
        <p:spPr>
          <a:xfrm>
            <a:off x="-127584" y="951995"/>
            <a:ext cx="2811192" cy="2268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1200" dirty="0">
                <a:latin typeface="inherit'"/>
              </a:rPr>
              <a:t># Customers of Each K-Means Cluster</a:t>
            </a:r>
          </a:p>
        </p:txBody>
      </p:sp>
    </p:spTree>
    <p:extLst>
      <p:ext uri="{BB962C8B-B14F-4D97-AF65-F5344CB8AC3E}">
        <p14:creationId xmlns:p14="http://schemas.microsoft.com/office/powerpoint/2010/main" val="427806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4B76-98ED-4E6F-B1CC-ABDE4BAC3893}"/>
              </a:ext>
            </a:extLst>
          </p:cNvPr>
          <p:cNvSpPr>
            <a:spLocks noGrp="1"/>
          </p:cNvSpPr>
          <p:nvPr>
            <p:ph type="title"/>
          </p:nvPr>
        </p:nvSpPr>
        <p:spPr>
          <a:xfrm>
            <a:off x="2866393" y="179759"/>
            <a:ext cx="3411213" cy="398010"/>
          </a:xfrm>
        </p:spPr>
        <p:txBody>
          <a:bodyPr>
            <a:normAutofit fontScale="90000"/>
          </a:bodyPr>
          <a:lstStyle/>
          <a:p>
            <a:r>
              <a:rPr lang="en-US" dirty="0"/>
              <a:t>Executive Summary</a:t>
            </a:r>
          </a:p>
        </p:txBody>
      </p:sp>
      <p:grpSp>
        <p:nvGrpSpPr>
          <p:cNvPr id="3" name="Google Shape;686;p25">
            <a:extLst>
              <a:ext uri="{FF2B5EF4-FFF2-40B4-BE49-F238E27FC236}">
                <a16:creationId xmlns:a16="http://schemas.microsoft.com/office/drawing/2014/main" id="{CA47EE2C-34FE-4721-9252-01EF95B57896}"/>
              </a:ext>
            </a:extLst>
          </p:cNvPr>
          <p:cNvGrpSpPr/>
          <p:nvPr/>
        </p:nvGrpSpPr>
        <p:grpSpPr>
          <a:xfrm>
            <a:off x="57661" y="2512679"/>
            <a:ext cx="1479145" cy="2511491"/>
            <a:chOff x="1380800" y="1410903"/>
            <a:chExt cx="1866900" cy="3163684"/>
          </a:xfrm>
        </p:grpSpPr>
        <p:grpSp>
          <p:nvGrpSpPr>
            <p:cNvPr id="4" name="Google Shape;687;p25">
              <a:extLst>
                <a:ext uri="{FF2B5EF4-FFF2-40B4-BE49-F238E27FC236}">
                  <a16:creationId xmlns:a16="http://schemas.microsoft.com/office/drawing/2014/main" id="{032EB94B-7F4B-4F1D-909D-AC1016E9AA41}"/>
                </a:ext>
              </a:extLst>
            </p:cNvPr>
            <p:cNvGrpSpPr/>
            <p:nvPr/>
          </p:nvGrpSpPr>
          <p:grpSpPr>
            <a:xfrm>
              <a:off x="1505867" y="1410903"/>
              <a:ext cx="1616770" cy="3163684"/>
              <a:chOff x="1505867" y="1410903"/>
              <a:chExt cx="1616770" cy="3163684"/>
            </a:xfrm>
          </p:grpSpPr>
          <p:sp>
            <p:nvSpPr>
              <p:cNvPr id="6" name="Google Shape;688;p25">
                <a:extLst>
                  <a:ext uri="{FF2B5EF4-FFF2-40B4-BE49-F238E27FC236}">
                    <a16:creationId xmlns:a16="http://schemas.microsoft.com/office/drawing/2014/main" id="{960986BF-122F-48C5-A34D-9E6DB2B1CE26}"/>
                  </a:ext>
                </a:extLst>
              </p:cNvPr>
              <p:cNvSpPr/>
              <p:nvPr/>
            </p:nvSpPr>
            <p:spPr>
              <a:xfrm>
                <a:off x="2113691" y="1410903"/>
                <a:ext cx="346128" cy="329535"/>
              </a:xfrm>
              <a:custGeom>
                <a:avLst/>
                <a:gdLst/>
                <a:ahLst/>
                <a:cxnLst/>
                <a:rect l="l" t="t" r="r" b="b"/>
                <a:pathLst>
                  <a:path w="20776" h="19780" extrusionOk="0">
                    <a:moveTo>
                      <a:pt x="14985" y="1"/>
                    </a:moveTo>
                    <a:lnTo>
                      <a:pt x="14591" y="42"/>
                    </a:lnTo>
                    <a:lnTo>
                      <a:pt x="14196" y="63"/>
                    </a:lnTo>
                    <a:lnTo>
                      <a:pt x="13823" y="125"/>
                    </a:lnTo>
                    <a:lnTo>
                      <a:pt x="13429" y="188"/>
                    </a:lnTo>
                    <a:lnTo>
                      <a:pt x="13055" y="271"/>
                    </a:lnTo>
                    <a:lnTo>
                      <a:pt x="12640" y="374"/>
                    </a:lnTo>
                    <a:lnTo>
                      <a:pt x="12225" y="499"/>
                    </a:lnTo>
                    <a:lnTo>
                      <a:pt x="11831" y="623"/>
                    </a:lnTo>
                    <a:lnTo>
                      <a:pt x="11436" y="769"/>
                    </a:lnTo>
                    <a:lnTo>
                      <a:pt x="11042" y="914"/>
                    </a:lnTo>
                    <a:lnTo>
                      <a:pt x="10648" y="1080"/>
                    </a:lnTo>
                    <a:lnTo>
                      <a:pt x="10253" y="1267"/>
                    </a:lnTo>
                    <a:lnTo>
                      <a:pt x="9880" y="1454"/>
                    </a:lnTo>
                    <a:lnTo>
                      <a:pt x="9506" y="1661"/>
                    </a:lnTo>
                    <a:lnTo>
                      <a:pt x="9153" y="1889"/>
                    </a:lnTo>
                    <a:lnTo>
                      <a:pt x="8780" y="2118"/>
                    </a:lnTo>
                    <a:lnTo>
                      <a:pt x="8448" y="2346"/>
                    </a:lnTo>
                    <a:lnTo>
                      <a:pt x="8095" y="2595"/>
                    </a:lnTo>
                    <a:lnTo>
                      <a:pt x="7763" y="2865"/>
                    </a:lnTo>
                    <a:lnTo>
                      <a:pt x="7431" y="3135"/>
                    </a:lnTo>
                    <a:lnTo>
                      <a:pt x="7119" y="3425"/>
                    </a:lnTo>
                    <a:lnTo>
                      <a:pt x="6808" y="3716"/>
                    </a:lnTo>
                    <a:lnTo>
                      <a:pt x="6497" y="4006"/>
                    </a:lnTo>
                    <a:lnTo>
                      <a:pt x="6206" y="4318"/>
                    </a:lnTo>
                    <a:lnTo>
                      <a:pt x="5937" y="4629"/>
                    </a:lnTo>
                    <a:lnTo>
                      <a:pt x="5646" y="4961"/>
                    </a:lnTo>
                    <a:lnTo>
                      <a:pt x="5397" y="5293"/>
                    </a:lnTo>
                    <a:lnTo>
                      <a:pt x="5148" y="5646"/>
                    </a:lnTo>
                    <a:lnTo>
                      <a:pt x="4899" y="5999"/>
                    </a:lnTo>
                    <a:lnTo>
                      <a:pt x="4671" y="6351"/>
                    </a:lnTo>
                    <a:lnTo>
                      <a:pt x="4463" y="6725"/>
                    </a:lnTo>
                    <a:lnTo>
                      <a:pt x="4255" y="7078"/>
                    </a:lnTo>
                    <a:lnTo>
                      <a:pt x="4069" y="7472"/>
                    </a:lnTo>
                    <a:lnTo>
                      <a:pt x="3882" y="7846"/>
                    </a:lnTo>
                    <a:lnTo>
                      <a:pt x="3716" y="8240"/>
                    </a:lnTo>
                    <a:lnTo>
                      <a:pt x="3550" y="8634"/>
                    </a:lnTo>
                    <a:lnTo>
                      <a:pt x="3425" y="9029"/>
                    </a:lnTo>
                    <a:lnTo>
                      <a:pt x="3280" y="8863"/>
                    </a:lnTo>
                    <a:lnTo>
                      <a:pt x="3114" y="8697"/>
                    </a:lnTo>
                    <a:lnTo>
                      <a:pt x="2906" y="8572"/>
                    </a:lnTo>
                    <a:lnTo>
                      <a:pt x="2699" y="8468"/>
                    </a:lnTo>
                    <a:lnTo>
                      <a:pt x="2471" y="8406"/>
                    </a:lnTo>
                    <a:lnTo>
                      <a:pt x="2242" y="8364"/>
                    </a:lnTo>
                    <a:lnTo>
                      <a:pt x="2014" y="8364"/>
                    </a:lnTo>
                    <a:lnTo>
                      <a:pt x="1786" y="8406"/>
                    </a:lnTo>
                    <a:lnTo>
                      <a:pt x="1578" y="8489"/>
                    </a:lnTo>
                    <a:lnTo>
                      <a:pt x="1371" y="8593"/>
                    </a:lnTo>
                    <a:lnTo>
                      <a:pt x="1184" y="8717"/>
                    </a:lnTo>
                    <a:lnTo>
                      <a:pt x="1018" y="8863"/>
                    </a:lnTo>
                    <a:lnTo>
                      <a:pt x="852" y="9029"/>
                    </a:lnTo>
                    <a:lnTo>
                      <a:pt x="707" y="9215"/>
                    </a:lnTo>
                    <a:lnTo>
                      <a:pt x="582" y="9402"/>
                    </a:lnTo>
                    <a:lnTo>
                      <a:pt x="458" y="9589"/>
                    </a:lnTo>
                    <a:lnTo>
                      <a:pt x="375" y="9796"/>
                    </a:lnTo>
                    <a:lnTo>
                      <a:pt x="292" y="10025"/>
                    </a:lnTo>
                    <a:lnTo>
                      <a:pt x="229" y="10232"/>
                    </a:lnTo>
                    <a:lnTo>
                      <a:pt x="167" y="10461"/>
                    </a:lnTo>
                    <a:lnTo>
                      <a:pt x="84" y="10917"/>
                    </a:lnTo>
                    <a:lnTo>
                      <a:pt x="42" y="11374"/>
                    </a:lnTo>
                    <a:lnTo>
                      <a:pt x="1" y="11934"/>
                    </a:lnTo>
                    <a:lnTo>
                      <a:pt x="1" y="12515"/>
                    </a:lnTo>
                    <a:lnTo>
                      <a:pt x="42" y="13076"/>
                    </a:lnTo>
                    <a:lnTo>
                      <a:pt x="105" y="13657"/>
                    </a:lnTo>
                    <a:lnTo>
                      <a:pt x="188" y="14217"/>
                    </a:lnTo>
                    <a:lnTo>
                      <a:pt x="312" y="14777"/>
                    </a:lnTo>
                    <a:lnTo>
                      <a:pt x="458" y="15338"/>
                    </a:lnTo>
                    <a:lnTo>
                      <a:pt x="624" y="15877"/>
                    </a:lnTo>
                    <a:lnTo>
                      <a:pt x="831" y="16417"/>
                    </a:lnTo>
                    <a:lnTo>
                      <a:pt x="1059" y="16936"/>
                    </a:lnTo>
                    <a:lnTo>
                      <a:pt x="1329" y="17455"/>
                    </a:lnTo>
                    <a:lnTo>
                      <a:pt x="1599" y="17953"/>
                    </a:lnTo>
                    <a:lnTo>
                      <a:pt x="1910" y="18430"/>
                    </a:lnTo>
                    <a:lnTo>
                      <a:pt x="2242" y="18907"/>
                    </a:lnTo>
                    <a:lnTo>
                      <a:pt x="2595" y="19343"/>
                    </a:lnTo>
                    <a:lnTo>
                      <a:pt x="2990" y="19779"/>
                    </a:lnTo>
                    <a:lnTo>
                      <a:pt x="17849" y="14777"/>
                    </a:lnTo>
                    <a:lnTo>
                      <a:pt x="18119" y="14570"/>
                    </a:lnTo>
                    <a:lnTo>
                      <a:pt x="18347" y="14342"/>
                    </a:lnTo>
                    <a:lnTo>
                      <a:pt x="18576" y="14093"/>
                    </a:lnTo>
                    <a:lnTo>
                      <a:pt x="18762" y="13843"/>
                    </a:lnTo>
                    <a:lnTo>
                      <a:pt x="18949" y="13553"/>
                    </a:lnTo>
                    <a:lnTo>
                      <a:pt x="19115" y="13262"/>
                    </a:lnTo>
                    <a:lnTo>
                      <a:pt x="19240" y="12972"/>
                    </a:lnTo>
                    <a:lnTo>
                      <a:pt x="19364" y="12660"/>
                    </a:lnTo>
                    <a:lnTo>
                      <a:pt x="19447" y="12349"/>
                    </a:lnTo>
                    <a:lnTo>
                      <a:pt x="19509" y="12017"/>
                    </a:lnTo>
                    <a:lnTo>
                      <a:pt x="19551" y="11685"/>
                    </a:lnTo>
                    <a:lnTo>
                      <a:pt x="19572" y="11374"/>
                    </a:lnTo>
                    <a:lnTo>
                      <a:pt x="19572" y="11042"/>
                    </a:lnTo>
                    <a:lnTo>
                      <a:pt x="19551" y="10710"/>
                    </a:lnTo>
                    <a:lnTo>
                      <a:pt x="19489" y="10398"/>
                    </a:lnTo>
                    <a:lnTo>
                      <a:pt x="19406" y="10066"/>
                    </a:lnTo>
                    <a:lnTo>
                      <a:pt x="19675" y="9527"/>
                    </a:lnTo>
                    <a:lnTo>
                      <a:pt x="19925" y="8987"/>
                    </a:lnTo>
                    <a:lnTo>
                      <a:pt x="20153" y="8427"/>
                    </a:lnTo>
                    <a:lnTo>
                      <a:pt x="20360" y="7866"/>
                    </a:lnTo>
                    <a:lnTo>
                      <a:pt x="20526" y="7306"/>
                    </a:lnTo>
                    <a:lnTo>
                      <a:pt x="20651" y="6725"/>
                    </a:lnTo>
                    <a:lnTo>
                      <a:pt x="20713" y="6434"/>
                    </a:lnTo>
                    <a:lnTo>
                      <a:pt x="20734" y="6144"/>
                    </a:lnTo>
                    <a:lnTo>
                      <a:pt x="20755" y="5853"/>
                    </a:lnTo>
                    <a:lnTo>
                      <a:pt x="20775" y="5542"/>
                    </a:lnTo>
                    <a:lnTo>
                      <a:pt x="20775" y="5251"/>
                    </a:lnTo>
                    <a:lnTo>
                      <a:pt x="20755" y="4940"/>
                    </a:lnTo>
                    <a:lnTo>
                      <a:pt x="20713" y="4650"/>
                    </a:lnTo>
                    <a:lnTo>
                      <a:pt x="20672" y="4338"/>
                    </a:lnTo>
                    <a:lnTo>
                      <a:pt x="20609" y="4048"/>
                    </a:lnTo>
                    <a:lnTo>
                      <a:pt x="20526" y="3757"/>
                    </a:lnTo>
                    <a:lnTo>
                      <a:pt x="20443" y="3467"/>
                    </a:lnTo>
                    <a:lnTo>
                      <a:pt x="20340" y="3176"/>
                    </a:lnTo>
                    <a:lnTo>
                      <a:pt x="20215" y="2906"/>
                    </a:lnTo>
                    <a:lnTo>
                      <a:pt x="20070" y="2636"/>
                    </a:lnTo>
                    <a:lnTo>
                      <a:pt x="19925" y="2367"/>
                    </a:lnTo>
                    <a:lnTo>
                      <a:pt x="19758" y="2118"/>
                    </a:lnTo>
                    <a:lnTo>
                      <a:pt x="19592" y="1889"/>
                    </a:lnTo>
                    <a:lnTo>
                      <a:pt x="19385" y="1661"/>
                    </a:lnTo>
                    <a:lnTo>
                      <a:pt x="19177" y="1433"/>
                    </a:lnTo>
                    <a:lnTo>
                      <a:pt x="18970" y="1246"/>
                    </a:lnTo>
                    <a:lnTo>
                      <a:pt x="18659" y="997"/>
                    </a:lnTo>
                    <a:lnTo>
                      <a:pt x="18326" y="789"/>
                    </a:lnTo>
                    <a:lnTo>
                      <a:pt x="17994" y="603"/>
                    </a:lnTo>
                    <a:lnTo>
                      <a:pt x="17642" y="437"/>
                    </a:lnTo>
                    <a:lnTo>
                      <a:pt x="17268" y="312"/>
                    </a:lnTo>
                    <a:lnTo>
                      <a:pt x="16894" y="208"/>
                    </a:lnTo>
                    <a:lnTo>
                      <a:pt x="16521" y="125"/>
                    </a:lnTo>
                    <a:lnTo>
                      <a:pt x="16147" y="63"/>
                    </a:lnTo>
                    <a:lnTo>
                      <a:pt x="15753" y="21"/>
                    </a:lnTo>
                    <a:lnTo>
                      <a:pt x="15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9;p25">
                <a:extLst>
                  <a:ext uri="{FF2B5EF4-FFF2-40B4-BE49-F238E27FC236}">
                    <a16:creationId xmlns:a16="http://schemas.microsoft.com/office/drawing/2014/main" id="{5B2DC5AE-1CAC-4DA7-9393-D2982B842A7A}"/>
                  </a:ext>
                </a:extLst>
              </p:cNvPr>
              <p:cNvSpPr/>
              <p:nvPr/>
            </p:nvSpPr>
            <p:spPr>
              <a:xfrm>
                <a:off x="2208786" y="1548165"/>
                <a:ext cx="208150" cy="346478"/>
              </a:xfrm>
              <a:custGeom>
                <a:avLst/>
                <a:gdLst/>
                <a:ahLst/>
                <a:cxnLst/>
                <a:rect l="l" t="t" r="r" b="b"/>
                <a:pathLst>
                  <a:path w="12494" h="20797" extrusionOk="0">
                    <a:moveTo>
                      <a:pt x="12494" y="1"/>
                    </a:moveTo>
                    <a:lnTo>
                      <a:pt x="0" y="665"/>
                    </a:lnTo>
                    <a:lnTo>
                      <a:pt x="0" y="15068"/>
                    </a:lnTo>
                    <a:lnTo>
                      <a:pt x="1308" y="16977"/>
                    </a:lnTo>
                    <a:lnTo>
                      <a:pt x="1619" y="17413"/>
                    </a:lnTo>
                    <a:lnTo>
                      <a:pt x="1951" y="17828"/>
                    </a:lnTo>
                    <a:lnTo>
                      <a:pt x="2325" y="18223"/>
                    </a:lnTo>
                    <a:lnTo>
                      <a:pt x="2698" y="18596"/>
                    </a:lnTo>
                    <a:lnTo>
                      <a:pt x="3113" y="18928"/>
                    </a:lnTo>
                    <a:lnTo>
                      <a:pt x="3528" y="19240"/>
                    </a:lnTo>
                    <a:lnTo>
                      <a:pt x="3964" y="19530"/>
                    </a:lnTo>
                    <a:lnTo>
                      <a:pt x="4421" y="19779"/>
                    </a:lnTo>
                    <a:lnTo>
                      <a:pt x="4898" y="20028"/>
                    </a:lnTo>
                    <a:lnTo>
                      <a:pt x="5375" y="20215"/>
                    </a:lnTo>
                    <a:lnTo>
                      <a:pt x="5874" y="20402"/>
                    </a:lnTo>
                    <a:lnTo>
                      <a:pt x="6372" y="20547"/>
                    </a:lnTo>
                    <a:lnTo>
                      <a:pt x="6890" y="20651"/>
                    </a:lnTo>
                    <a:lnTo>
                      <a:pt x="7409" y="20734"/>
                    </a:lnTo>
                    <a:lnTo>
                      <a:pt x="7949" y="20775"/>
                    </a:lnTo>
                    <a:lnTo>
                      <a:pt x="8488" y="20796"/>
                    </a:lnTo>
                    <a:lnTo>
                      <a:pt x="8883" y="20775"/>
                    </a:lnTo>
                    <a:lnTo>
                      <a:pt x="9298" y="20713"/>
                    </a:lnTo>
                    <a:lnTo>
                      <a:pt x="9671" y="20609"/>
                    </a:lnTo>
                    <a:lnTo>
                      <a:pt x="10045" y="20485"/>
                    </a:lnTo>
                    <a:lnTo>
                      <a:pt x="10398" y="20319"/>
                    </a:lnTo>
                    <a:lnTo>
                      <a:pt x="10730" y="20111"/>
                    </a:lnTo>
                    <a:lnTo>
                      <a:pt x="11041" y="19883"/>
                    </a:lnTo>
                    <a:lnTo>
                      <a:pt x="11332" y="19613"/>
                    </a:lnTo>
                    <a:lnTo>
                      <a:pt x="11581" y="19343"/>
                    </a:lnTo>
                    <a:lnTo>
                      <a:pt x="11809" y="19032"/>
                    </a:lnTo>
                    <a:lnTo>
                      <a:pt x="12017" y="18700"/>
                    </a:lnTo>
                    <a:lnTo>
                      <a:pt x="12183" y="18347"/>
                    </a:lnTo>
                    <a:lnTo>
                      <a:pt x="12328" y="17974"/>
                    </a:lnTo>
                    <a:lnTo>
                      <a:pt x="12411" y="17579"/>
                    </a:lnTo>
                    <a:lnTo>
                      <a:pt x="12473" y="17185"/>
                    </a:lnTo>
                    <a:lnTo>
                      <a:pt x="12494" y="16770"/>
                    </a:lnTo>
                    <a:lnTo>
                      <a:pt x="12494" y="1"/>
                    </a:lnTo>
                    <a:close/>
                  </a:path>
                </a:pathLst>
              </a:custGeom>
              <a:solidFill>
                <a:srgbClr val="ED7B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0;p25">
                <a:extLst>
                  <a:ext uri="{FF2B5EF4-FFF2-40B4-BE49-F238E27FC236}">
                    <a16:creationId xmlns:a16="http://schemas.microsoft.com/office/drawing/2014/main" id="{96CD7AF8-04FF-4698-A5CE-D5BD837A69CA}"/>
                  </a:ext>
                </a:extLst>
              </p:cNvPr>
              <p:cNvSpPr/>
              <p:nvPr/>
            </p:nvSpPr>
            <p:spPr>
              <a:xfrm>
                <a:off x="2186312" y="1799198"/>
                <a:ext cx="161485" cy="179112"/>
              </a:xfrm>
              <a:custGeom>
                <a:avLst/>
                <a:gdLst/>
                <a:ahLst/>
                <a:cxnLst/>
                <a:rect l="l" t="t" r="r" b="b"/>
                <a:pathLst>
                  <a:path w="9693" h="10751" extrusionOk="0">
                    <a:moveTo>
                      <a:pt x="1349" y="0"/>
                    </a:moveTo>
                    <a:lnTo>
                      <a:pt x="0" y="9754"/>
                    </a:lnTo>
                    <a:lnTo>
                      <a:pt x="83" y="9796"/>
                    </a:lnTo>
                    <a:lnTo>
                      <a:pt x="664" y="10003"/>
                    </a:lnTo>
                    <a:lnTo>
                      <a:pt x="1245" y="10190"/>
                    </a:lnTo>
                    <a:lnTo>
                      <a:pt x="1827" y="10335"/>
                    </a:lnTo>
                    <a:lnTo>
                      <a:pt x="2428" y="10481"/>
                    </a:lnTo>
                    <a:lnTo>
                      <a:pt x="3030" y="10585"/>
                    </a:lnTo>
                    <a:lnTo>
                      <a:pt x="3632" y="10668"/>
                    </a:lnTo>
                    <a:lnTo>
                      <a:pt x="4255" y="10709"/>
                    </a:lnTo>
                    <a:lnTo>
                      <a:pt x="4857" y="10751"/>
                    </a:lnTo>
                    <a:lnTo>
                      <a:pt x="5479" y="10751"/>
                    </a:lnTo>
                    <a:lnTo>
                      <a:pt x="6081" y="10730"/>
                    </a:lnTo>
                    <a:lnTo>
                      <a:pt x="6683" y="10668"/>
                    </a:lnTo>
                    <a:lnTo>
                      <a:pt x="7285" y="10585"/>
                    </a:lnTo>
                    <a:lnTo>
                      <a:pt x="7907" y="10481"/>
                    </a:lnTo>
                    <a:lnTo>
                      <a:pt x="8509" y="10356"/>
                    </a:lnTo>
                    <a:lnTo>
                      <a:pt x="9090" y="10211"/>
                    </a:lnTo>
                    <a:lnTo>
                      <a:pt x="9692" y="10024"/>
                    </a:lnTo>
                    <a:lnTo>
                      <a:pt x="9298" y="7554"/>
                    </a:lnTo>
                    <a:lnTo>
                      <a:pt x="9007" y="5687"/>
                    </a:lnTo>
                    <a:lnTo>
                      <a:pt x="8862" y="4794"/>
                    </a:lnTo>
                    <a:lnTo>
                      <a:pt x="1349" y="0"/>
                    </a:lnTo>
                    <a:close/>
                  </a:path>
                </a:pathLst>
              </a:custGeom>
              <a:solidFill>
                <a:srgbClr val="ED7B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1;p25">
                <a:extLst>
                  <a:ext uri="{FF2B5EF4-FFF2-40B4-BE49-F238E27FC236}">
                    <a16:creationId xmlns:a16="http://schemas.microsoft.com/office/drawing/2014/main" id="{D05EC2A2-07E9-4F98-BD84-A2C20ABC9AEF}"/>
                  </a:ext>
                </a:extLst>
              </p:cNvPr>
              <p:cNvSpPr/>
              <p:nvPr/>
            </p:nvSpPr>
            <p:spPr>
              <a:xfrm>
                <a:off x="2234376" y="1836183"/>
                <a:ext cx="106841" cy="88881"/>
              </a:xfrm>
              <a:custGeom>
                <a:avLst/>
                <a:gdLst/>
                <a:ahLst/>
                <a:cxnLst/>
                <a:rect l="l" t="t" r="r" b="b"/>
                <a:pathLst>
                  <a:path w="6413" h="5335" extrusionOk="0">
                    <a:moveTo>
                      <a:pt x="0" y="1"/>
                    </a:moveTo>
                    <a:lnTo>
                      <a:pt x="228" y="499"/>
                    </a:lnTo>
                    <a:lnTo>
                      <a:pt x="477" y="976"/>
                    </a:lnTo>
                    <a:lnTo>
                      <a:pt x="747" y="1433"/>
                    </a:lnTo>
                    <a:lnTo>
                      <a:pt x="1058" y="1869"/>
                    </a:lnTo>
                    <a:lnTo>
                      <a:pt x="1391" y="2304"/>
                    </a:lnTo>
                    <a:lnTo>
                      <a:pt x="1743" y="2699"/>
                    </a:lnTo>
                    <a:lnTo>
                      <a:pt x="2117" y="3072"/>
                    </a:lnTo>
                    <a:lnTo>
                      <a:pt x="2532" y="3446"/>
                    </a:lnTo>
                    <a:lnTo>
                      <a:pt x="2947" y="3778"/>
                    </a:lnTo>
                    <a:lnTo>
                      <a:pt x="3404" y="4089"/>
                    </a:lnTo>
                    <a:lnTo>
                      <a:pt x="3881" y="4380"/>
                    </a:lnTo>
                    <a:lnTo>
                      <a:pt x="4358" y="4629"/>
                    </a:lnTo>
                    <a:lnTo>
                      <a:pt x="4856" y="4836"/>
                    </a:lnTo>
                    <a:lnTo>
                      <a:pt x="5354" y="5044"/>
                    </a:lnTo>
                    <a:lnTo>
                      <a:pt x="5873" y="5189"/>
                    </a:lnTo>
                    <a:lnTo>
                      <a:pt x="6413" y="5334"/>
                    </a:lnTo>
                    <a:lnTo>
                      <a:pt x="6122" y="3467"/>
                    </a:lnTo>
                    <a:lnTo>
                      <a:pt x="5687" y="3425"/>
                    </a:lnTo>
                    <a:lnTo>
                      <a:pt x="5271" y="3342"/>
                    </a:lnTo>
                    <a:lnTo>
                      <a:pt x="4856" y="3259"/>
                    </a:lnTo>
                    <a:lnTo>
                      <a:pt x="4441" y="3155"/>
                    </a:lnTo>
                    <a:lnTo>
                      <a:pt x="4047" y="3010"/>
                    </a:lnTo>
                    <a:lnTo>
                      <a:pt x="3653" y="2865"/>
                    </a:lnTo>
                    <a:lnTo>
                      <a:pt x="3258" y="2699"/>
                    </a:lnTo>
                    <a:lnTo>
                      <a:pt x="2885" y="2491"/>
                    </a:lnTo>
                    <a:lnTo>
                      <a:pt x="2470" y="2263"/>
                    </a:lnTo>
                    <a:lnTo>
                      <a:pt x="2075" y="1993"/>
                    </a:lnTo>
                    <a:lnTo>
                      <a:pt x="1681" y="1723"/>
                    </a:lnTo>
                    <a:lnTo>
                      <a:pt x="1307" y="1412"/>
                    </a:lnTo>
                    <a:lnTo>
                      <a:pt x="955" y="1101"/>
                    </a:lnTo>
                    <a:lnTo>
                      <a:pt x="623" y="748"/>
                    </a:lnTo>
                    <a:lnTo>
                      <a:pt x="291" y="395"/>
                    </a:lnTo>
                    <a:lnTo>
                      <a:pt x="0" y="1"/>
                    </a:lnTo>
                    <a:close/>
                  </a:path>
                </a:pathLst>
              </a:custGeom>
              <a:solidFill>
                <a:srgbClr val="CF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2;p25">
                <a:extLst>
                  <a:ext uri="{FF2B5EF4-FFF2-40B4-BE49-F238E27FC236}">
                    <a16:creationId xmlns:a16="http://schemas.microsoft.com/office/drawing/2014/main" id="{1C9A0141-16AF-4ED5-81A5-0AC4C20A6438}"/>
                  </a:ext>
                </a:extLst>
              </p:cNvPr>
              <p:cNvSpPr/>
              <p:nvPr/>
            </p:nvSpPr>
            <p:spPr>
              <a:xfrm>
                <a:off x="2143429" y="1712749"/>
                <a:ext cx="95445" cy="95445"/>
              </a:xfrm>
              <a:custGeom>
                <a:avLst/>
                <a:gdLst/>
                <a:ahLst/>
                <a:cxnLst/>
                <a:rect l="l" t="t" r="r" b="b"/>
                <a:pathLst>
                  <a:path w="5729" h="5729" extrusionOk="0">
                    <a:moveTo>
                      <a:pt x="2574" y="1"/>
                    </a:moveTo>
                    <a:lnTo>
                      <a:pt x="2284" y="63"/>
                    </a:lnTo>
                    <a:lnTo>
                      <a:pt x="2014" y="125"/>
                    </a:lnTo>
                    <a:lnTo>
                      <a:pt x="1744" y="229"/>
                    </a:lnTo>
                    <a:lnTo>
                      <a:pt x="1495" y="333"/>
                    </a:lnTo>
                    <a:lnTo>
                      <a:pt x="1267" y="478"/>
                    </a:lnTo>
                    <a:lnTo>
                      <a:pt x="1038" y="644"/>
                    </a:lnTo>
                    <a:lnTo>
                      <a:pt x="831" y="831"/>
                    </a:lnTo>
                    <a:lnTo>
                      <a:pt x="644" y="1038"/>
                    </a:lnTo>
                    <a:lnTo>
                      <a:pt x="478" y="1267"/>
                    </a:lnTo>
                    <a:lnTo>
                      <a:pt x="333" y="1495"/>
                    </a:lnTo>
                    <a:lnTo>
                      <a:pt x="229" y="1744"/>
                    </a:lnTo>
                    <a:lnTo>
                      <a:pt x="125" y="2014"/>
                    </a:lnTo>
                    <a:lnTo>
                      <a:pt x="42" y="2284"/>
                    </a:lnTo>
                    <a:lnTo>
                      <a:pt x="1" y="2574"/>
                    </a:lnTo>
                    <a:lnTo>
                      <a:pt x="1" y="2865"/>
                    </a:lnTo>
                    <a:lnTo>
                      <a:pt x="1" y="3155"/>
                    </a:lnTo>
                    <a:lnTo>
                      <a:pt x="42" y="3446"/>
                    </a:lnTo>
                    <a:lnTo>
                      <a:pt x="125" y="3716"/>
                    </a:lnTo>
                    <a:lnTo>
                      <a:pt x="229" y="3965"/>
                    </a:lnTo>
                    <a:lnTo>
                      <a:pt x="333" y="4214"/>
                    </a:lnTo>
                    <a:lnTo>
                      <a:pt x="478" y="4463"/>
                    </a:lnTo>
                    <a:lnTo>
                      <a:pt x="644" y="4670"/>
                    </a:lnTo>
                    <a:lnTo>
                      <a:pt x="831" y="4878"/>
                    </a:lnTo>
                    <a:lnTo>
                      <a:pt x="1038" y="5065"/>
                    </a:lnTo>
                    <a:lnTo>
                      <a:pt x="1267" y="5231"/>
                    </a:lnTo>
                    <a:lnTo>
                      <a:pt x="1495" y="5376"/>
                    </a:lnTo>
                    <a:lnTo>
                      <a:pt x="1744" y="5500"/>
                    </a:lnTo>
                    <a:lnTo>
                      <a:pt x="2014" y="5583"/>
                    </a:lnTo>
                    <a:lnTo>
                      <a:pt x="2284" y="5666"/>
                    </a:lnTo>
                    <a:lnTo>
                      <a:pt x="2574" y="5708"/>
                    </a:lnTo>
                    <a:lnTo>
                      <a:pt x="2865" y="5729"/>
                    </a:lnTo>
                    <a:lnTo>
                      <a:pt x="3155" y="5708"/>
                    </a:lnTo>
                    <a:lnTo>
                      <a:pt x="3425" y="5666"/>
                    </a:lnTo>
                    <a:lnTo>
                      <a:pt x="3716" y="5583"/>
                    </a:lnTo>
                    <a:lnTo>
                      <a:pt x="3965" y="5500"/>
                    </a:lnTo>
                    <a:lnTo>
                      <a:pt x="4214" y="5376"/>
                    </a:lnTo>
                    <a:lnTo>
                      <a:pt x="4463" y="5231"/>
                    </a:lnTo>
                    <a:lnTo>
                      <a:pt x="4670" y="5065"/>
                    </a:lnTo>
                    <a:lnTo>
                      <a:pt x="4878" y="4878"/>
                    </a:lnTo>
                    <a:lnTo>
                      <a:pt x="5065" y="4670"/>
                    </a:lnTo>
                    <a:lnTo>
                      <a:pt x="5231" y="4463"/>
                    </a:lnTo>
                    <a:lnTo>
                      <a:pt x="5376" y="4214"/>
                    </a:lnTo>
                    <a:lnTo>
                      <a:pt x="5501" y="3965"/>
                    </a:lnTo>
                    <a:lnTo>
                      <a:pt x="5584" y="3716"/>
                    </a:lnTo>
                    <a:lnTo>
                      <a:pt x="5667" y="3446"/>
                    </a:lnTo>
                    <a:lnTo>
                      <a:pt x="5708" y="3155"/>
                    </a:lnTo>
                    <a:lnTo>
                      <a:pt x="5729" y="2865"/>
                    </a:lnTo>
                    <a:lnTo>
                      <a:pt x="5708" y="2574"/>
                    </a:lnTo>
                    <a:lnTo>
                      <a:pt x="5667" y="2284"/>
                    </a:lnTo>
                    <a:lnTo>
                      <a:pt x="5584" y="2014"/>
                    </a:lnTo>
                    <a:lnTo>
                      <a:pt x="5501" y="1744"/>
                    </a:lnTo>
                    <a:lnTo>
                      <a:pt x="5376" y="1495"/>
                    </a:lnTo>
                    <a:lnTo>
                      <a:pt x="5231" y="1267"/>
                    </a:lnTo>
                    <a:lnTo>
                      <a:pt x="5065" y="1038"/>
                    </a:lnTo>
                    <a:lnTo>
                      <a:pt x="4878" y="831"/>
                    </a:lnTo>
                    <a:lnTo>
                      <a:pt x="4670" y="644"/>
                    </a:lnTo>
                    <a:lnTo>
                      <a:pt x="4463" y="478"/>
                    </a:lnTo>
                    <a:lnTo>
                      <a:pt x="4214" y="333"/>
                    </a:lnTo>
                    <a:lnTo>
                      <a:pt x="3965" y="229"/>
                    </a:lnTo>
                    <a:lnTo>
                      <a:pt x="3716" y="125"/>
                    </a:lnTo>
                    <a:lnTo>
                      <a:pt x="3425" y="63"/>
                    </a:lnTo>
                    <a:lnTo>
                      <a:pt x="3155" y="1"/>
                    </a:lnTo>
                    <a:close/>
                  </a:path>
                </a:pathLst>
              </a:custGeom>
              <a:solidFill>
                <a:srgbClr val="ED7B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3;p25">
                <a:extLst>
                  <a:ext uri="{FF2B5EF4-FFF2-40B4-BE49-F238E27FC236}">
                    <a16:creationId xmlns:a16="http://schemas.microsoft.com/office/drawing/2014/main" id="{8B98104A-5861-4C02-8724-30B7400334EE}"/>
                  </a:ext>
                </a:extLst>
              </p:cNvPr>
              <p:cNvSpPr/>
              <p:nvPr/>
            </p:nvSpPr>
            <p:spPr>
              <a:xfrm>
                <a:off x="2161405" y="1739722"/>
                <a:ext cx="59493" cy="48764"/>
              </a:xfrm>
              <a:custGeom>
                <a:avLst/>
                <a:gdLst/>
                <a:ahLst/>
                <a:cxnLst/>
                <a:rect l="l" t="t" r="r" b="b"/>
                <a:pathLst>
                  <a:path w="3571" h="2927" extrusionOk="0">
                    <a:moveTo>
                      <a:pt x="437" y="1"/>
                    </a:moveTo>
                    <a:lnTo>
                      <a:pt x="126" y="42"/>
                    </a:lnTo>
                    <a:lnTo>
                      <a:pt x="63" y="63"/>
                    </a:lnTo>
                    <a:lnTo>
                      <a:pt x="22" y="104"/>
                    </a:lnTo>
                    <a:lnTo>
                      <a:pt x="1" y="146"/>
                    </a:lnTo>
                    <a:lnTo>
                      <a:pt x="1" y="208"/>
                    </a:lnTo>
                    <a:lnTo>
                      <a:pt x="22" y="270"/>
                    </a:lnTo>
                    <a:lnTo>
                      <a:pt x="63" y="312"/>
                    </a:lnTo>
                    <a:lnTo>
                      <a:pt x="105" y="333"/>
                    </a:lnTo>
                    <a:lnTo>
                      <a:pt x="167" y="333"/>
                    </a:lnTo>
                    <a:lnTo>
                      <a:pt x="458" y="312"/>
                    </a:lnTo>
                    <a:lnTo>
                      <a:pt x="727" y="312"/>
                    </a:lnTo>
                    <a:lnTo>
                      <a:pt x="997" y="333"/>
                    </a:lnTo>
                    <a:lnTo>
                      <a:pt x="1267" y="395"/>
                    </a:lnTo>
                    <a:lnTo>
                      <a:pt x="1537" y="478"/>
                    </a:lnTo>
                    <a:lnTo>
                      <a:pt x="1786" y="582"/>
                    </a:lnTo>
                    <a:lnTo>
                      <a:pt x="2035" y="706"/>
                    </a:lnTo>
                    <a:lnTo>
                      <a:pt x="2263" y="872"/>
                    </a:lnTo>
                    <a:lnTo>
                      <a:pt x="2471" y="1059"/>
                    </a:lnTo>
                    <a:lnTo>
                      <a:pt x="2657" y="1266"/>
                    </a:lnTo>
                    <a:lnTo>
                      <a:pt x="2823" y="1474"/>
                    </a:lnTo>
                    <a:lnTo>
                      <a:pt x="2969" y="1723"/>
                    </a:lnTo>
                    <a:lnTo>
                      <a:pt x="3073" y="1972"/>
                    </a:lnTo>
                    <a:lnTo>
                      <a:pt x="3176" y="2242"/>
                    </a:lnTo>
                    <a:lnTo>
                      <a:pt x="3239" y="2512"/>
                    </a:lnTo>
                    <a:lnTo>
                      <a:pt x="3259" y="2781"/>
                    </a:lnTo>
                    <a:lnTo>
                      <a:pt x="3280" y="2844"/>
                    </a:lnTo>
                    <a:lnTo>
                      <a:pt x="3322" y="2885"/>
                    </a:lnTo>
                    <a:lnTo>
                      <a:pt x="3363" y="2906"/>
                    </a:lnTo>
                    <a:lnTo>
                      <a:pt x="3425" y="2927"/>
                    </a:lnTo>
                    <a:lnTo>
                      <a:pt x="3488" y="2906"/>
                    </a:lnTo>
                    <a:lnTo>
                      <a:pt x="3529" y="2865"/>
                    </a:lnTo>
                    <a:lnTo>
                      <a:pt x="3571" y="2823"/>
                    </a:lnTo>
                    <a:lnTo>
                      <a:pt x="3571" y="2761"/>
                    </a:lnTo>
                    <a:lnTo>
                      <a:pt x="3529" y="2449"/>
                    </a:lnTo>
                    <a:lnTo>
                      <a:pt x="3467" y="2159"/>
                    </a:lnTo>
                    <a:lnTo>
                      <a:pt x="3363" y="1868"/>
                    </a:lnTo>
                    <a:lnTo>
                      <a:pt x="3239" y="1578"/>
                    </a:lnTo>
                    <a:lnTo>
                      <a:pt x="3073" y="1308"/>
                    </a:lnTo>
                    <a:lnTo>
                      <a:pt x="2886" y="1059"/>
                    </a:lnTo>
                    <a:lnTo>
                      <a:pt x="2678" y="831"/>
                    </a:lnTo>
                    <a:lnTo>
                      <a:pt x="2450" y="623"/>
                    </a:lnTo>
                    <a:lnTo>
                      <a:pt x="2201" y="457"/>
                    </a:lnTo>
                    <a:lnTo>
                      <a:pt x="1931" y="291"/>
                    </a:lnTo>
                    <a:lnTo>
                      <a:pt x="1641" y="187"/>
                    </a:lnTo>
                    <a:lnTo>
                      <a:pt x="1350" y="84"/>
                    </a:lnTo>
                    <a:lnTo>
                      <a:pt x="1039" y="21"/>
                    </a:lnTo>
                    <a:lnTo>
                      <a:pt x="748" y="1"/>
                    </a:lnTo>
                    <a:close/>
                  </a:path>
                </a:pathLst>
              </a:custGeom>
              <a:solidFill>
                <a:srgbClr val="CF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4;p25">
                <a:extLst>
                  <a:ext uri="{FF2B5EF4-FFF2-40B4-BE49-F238E27FC236}">
                    <a16:creationId xmlns:a16="http://schemas.microsoft.com/office/drawing/2014/main" id="{BEFC8D66-39F4-46F0-B2E1-E4FC38088C31}"/>
                  </a:ext>
                </a:extLst>
              </p:cNvPr>
              <p:cNvSpPr/>
              <p:nvPr/>
            </p:nvSpPr>
            <p:spPr>
              <a:xfrm>
                <a:off x="2167986" y="1749751"/>
                <a:ext cx="35286" cy="31821"/>
              </a:xfrm>
              <a:custGeom>
                <a:avLst/>
                <a:gdLst/>
                <a:ahLst/>
                <a:cxnLst/>
                <a:rect l="l" t="t" r="r" b="b"/>
                <a:pathLst>
                  <a:path w="2118" h="1910" extrusionOk="0">
                    <a:moveTo>
                      <a:pt x="1930" y="0"/>
                    </a:moveTo>
                    <a:lnTo>
                      <a:pt x="1764" y="21"/>
                    </a:lnTo>
                    <a:lnTo>
                      <a:pt x="1598" y="83"/>
                    </a:lnTo>
                    <a:lnTo>
                      <a:pt x="1287" y="208"/>
                    </a:lnTo>
                    <a:lnTo>
                      <a:pt x="996" y="374"/>
                    </a:lnTo>
                    <a:lnTo>
                      <a:pt x="727" y="581"/>
                    </a:lnTo>
                    <a:lnTo>
                      <a:pt x="498" y="810"/>
                    </a:lnTo>
                    <a:lnTo>
                      <a:pt x="291" y="1100"/>
                    </a:lnTo>
                    <a:lnTo>
                      <a:pt x="125" y="1391"/>
                    </a:lnTo>
                    <a:lnTo>
                      <a:pt x="0" y="1723"/>
                    </a:lnTo>
                    <a:lnTo>
                      <a:pt x="0" y="1785"/>
                    </a:lnTo>
                    <a:lnTo>
                      <a:pt x="0" y="1827"/>
                    </a:lnTo>
                    <a:lnTo>
                      <a:pt x="42" y="1889"/>
                    </a:lnTo>
                    <a:lnTo>
                      <a:pt x="104" y="1910"/>
                    </a:lnTo>
                    <a:lnTo>
                      <a:pt x="187" y="1910"/>
                    </a:lnTo>
                    <a:lnTo>
                      <a:pt x="229" y="1889"/>
                    </a:lnTo>
                    <a:lnTo>
                      <a:pt x="270" y="1847"/>
                    </a:lnTo>
                    <a:lnTo>
                      <a:pt x="291" y="1806"/>
                    </a:lnTo>
                    <a:lnTo>
                      <a:pt x="395" y="1515"/>
                    </a:lnTo>
                    <a:lnTo>
                      <a:pt x="540" y="1266"/>
                    </a:lnTo>
                    <a:lnTo>
                      <a:pt x="727" y="1017"/>
                    </a:lnTo>
                    <a:lnTo>
                      <a:pt x="934" y="810"/>
                    </a:lnTo>
                    <a:lnTo>
                      <a:pt x="1163" y="623"/>
                    </a:lnTo>
                    <a:lnTo>
                      <a:pt x="1412" y="478"/>
                    </a:lnTo>
                    <a:lnTo>
                      <a:pt x="1702" y="374"/>
                    </a:lnTo>
                    <a:lnTo>
                      <a:pt x="1993" y="291"/>
                    </a:lnTo>
                    <a:lnTo>
                      <a:pt x="2055" y="270"/>
                    </a:lnTo>
                    <a:lnTo>
                      <a:pt x="2096" y="229"/>
                    </a:lnTo>
                    <a:lnTo>
                      <a:pt x="2117" y="187"/>
                    </a:lnTo>
                    <a:lnTo>
                      <a:pt x="2117" y="125"/>
                    </a:lnTo>
                    <a:lnTo>
                      <a:pt x="2096" y="63"/>
                    </a:lnTo>
                    <a:lnTo>
                      <a:pt x="2055" y="21"/>
                    </a:lnTo>
                    <a:lnTo>
                      <a:pt x="1993" y="0"/>
                    </a:lnTo>
                    <a:close/>
                  </a:path>
                </a:pathLst>
              </a:custGeom>
              <a:solidFill>
                <a:srgbClr val="CF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5;p25">
                <a:extLst>
                  <a:ext uri="{FF2B5EF4-FFF2-40B4-BE49-F238E27FC236}">
                    <a16:creationId xmlns:a16="http://schemas.microsoft.com/office/drawing/2014/main" id="{71C2ADCC-6F78-4946-B816-013658B49D3D}"/>
                  </a:ext>
                </a:extLst>
              </p:cNvPr>
              <p:cNvSpPr/>
              <p:nvPr/>
            </p:nvSpPr>
            <p:spPr>
              <a:xfrm>
                <a:off x="2330138" y="1714132"/>
                <a:ext cx="26639" cy="85416"/>
              </a:xfrm>
              <a:custGeom>
                <a:avLst/>
                <a:gdLst/>
                <a:ahLst/>
                <a:cxnLst/>
                <a:rect l="l" t="t" r="r" b="b"/>
                <a:pathLst>
                  <a:path w="1599" h="5127" extrusionOk="0">
                    <a:moveTo>
                      <a:pt x="105" y="1"/>
                    </a:moveTo>
                    <a:lnTo>
                      <a:pt x="42" y="21"/>
                    </a:lnTo>
                    <a:lnTo>
                      <a:pt x="22" y="84"/>
                    </a:lnTo>
                    <a:lnTo>
                      <a:pt x="1" y="146"/>
                    </a:lnTo>
                    <a:lnTo>
                      <a:pt x="1" y="188"/>
                    </a:lnTo>
                    <a:lnTo>
                      <a:pt x="1267" y="3923"/>
                    </a:lnTo>
                    <a:lnTo>
                      <a:pt x="1288" y="4006"/>
                    </a:lnTo>
                    <a:lnTo>
                      <a:pt x="1288" y="4089"/>
                    </a:lnTo>
                    <a:lnTo>
                      <a:pt x="1288" y="4172"/>
                    </a:lnTo>
                    <a:lnTo>
                      <a:pt x="1246" y="4255"/>
                    </a:lnTo>
                    <a:lnTo>
                      <a:pt x="1204" y="4317"/>
                    </a:lnTo>
                    <a:lnTo>
                      <a:pt x="1163" y="4380"/>
                    </a:lnTo>
                    <a:lnTo>
                      <a:pt x="1101" y="4442"/>
                    </a:lnTo>
                    <a:lnTo>
                      <a:pt x="1018" y="4463"/>
                    </a:lnTo>
                    <a:lnTo>
                      <a:pt x="84" y="4836"/>
                    </a:lnTo>
                    <a:lnTo>
                      <a:pt x="42" y="4878"/>
                    </a:lnTo>
                    <a:lnTo>
                      <a:pt x="1" y="4919"/>
                    </a:lnTo>
                    <a:lnTo>
                      <a:pt x="1" y="4982"/>
                    </a:lnTo>
                    <a:lnTo>
                      <a:pt x="1" y="5044"/>
                    </a:lnTo>
                    <a:lnTo>
                      <a:pt x="22" y="5085"/>
                    </a:lnTo>
                    <a:lnTo>
                      <a:pt x="63" y="5106"/>
                    </a:lnTo>
                    <a:lnTo>
                      <a:pt x="105" y="5127"/>
                    </a:lnTo>
                    <a:lnTo>
                      <a:pt x="208" y="5127"/>
                    </a:lnTo>
                    <a:lnTo>
                      <a:pt x="1142" y="4753"/>
                    </a:lnTo>
                    <a:lnTo>
                      <a:pt x="1267" y="4691"/>
                    </a:lnTo>
                    <a:lnTo>
                      <a:pt x="1371" y="4608"/>
                    </a:lnTo>
                    <a:lnTo>
                      <a:pt x="1454" y="4504"/>
                    </a:lnTo>
                    <a:lnTo>
                      <a:pt x="1537" y="4380"/>
                    </a:lnTo>
                    <a:lnTo>
                      <a:pt x="1578" y="4255"/>
                    </a:lnTo>
                    <a:lnTo>
                      <a:pt x="1599" y="4110"/>
                    </a:lnTo>
                    <a:lnTo>
                      <a:pt x="1599" y="3985"/>
                    </a:lnTo>
                    <a:lnTo>
                      <a:pt x="1557" y="3840"/>
                    </a:lnTo>
                    <a:lnTo>
                      <a:pt x="291" y="104"/>
                    </a:lnTo>
                    <a:lnTo>
                      <a:pt x="271" y="42"/>
                    </a:lnTo>
                    <a:lnTo>
                      <a:pt x="208" y="1"/>
                    </a:lnTo>
                    <a:close/>
                  </a:path>
                </a:pathLst>
              </a:custGeom>
              <a:solidFill>
                <a:srgbClr val="444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6;p25">
                <a:extLst>
                  <a:ext uri="{FF2B5EF4-FFF2-40B4-BE49-F238E27FC236}">
                    <a16:creationId xmlns:a16="http://schemas.microsoft.com/office/drawing/2014/main" id="{A039E875-AC29-4523-96C0-33E7517AF3FE}"/>
                  </a:ext>
                </a:extLst>
              </p:cNvPr>
              <p:cNvSpPr/>
              <p:nvPr/>
            </p:nvSpPr>
            <p:spPr>
              <a:xfrm>
                <a:off x="2292803" y="1815091"/>
                <a:ext cx="100626" cy="24224"/>
              </a:xfrm>
              <a:custGeom>
                <a:avLst/>
                <a:gdLst/>
                <a:ahLst/>
                <a:cxnLst/>
                <a:rect l="l" t="t" r="r" b="b"/>
                <a:pathLst>
                  <a:path w="6040" h="1454" extrusionOk="0">
                    <a:moveTo>
                      <a:pt x="5832" y="1"/>
                    </a:moveTo>
                    <a:lnTo>
                      <a:pt x="5791" y="22"/>
                    </a:lnTo>
                    <a:lnTo>
                      <a:pt x="5500" y="271"/>
                    </a:lnTo>
                    <a:lnTo>
                      <a:pt x="5189" y="478"/>
                    </a:lnTo>
                    <a:lnTo>
                      <a:pt x="4857" y="665"/>
                    </a:lnTo>
                    <a:lnTo>
                      <a:pt x="4525" y="831"/>
                    </a:lnTo>
                    <a:lnTo>
                      <a:pt x="4172" y="955"/>
                    </a:lnTo>
                    <a:lnTo>
                      <a:pt x="3798" y="1059"/>
                    </a:lnTo>
                    <a:lnTo>
                      <a:pt x="3445" y="1122"/>
                    </a:lnTo>
                    <a:lnTo>
                      <a:pt x="3072" y="1142"/>
                    </a:lnTo>
                    <a:lnTo>
                      <a:pt x="2698" y="1142"/>
                    </a:lnTo>
                    <a:lnTo>
                      <a:pt x="2325" y="1122"/>
                    </a:lnTo>
                    <a:lnTo>
                      <a:pt x="1951" y="1059"/>
                    </a:lnTo>
                    <a:lnTo>
                      <a:pt x="1578" y="955"/>
                    </a:lnTo>
                    <a:lnTo>
                      <a:pt x="1225" y="831"/>
                    </a:lnTo>
                    <a:lnTo>
                      <a:pt x="893" y="686"/>
                    </a:lnTo>
                    <a:lnTo>
                      <a:pt x="561" y="499"/>
                    </a:lnTo>
                    <a:lnTo>
                      <a:pt x="249" y="291"/>
                    </a:lnTo>
                    <a:lnTo>
                      <a:pt x="187" y="250"/>
                    </a:lnTo>
                    <a:lnTo>
                      <a:pt x="146" y="250"/>
                    </a:lnTo>
                    <a:lnTo>
                      <a:pt x="83" y="271"/>
                    </a:lnTo>
                    <a:lnTo>
                      <a:pt x="42" y="312"/>
                    </a:lnTo>
                    <a:lnTo>
                      <a:pt x="0" y="374"/>
                    </a:lnTo>
                    <a:lnTo>
                      <a:pt x="0" y="437"/>
                    </a:lnTo>
                    <a:lnTo>
                      <a:pt x="21" y="478"/>
                    </a:lnTo>
                    <a:lnTo>
                      <a:pt x="63" y="540"/>
                    </a:lnTo>
                    <a:lnTo>
                      <a:pt x="374" y="748"/>
                    </a:lnTo>
                    <a:lnTo>
                      <a:pt x="706" y="935"/>
                    </a:lnTo>
                    <a:lnTo>
                      <a:pt x="1038" y="1101"/>
                    </a:lnTo>
                    <a:lnTo>
                      <a:pt x="1391" y="1225"/>
                    </a:lnTo>
                    <a:lnTo>
                      <a:pt x="1744" y="1329"/>
                    </a:lnTo>
                    <a:lnTo>
                      <a:pt x="2117" y="1412"/>
                    </a:lnTo>
                    <a:lnTo>
                      <a:pt x="2491" y="1454"/>
                    </a:lnTo>
                    <a:lnTo>
                      <a:pt x="3072" y="1454"/>
                    </a:lnTo>
                    <a:lnTo>
                      <a:pt x="3487" y="1412"/>
                    </a:lnTo>
                    <a:lnTo>
                      <a:pt x="3881" y="1350"/>
                    </a:lnTo>
                    <a:lnTo>
                      <a:pt x="4255" y="1246"/>
                    </a:lnTo>
                    <a:lnTo>
                      <a:pt x="4628" y="1122"/>
                    </a:lnTo>
                    <a:lnTo>
                      <a:pt x="5002" y="935"/>
                    </a:lnTo>
                    <a:lnTo>
                      <a:pt x="5355" y="748"/>
                    </a:lnTo>
                    <a:lnTo>
                      <a:pt x="5687" y="520"/>
                    </a:lnTo>
                    <a:lnTo>
                      <a:pt x="5998" y="271"/>
                    </a:lnTo>
                    <a:lnTo>
                      <a:pt x="6019" y="208"/>
                    </a:lnTo>
                    <a:lnTo>
                      <a:pt x="6040" y="146"/>
                    </a:lnTo>
                    <a:lnTo>
                      <a:pt x="6040" y="105"/>
                    </a:lnTo>
                    <a:lnTo>
                      <a:pt x="5998" y="42"/>
                    </a:lnTo>
                    <a:lnTo>
                      <a:pt x="5957" y="1"/>
                    </a:lnTo>
                    <a:close/>
                  </a:path>
                </a:pathLst>
              </a:custGeom>
              <a:solidFill>
                <a:srgbClr val="444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7;p25">
                <a:extLst>
                  <a:ext uri="{FF2B5EF4-FFF2-40B4-BE49-F238E27FC236}">
                    <a16:creationId xmlns:a16="http://schemas.microsoft.com/office/drawing/2014/main" id="{9313D876-08E9-433C-B21F-0226B5F75875}"/>
                  </a:ext>
                </a:extLst>
              </p:cNvPr>
              <p:cNvSpPr/>
              <p:nvPr/>
            </p:nvSpPr>
            <p:spPr>
              <a:xfrm>
                <a:off x="2344315" y="1694773"/>
                <a:ext cx="69172" cy="35636"/>
              </a:xfrm>
              <a:custGeom>
                <a:avLst/>
                <a:gdLst/>
                <a:ahLst/>
                <a:cxnLst/>
                <a:rect l="l" t="t" r="r" b="b"/>
                <a:pathLst>
                  <a:path w="4152" h="2139" extrusionOk="0">
                    <a:moveTo>
                      <a:pt x="2076" y="1"/>
                    </a:moveTo>
                    <a:lnTo>
                      <a:pt x="1869" y="21"/>
                    </a:lnTo>
                    <a:lnTo>
                      <a:pt x="1661" y="63"/>
                    </a:lnTo>
                    <a:lnTo>
                      <a:pt x="1453" y="104"/>
                    </a:lnTo>
                    <a:lnTo>
                      <a:pt x="1267" y="187"/>
                    </a:lnTo>
                    <a:lnTo>
                      <a:pt x="1080" y="250"/>
                    </a:lnTo>
                    <a:lnTo>
                      <a:pt x="914" y="353"/>
                    </a:lnTo>
                    <a:lnTo>
                      <a:pt x="603" y="540"/>
                    </a:lnTo>
                    <a:lnTo>
                      <a:pt x="353" y="748"/>
                    </a:lnTo>
                    <a:lnTo>
                      <a:pt x="167" y="914"/>
                    </a:lnTo>
                    <a:lnTo>
                      <a:pt x="1" y="1080"/>
                    </a:lnTo>
                    <a:lnTo>
                      <a:pt x="167" y="1246"/>
                    </a:lnTo>
                    <a:lnTo>
                      <a:pt x="353" y="1412"/>
                    </a:lnTo>
                    <a:lnTo>
                      <a:pt x="603" y="1619"/>
                    </a:lnTo>
                    <a:lnTo>
                      <a:pt x="914" y="1806"/>
                    </a:lnTo>
                    <a:lnTo>
                      <a:pt x="1080" y="1889"/>
                    </a:lnTo>
                    <a:lnTo>
                      <a:pt x="1267" y="1972"/>
                    </a:lnTo>
                    <a:lnTo>
                      <a:pt x="1453" y="2034"/>
                    </a:lnTo>
                    <a:lnTo>
                      <a:pt x="1661" y="2097"/>
                    </a:lnTo>
                    <a:lnTo>
                      <a:pt x="1869" y="2138"/>
                    </a:lnTo>
                    <a:lnTo>
                      <a:pt x="2221" y="2138"/>
                    </a:lnTo>
                    <a:lnTo>
                      <a:pt x="2387" y="2117"/>
                    </a:lnTo>
                    <a:lnTo>
                      <a:pt x="2574" y="2076"/>
                    </a:lnTo>
                    <a:lnTo>
                      <a:pt x="2740" y="2034"/>
                    </a:lnTo>
                    <a:lnTo>
                      <a:pt x="2927" y="1951"/>
                    </a:lnTo>
                    <a:lnTo>
                      <a:pt x="3072" y="1889"/>
                    </a:lnTo>
                    <a:lnTo>
                      <a:pt x="3384" y="1723"/>
                    </a:lnTo>
                    <a:lnTo>
                      <a:pt x="3633" y="1536"/>
                    </a:lnTo>
                    <a:lnTo>
                      <a:pt x="3861" y="1370"/>
                    </a:lnTo>
                    <a:lnTo>
                      <a:pt x="4006" y="1225"/>
                    </a:lnTo>
                    <a:lnTo>
                      <a:pt x="4151" y="1080"/>
                    </a:lnTo>
                    <a:lnTo>
                      <a:pt x="4006" y="934"/>
                    </a:lnTo>
                    <a:lnTo>
                      <a:pt x="3861" y="789"/>
                    </a:lnTo>
                    <a:lnTo>
                      <a:pt x="3633" y="623"/>
                    </a:lnTo>
                    <a:lnTo>
                      <a:pt x="3384" y="436"/>
                    </a:lnTo>
                    <a:lnTo>
                      <a:pt x="3072" y="270"/>
                    </a:lnTo>
                    <a:lnTo>
                      <a:pt x="2927" y="187"/>
                    </a:lnTo>
                    <a:lnTo>
                      <a:pt x="2740" y="125"/>
                    </a:lnTo>
                    <a:lnTo>
                      <a:pt x="2574" y="84"/>
                    </a:lnTo>
                    <a:lnTo>
                      <a:pt x="2387" y="42"/>
                    </a:lnTo>
                    <a:lnTo>
                      <a:pt x="2221" y="21"/>
                    </a:lnTo>
                    <a:lnTo>
                      <a:pt x="2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8;p25">
                <a:extLst>
                  <a:ext uri="{FF2B5EF4-FFF2-40B4-BE49-F238E27FC236}">
                    <a16:creationId xmlns:a16="http://schemas.microsoft.com/office/drawing/2014/main" id="{EADB8962-5973-4840-84DD-4C5BE90E3A88}"/>
                  </a:ext>
                </a:extLst>
              </p:cNvPr>
              <p:cNvSpPr/>
              <p:nvPr/>
            </p:nvSpPr>
            <p:spPr>
              <a:xfrm>
                <a:off x="2341550" y="1692357"/>
                <a:ext cx="74354" cy="22824"/>
              </a:xfrm>
              <a:custGeom>
                <a:avLst/>
                <a:gdLst/>
                <a:ahLst/>
                <a:cxnLst/>
                <a:rect l="l" t="t" r="r" b="b"/>
                <a:pathLst>
                  <a:path w="4463" h="1370" extrusionOk="0">
                    <a:moveTo>
                      <a:pt x="2014" y="0"/>
                    </a:moveTo>
                    <a:lnTo>
                      <a:pt x="1806" y="42"/>
                    </a:lnTo>
                    <a:lnTo>
                      <a:pt x="1599" y="104"/>
                    </a:lnTo>
                    <a:lnTo>
                      <a:pt x="1391" y="166"/>
                    </a:lnTo>
                    <a:lnTo>
                      <a:pt x="1204" y="249"/>
                    </a:lnTo>
                    <a:lnTo>
                      <a:pt x="1038" y="332"/>
                    </a:lnTo>
                    <a:lnTo>
                      <a:pt x="706" y="540"/>
                    </a:lnTo>
                    <a:lnTo>
                      <a:pt x="436" y="747"/>
                    </a:lnTo>
                    <a:lnTo>
                      <a:pt x="229" y="913"/>
                    </a:lnTo>
                    <a:lnTo>
                      <a:pt x="42" y="1121"/>
                    </a:lnTo>
                    <a:lnTo>
                      <a:pt x="21" y="1162"/>
                    </a:lnTo>
                    <a:lnTo>
                      <a:pt x="1" y="1225"/>
                    </a:lnTo>
                    <a:lnTo>
                      <a:pt x="21" y="1287"/>
                    </a:lnTo>
                    <a:lnTo>
                      <a:pt x="63" y="1328"/>
                    </a:lnTo>
                    <a:lnTo>
                      <a:pt x="104" y="1370"/>
                    </a:lnTo>
                    <a:lnTo>
                      <a:pt x="229" y="1370"/>
                    </a:lnTo>
                    <a:lnTo>
                      <a:pt x="291" y="1328"/>
                    </a:lnTo>
                    <a:lnTo>
                      <a:pt x="436" y="1162"/>
                    </a:lnTo>
                    <a:lnTo>
                      <a:pt x="623" y="996"/>
                    </a:lnTo>
                    <a:lnTo>
                      <a:pt x="872" y="810"/>
                    </a:lnTo>
                    <a:lnTo>
                      <a:pt x="1163" y="623"/>
                    </a:lnTo>
                    <a:lnTo>
                      <a:pt x="1308" y="540"/>
                    </a:lnTo>
                    <a:lnTo>
                      <a:pt x="1495" y="457"/>
                    </a:lnTo>
                    <a:lnTo>
                      <a:pt x="1661" y="395"/>
                    </a:lnTo>
                    <a:lnTo>
                      <a:pt x="1848" y="353"/>
                    </a:lnTo>
                    <a:lnTo>
                      <a:pt x="2035" y="312"/>
                    </a:lnTo>
                    <a:lnTo>
                      <a:pt x="2429" y="312"/>
                    </a:lnTo>
                    <a:lnTo>
                      <a:pt x="2636" y="353"/>
                    </a:lnTo>
                    <a:lnTo>
                      <a:pt x="2823" y="395"/>
                    </a:lnTo>
                    <a:lnTo>
                      <a:pt x="2989" y="457"/>
                    </a:lnTo>
                    <a:lnTo>
                      <a:pt x="3155" y="540"/>
                    </a:lnTo>
                    <a:lnTo>
                      <a:pt x="3321" y="623"/>
                    </a:lnTo>
                    <a:lnTo>
                      <a:pt x="3612" y="810"/>
                    </a:lnTo>
                    <a:lnTo>
                      <a:pt x="3861" y="996"/>
                    </a:lnTo>
                    <a:lnTo>
                      <a:pt x="4048" y="1162"/>
                    </a:lnTo>
                    <a:lnTo>
                      <a:pt x="4193" y="1328"/>
                    </a:lnTo>
                    <a:lnTo>
                      <a:pt x="4255" y="1349"/>
                    </a:lnTo>
                    <a:lnTo>
                      <a:pt x="4297" y="1370"/>
                    </a:lnTo>
                    <a:lnTo>
                      <a:pt x="4359" y="1370"/>
                    </a:lnTo>
                    <a:lnTo>
                      <a:pt x="4421" y="1328"/>
                    </a:lnTo>
                    <a:lnTo>
                      <a:pt x="4463" y="1287"/>
                    </a:lnTo>
                    <a:lnTo>
                      <a:pt x="4463" y="1225"/>
                    </a:lnTo>
                    <a:lnTo>
                      <a:pt x="4463" y="1162"/>
                    </a:lnTo>
                    <a:lnTo>
                      <a:pt x="4442" y="1121"/>
                    </a:lnTo>
                    <a:lnTo>
                      <a:pt x="4234" y="913"/>
                    </a:lnTo>
                    <a:lnTo>
                      <a:pt x="4048" y="747"/>
                    </a:lnTo>
                    <a:lnTo>
                      <a:pt x="3778" y="540"/>
                    </a:lnTo>
                    <a:lnTo>
                      <a:pt x="3446" y="332"/>
                    </a:lnTo>
                    <a:lnTo>
                      <a:pt x="3280" y="249"/>
                    </a:lnTo>
                    <a:lnTo>
                      <a:pt x="3093" y="166"/>
                    </a:lnTo>
                    <a:lnTo>
                      <a:pt x="2885" y="104"/>
                    </a:lnTo>
                    <a:lnTo>
                      <a:pt x="2678" y="42"/>
                    </a:lnTo>
                    <a:lnTo>
                      <a:pt x="2470" y="0"/>
                    </a:lnTo>
                    <a:close/>
                  </a:path>
                </a:pathLst>
              </a:custGeom>
              <a:solidFill>
                <a:srgbClr val="444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9;p25">
                <a:extLst>
                  <a:ext uri="{FF2B5EF4-FFF2-40B4-BE49-F238E27FC236}">
                    <a16:creationId xmlns:a16="http://schemas.microsoft.com/office/drawing/2014/main" id="{1B11763C-675F-408C-BF14-5D6D4BBE4EEE}"/>
                  </a:ext>
                </a:extLst>
              </p:cNvPr>
              <p:cNvSpPr/>
              <p:nvPr/>
            </p:nvSpPr>
            <p:spPr>
              <a:xfrm>
                <a:off x="2379584" y="1695473"/>
                <a:ext cx="33903" cy="34586"/>
              </a:xfrm>
              <a:custGeom>
                <a:avLst/>
                <a:gdLst/>
                <a:ahLst/>
                <a:cxnLst/>
                <a:rect l="l" t="t" r="r" b="b"/>
                <a:pathLst>
                  <a:path w="2035" h="2076" extrusionOk="0">
                    <a:moveTo>
                      <a:pt x="270" y="0"/>
                    </a:moveTo>
                    <a:lnTo>
                      <a:pt x="146" y="228"/>
                    </a:lnTo>
                    <a:lnTo>
                      <a:pt x="63" y="498"/>
                    </a:lnTo>
                    <a:lnTo>
                      <a:pt x="1" y="747"/>
                    </a:lnTo>
                    <a:lnTo>
                      <a:pt x="1" y="1038"/>
                    </a:lnTo>
                    <a:lnTo>
                      <a:pt x="1" y="1308"/>
                    </a:lnTo>
                    <a:lnTo>
                      <a:pt x="63" y="1577"/>
                    </a:lnTo>
                    <a:lnTo>
                      <a:pt x="146" y="1826"/>
                    </a:lnTo>
                    <a:lnTo>
                      <a:pt x="270" y="2075"/>
                    </a:lnTo>
                    <a:lnTo>
                      <a:pt x="457" y="2034"/>
                    </a:lnTo>
                    <a:lnTo>
                      <a:pt x="623" y="1992"/>
                    </a:lnTo>
                    <a:lnTo>
                      <a:pt x="810" y="1909"/>
                    </a:lnTo>
                    <a:lnTo>
                      <a:pt x="955" y="1847"/>
                    </a:lnTo>
                    <a:lnTo>
                      <a:pt x="1267" y="1681"/>
                    </a:lnTo>
                    <a:lnTo>
                      <a:pt x="1516" y="1494"/>
                    </a:lnTo>
                    <a:lnTo>
                      <a:pt x="1744" y="1328"/>
                    </a:lnTo>
                    <a:lnTo>
                      <a:pt x="1889" y="1183"/>
                    </a:lnTo>
                    <a:lnTo>
                      <a:pt x="2034" y="1038"/>
                    </a:lnTo>
                    <a:lnTo>
                      <a:pt x="1889" y="892"/>
                    </a:lnTo>
                    <a:lnTo>
                      <a:pt x="1744" y="747"/>
                    </a:lnTo>
                    <a:lnTo>
                      <a:pt x="1516" y="581"/>
                    </a:lnTo>
                    <a:lnTo>
                      <a:pt x="1267" y="394"/>
                    </a:lnTo>
                    <a:lnTo>
                      <a:pt x="955" y="228"/>
                    </a:lnTo>
                    <a:lnTo>
                      <a:pt x="810" y="145"/>
                    </a:lnTo>
                    <a:lnTo>
                      <a:pt x="623" y="83"/>
                    </a:lnTo>
                    <a:lnTo>
                      <a:pt x="457" y="42"/>
                    </a:lnTo>
                    <a:lnTo>
                      <a:pt x="270" y="0"/>
                    </a:lnTo>
                    <a:close/>
                  </a:path>
                </a:pathLst>
              </a:custGeom>
              <a:solidFill>
                <a:srgbClr val="444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0;p25">
                <a:extLst>
                  <a:ext uri="{FF2B5EF4-FFF2-40B4-BE49-F238E27FC236}">
                    <a16:creationId xmlns:a16="http://schemas.microsoft.com/office/drawing/2014/main" id="{4C40B463-1295-4318-8F19-338A1EA35DC0}"/>
                  </a:ext>
                </a:extLst>
              </p:cNvPr>
              <p:cNvSpPr/>
              <p:nvPr/>
            </p:nvSpPr>
            <p:spPr>
              <a:xfrm>
                <a:off x="2245438" y="1695123"/>
                <a:ext cx="69156" cy="35286"/>
              </a:xfrm>
              <a:custGeom>
                <a:avLst/>
                <a:gdLst/>
                <a:ahLst/>
                <a:cxnLst/>
                <a:rect l="l" t="t" r="r" b="b"/>
                <a:pathLst>
                  <a:path w="4151" h="2118" extrusionOk="0">
                    <a:moveTo>
                      <a:pt x="1847" y="0"/>
                    </a:moveTo>
                    <a:lnTo>
                      <a:pt x="1640" y="42"/>
                    </a:lnTo>
                    <a:lnTo>
                      <a:pt x="1453" y="83"/>
                    </a:lnTo>
                    <a:lnTo>
                      <a:pt x="1266" y="166"/>
                    </a:lnTo>
                    <a:lnTo>
                      <a:pt x="1079" y="229"/>
                    </a:lnTo>
                    <a:lnTo>
                      <a:pt x="913" y="332"/>
                    </a:lnTo>
                    <a:lnTo>
                      <a:pt x="602" y="519"/>
                    </a:lnTo>
                    <a:lnTo>
                      <a:pt x="353" y="727"/>
                    </a:lnTo>
                    <a:lnTo>
                      <a:pt x="166" y="893"/>
                    </a:lnTo>
                    <a:lnTo>
                      <a:pt x="0" y="1059"/>
                    </a:lnTo>
                    <a:lnTo>
                      <a:pt x="166" y="1225"/>
                    </a:lnTo>
                    <a:lnTo>
                      <a:pt x="353" y="1391"/>
                    </a:lnTo>
                    <a:lnTo>
                      <a:pt x="602" y="1598"/>
                    </a:lnTo>
                    <a:lnTo>
                      <a:pt x="913" y="1785"/>
                    </a:lnTo>
                    <a:lnTo>
                      <a:pt x="1079" y="1868"/>
                    </a:lnTo>
                    <a:lnTo>
                      <a:pt x="1266" y="1951"/>
                    </a:lnTo>
                    <a:lnTo>
                      <a:pt x="1453" y="2034"/>
                    </a:lnTo>
                    <a:lnTo>
                      <a:pt x="1640" y="2076"/>
                    </a:lnTo>
                    <a:lnTo>
                      <a:pt x="1847" y="2117"/>
                    </a:lnTo>
                    <a:lnTo>
                      <a:pt x="2221" y="2117"/>
                    </a:lnTo>
                    <a:lnTo>
                      <a:pt x="2387" y="2096"/>
                    </a:lnTo>
                    <a:lnTo>
                      <a:pt x="2574" y="2055"/>
                    </a:lnTo>
                    <a:lnTo>
                      <a:pt x="2740" y="2013"/>
                    </a:lnTo>
                    <a:lnTo>
                      <a:pt x="2906" y="1930"/>
                    </a:lnTo>
                    <a:lnTo>
                      <a:pt x="3072" y="1868"/>
                    </a:lnTo>
                    <a:lnTo>
                      <a:pt x="3383" y="1702"/>
                    </a:lnTo>
                    <a:lnTo>
                      <a:pt x="3632" y="1515"/>
                    </a:lnTo>
                    <a:lnTo>
                      <a:pt x="3840" y="1349"/>
                    </a:lnTo>
                    <a:lnTo>
                      <a:pt x="4006" y="1204"/>
                    </a:lnTo>
                    <a:lnTo>
                      <a:pt x="4151" y="1059"/>
                    </a:lnTo>
                    <a:lnTo>
                      <a:pt x="4006" y="913"/>
                    </a:lnTo>
                    <a:lnTo>
                      <a:pt x="3840" y="768"/>
                    </a:lnTo>
                    <a:lnTo>
                      <a:pt x="3632" y="602"/>
                    </a:lnTo>
                    <a:lnTo>
                      <a:pt x="3383" y="415"/>
                    </a:lnTo>
                    <a:lnTo>
                      <a:pt x="3072" y="249"/>
                    </a:lnTo>
                    <a:lnTo>
                      <a:pt x="2906" y="166"/>
                    </a:lnTo>
                    <a:lnTo>
                      <a:pt x="2740" y="104"/>
                    </a:lnTo>
                    <a:lnTo>
                      <a:pt x="2574" y="63"/>
                    </a:lnTo>
                    <a:lnTo>
                      <a:pt x="2387" y="21"/>
                    </a:lnTo>
                    <a:lnTo>
                      <a:pt x="2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1;p25">
                <a:extLst>
                  <a:ext uri="{FF2B5EF4-FFF2-40B4-BE49-F238E27FC236}">
                    <a16:creationId xmlns:a16="http://schemas.microsoft.com/office/drawing/2014/main" id="{C98CB802-F3F7-4298-ACE8-8AA0938B3D74}"/>
                  </a:ext>
                </a:extLst>
              </p:cNvPr>
              <p:cNvSpPr/>
              <p:nvPr/>
            </p:nvSpPr>
            <p:spPr>
              <a:xfrm>
                <a:off x="2242673" y="1692357"/>
                <a:ext cx="74354" cy="22824"/>
              </a:xfrm>
              <a:custGeom>
                <a:avLst/>
                <a:gdLst/>
                <a:ahLst/>
                <a:cxnLst/>
                <a:rect l="l" t="t" r="r" b="b"/>
                <a:pathLst>
                  <a:path w="4463" h="1370" extrusionOk="0">
                    <a:moveTo>
                      <a:pt x="2241" y="0"/>
                    </a:moveTo>
                    <a:lnTo>
                      <a:pt x="2013" y="21"/>
                    </a:lnTo>
                    <a:lnTo>
                      <a:pt x="1785" y="42"/>
                    </a:lnTo>
                    <a:lnTo>
                      <a:pt x="1577" y="104"/>
                    </a:lnTo>
                    <a:lnTo>
                      <a:pt x="1391" y="166"/>
                    </a:lnTo>
                    <a:lnTo>
                      <a:pt x="1204" y="249"/>
                    </a:lnTo>
                    <a:lnTo>
                      <a:pt x="1017" y="332"/>
                    </a:lnTo>
                    <a:lnTo>
                      <a:pt x="706" y="540"/>
                    </a:lnTo>
                    <a:lnTo>
                      <a:pt x="436" y="747"/>
                    </a:lnTo>
                    <a:lnTo>
                      <a:pt x="228" y="934"/>
                    </a:lnTo>
                    <a:lnTo>
                      <a:pt x="42" y="1121"/>
                    </a:lnTo>
                    <a:lnTo>
                      <a:pt x="0" y="1162"/>
                    </a:lnTo>
                    <a:lnTo>
                      <a:pt x="0" y="1225"/>
                    </a:lnTo>
                    <a:lnTo>
                      <a:pt x="21" y="1287"/>
                    </a:lnTo>
                    <a:lnTo>
                      <a:pt x="62" y="1328"/>
                    </a:lnTo>
                    <a:lnTo>
                      <a:pt x="104" y="1370"/>
                    </a:lnTo>
                    <a:lnTo>
                      <a:pt x="228" y="1370"/>
                    </a:lnTo>
                    <a:lnTo>
                      <a:pt x="270" y="1328"/>
                    </a:lnTo>
                    <a:lnTo>
                      <a:pt x="436" y="1162"/>
                    </a:lnTo>
                    <a:lnTo>
                      <a:pt x="623" y="996"/>
                    </a:lnTo>
                    <a:lnTo>
                      <a:pt x="851" y="810"/>
                    </a:lnTo>
                    <a:lnTo>
                      <a:pt x="1142" y="623"/>
                    </a:lnTo>
                    <a:lnTo>
                      <a:pt x="1308" y="540"/>
                    </a:lnTo>
                    <a:lnTo>
                      <a:pt x="1474" y="457"/>
                    </a:lnTo>
                    <a:lnTo>
                      <a:pt x="1660" y="395"/>
                    </a:lnTo>
                    <a:lnTo>
                      <a:pt x="1847" y="353"/>
                    </a:lnTo>
                    <a:lnTo>
                      <a:pt x="2034" y="312"/>
                    </a:lnTo>
                    <a:lnTo>
                      <a:pt x="2428" y="312"/>
                    </a:lnTo>
                    <a:lnTo>
                      <a:pt x="2615" y="353"/>
                    </a:lnTo>
                    <a:lnTo>
                      <a:pt x="2802" y="395"/>
                    </a:lnTo>
                    <a:lnTo>
                      <a:pt x="2989" y="457"/>
                    </a:lnTo>
                    <a:lnTo>
                      <a:pt x="3155" y="540"/>
                    </a:lnTo>
                    <a:lnTo>
                      <a:pt x="3321" y="623"/>
                    </a:lnTo>
                    <a:lnTo>
                      <a:pt x="3611" y="810"/>
                    </a:lnTo>
                    <a:lnTo>
                      <a:pt x="3840" y="996"/>
                    </a:lnTo>
                    <a:lnTo>
                      <a:pt x="4026" y="1162"/>
                    </a:lnTo>
                    <a:lnTo>
                      <a:pt x="4192" y="1328"/>
                    </a:lnTo>
                    <a:lnTo>
                      <a:pt x="4234" y="1349"/>
                    </a:lnTo>
                    <a:lnTo>
                      <a:pt x="4296" y="1370"/>
                    </a:lnTo>
                    <a:lnTo>
                      <a:pt x="4358" y="1370"/>
                    </a:lnTo>
                    <a:lnTo>
                      <a:pt x="4400" y="1328"/>
                    </a:lnTo>
                    <a:lnTo>
                      <a:pt x="4441" y="1287"/>
                    </a:lnTo>
                    <a:lnTo>
                      <a:pt x="4462" y="1225"/>
                    </a:lnTo>
                    <a:lnTo>
                      <a:pt x="4462" y="1162"/>
                    </a:lnTo>
                    <a:lnTo>
                      <a:pt x="4421" y="1121"/>
                    </a:lnTo>
                    <a:lnTo>
                      <a:pt x="4234" y="934"/>
                    </a:lnTo>
                    <a:lnTo>
                      <a:pt x="4026" y="747"/>
                    </a:lnTo>
                    <a:lnTo>
                      <a:pt x="3757" y="540"/>
                    </a:lnTo>
                    <a:lnTo>
                      <a:pt x="3445" y="332"/>
                    </a:lnTo>
                    <a:lnTo>
                      <a:pt x="3258" y="249"/>
                    </a:lnTo>
                    <a:lnTo>
                      <a:pt x="3072" y="166"/>
                    </a:lnTo>
                    <a:lnTo>
                      <a:pt x="2885" y="104"/>
                    </a:lnTo>
                    <a:lnTo>
                      <a:pt x="2677" y="42"/>
                    </a:lnTo>
                    <a:lnTo>
                      <a:pt x="2449" y="21"/>
                    </a:lnTo>
                    <a:lnTo>
                      <a:pt x="2241" y="0"/>
                    </a:lnTo>
                    <a:close/>
                  </a:path>
                </a:pathLst>
              </a:custGeom>
              <a:solidFill>
                <a:srgbClr val="444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2;p25">
                <a:extLst>
                  <a:ext uri="{FF2B5EF4-FFF2-40B4-BE49-F238E27FC236}">
                    <a16:creationId xmlns:a16="http://schemas.microsoft.com/office/drawing/2014/main" id="{EB64DB36-3609-4FB4-BC71-D74292DEE8DC}"/>
                  </a:ext>
                </a:extLst>
              </p:cNvPr>
              <p:cNvSpPr/>
              <p:nvPr/>
            </p:nvSpPr>
            <p:spPr>
              <a:xfrm>
                <a:off x="2280357" y="1695473"/>
                <a:ext cx="34236" cy="34586"/>
              </a:xfrm>
              <a:custGeom>
                <a:avLst/>
                <a:gdLst/>
                <a:ahLst/>
                <a:cxnLst/>
                <a:rect l="l" t="t" r="r" b="b"/>
                <a:pathLst>
                  <a:path w="2055" h="2076" extrusionOk="0">
                    <a:moveTo>
                      <a:pt x="291" y="0"/>
                    </a:moveTo>
                    <a:lnTo>
                      <a:pt x="166" y="228"/>
                    </a:lnTo>
                    <a:lnTo>
                      <a:pt x="83" y="498"/>
                    </a:lnTo>
                    <a:lnTo>
                      <a:pt x="21" y="747"/>
                    </a:lnTo>
                    <a:lnTo>
                      <a:pt x="0" y="1038"/>
                    </a:lnTo>
                    <a:lnTo>
                      <a:pt x="21" y="1308"/>
                    </a:lnTo>
                    <a:lnTo>
                      <a:pt x="83" y="1577"/>
                    </a:lnTo>
                    <a:lnTo>
                      <a:pt x="166" y="1826"/>
                    </a:lnTo>
                    <a:lnTo>
                      <a:pt x="291" y="2075"/>
                    </a:lnTo>
                    <a:lnTo>
                      <a:pt x="478" y="2034"/>
                    </a:lnTo>
                    <a:lnTo>
                      <a:pt x="644" y="1992"/>
                    </a:lnTo>
                    <a:lnTo>
                      <a:pt x="810" y="1909"/>
                    </a:lnTo>
                    <a:lnTo>
                      <a:pt x="976" y="1847"/>
                    </a:lnTo>
                    <a:lnTo>
                      <a:pt x="1287" y="1681"/>
                    </a:lnTo>
                    <a:lnTo>
                      <a:pt x="1536" y="1494"/>
                    </a:lnTo>
                    <a:lnTo>
                      <a:pt x="1744" y="1328"/>
                    </a:lnTo>
                    <a:lnTo>
                      <a:pt x="1910" y="1183"/>
                    </a:lnTo>
                    <a:lnTo>
                      <a:pt x="2055" y="1038"/>
                    </a:lnTo>
                    <a:lnTo>
                      <a:pt x="1910" y="892"/>
                    </a:lnTo>
                    <a:lnTo>
                      <a:pt x="1744" y="747"/>
                    </a:lnTo>
                    <a:lnTo>
                      <a:pt x="1536" y="581"/>
                    </a:lnTo>
                    <a:lnTo>
                      <a:pt x="1287" y="394"/>
                    </a:lnTo>
                    <a:lnTo>
                      <a:pt x="976" y="228"/>
                    </a:lnTo>
                    <a:lnTo>
                      <a:pt x="810" y="145"/>
                    </a:lnTo>
                    <a:lnTo>
                      <a:pt x="644" y="83"/>
                    </a:lnTo>
                    <a:lnTo>
                      <a:pt x="478" y="42"/>
                    </a:lnTo>
                    <a:lnTo>
                      <a:pt x="291" y="0"/>
                    </a:lnTo>
                    <a:close/>
                  </a:path>
                </a:pathLst>
              </a:custGeom>
              <a:solidFill>
                <a:srgbClr val="444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3;p25">
                <a:extLst>
                  <a:ext uri="{FF2B5EF4-FFF2-40B4-BE49-F238E27FC236}">
                    <a16:creationId xmlns:a16="http://schemas.microsoft.com/office/drawing/2014/main" id="{FA1CD1FC-B84A-4653-8022-DFBC98A33B2A}"/>
                  </a:ext>
                </a:extLst>
              </p:cNvPr>
              <p:cNvSpPr/>
              <p:nvPr/>
            </p:nvSpPr>
            <p:spPr>
              <a:xfrm>
                <a:off x="2244055" y="1639112"/>
                <a:ext cx="69506" cy="38735"/>
              </a:xfrm>
              <a:custGeom>
                <a:avLst/>
                <a:gdLst/>
                <a:ahLst/>
                <a:cxnLst/>
                <a:rect l="l" t="t" r="r" b="b"/>
                <a:pathLst>
                  <a:path w="4172" h="2325" extrusionOk="0">
                    <a:moveTo>
                      <a:pt x="4047" y="0"/>
                    </a:moveTo>
                    <a:lnTo>
                      <a:pt x="3507" y="145"/>
                    </a:lnTo>
                    <a:lnTo>
                      <a:pt x="2968" y="291"/>
                    </a:lnTo>
                    <a:lnTo>
                      <a:pt x="2449" y="498"/>
                    </a:lnTo>
                    <a:lnTo>
                      <a:pt x="1951" y="706"/>
                    </a:lnTo>
                    <a:lnTo>
                      <a:pt x="1453" y="934"/>
                    </a:lnTo>
                    <a:lnTo>
                      <a:pt x="955" y="1204"/>
                    </a:lnTo>
                    <a:lnTo>
                      <a:pt x="477" y="1474"/>
                    </a:lnTo>
                    <a:lnTo>
                      <a:pt x="0" y="1785"/>
                    </a:lnTo>
                    <a:lnTo>
                      <a:pt x="42" y="2325"/>
                    </a:lnTo>
                    <a:lnTo>
                      <a:pt x="2013" y="1889"/>
                    </a:lnTo>
                    <a:lnTo>
                      <a:pt x="3985" y="1453"/>
                    </a:lnTo>
                    <a:lnTo>
                      <a:pt x="4089" y="1287"/>
                    </a:lnTo>
                    <a:lnTo>
                      <a:pt x="4151" y="1121"/>
                    </a:lnTo>
                    <a:lnTo>
                      <a:pt x="4172" y="934"/>
                    </a:lnTo>
                    <a:lnTo>
                      <a:pt x="4172" y="747"/>
                    </a:lnTo>
                    <a:lnTo>
                      <a:pt x="4172" y="561"/>
                    </a:lnTo>
                    <a:lnTo>
                      <a:pt x="4130" y="374"/>
                    </a:lnTo>
                    <a:lnTo>
                      <a:pt x="4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4;p25">
                <a:extLst>
                  <a:ext uri="{FF2B5EF4-FFF2-40B4-BE49-F238E27FC236}">
                    <a16:creationId xmlns:a16="http://schemas.microsoft.com/office/drawing/2014/main" id="{E149D69D-FC72-4340-BA0D-27A6E6B66354}"/>
                  </a:ext>
                </a:extLst>
              </p:cNvPr>
              <p:cNvSpPr/>
              <p:nvPr/>
            </p:nvSpPr>
            <p:spPr>
              <a:xfrm>
                <a:off x="2344665" y="1639112"/>
                <a:ext cx="69506" cy="38735"/>
              </a:xfrm>
              <a:custGeom>
                <a:avLst/>
                <a:gdLst/>
                <a:ahLst/>
                <a:cxnLst/>
                <a:rect l="l" t="t" r="r" b="b"/>
                <a:pathLst>
                  <a:path w="4172" h="2325" extrusionOk="0">
                    <a:moveTo>
                      <a:pt x="125" y="0"/>
                    </a:moveTo>
                    <a:lnTo>
                      <a:pt x="42" y="374"/>
                    </a:lnTo>
                    <a:lnTo>
                      <a:pt x="21" y="561"/>
                    </a:lnTo>
                    <a:lnTo>
                      <a:pt x="0" y="747"/>
                    </a:lnTo>
                    <a:lnTo>
                      <a:pt x="0" y="934"/>
                    </a:lnTo>
                    <a:lnTo>
                      <a:pt x="42" y="1121"/>
                    </a:lnTo>
                    <a:lnTo>
                      <a:pt x="104" y="1287"/>
                    </a:lnTo>
                    <a:lnTo>
                      <a:pt x="187" y="1453"/>
                    </a:lnTo>
                    <a:lnTo>
                      <a:pt x="2159" y="1889"/>
                    </a:lnTo>
                    <a:lnTo>
                      <a:pt x="4130" y="2325"/>
                    </a:lnTo>
                    <a:lnTo>
                      <a:pt x="4172" y="1785"/>
                    </a:lnTo>
                    <a:lnTo>
                      <a:pt x="3695" y="1474"/>
                    </a:lnTo>
                    <a:lnTo>
                      <a:pt x="3217" y="1204"/>
                    </a:lnTo>
                    <a:lnTo>
                      <a:pt x="2740" y="934"/>
                    </a:lnTo>
                    <a:lnTo>
                      <a:pt x="2242" y="706"/>
                    </a:lnTo>
                    <a:lnTo>
                      <a:pt x="1723" y="498"/>
                    </a:lnTo>
                    <a:lnTo>
                      <a:pt x="1204" y="291"/>
                    </a:lnTo>
                    <a:lnTo>
                      <a:pt x="685" y="14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5;p25">
                <a:extLst>
                  <a:ext uri="{FF2B5EF4-FFF2-40B4-BE49-F238E27FC236}">
                    <a16:creationId xmlns:a16="http://schemas.microsoft.com/office/drawing/2014/main" id="{5C4E4352-EDD9-4244-8F07-4CECAF2915AF}"/>
                  </a:ext>
                </a:extLst>
              </p:cNvPr>
              <p:cNvSpPr/>
              <p:nvPr/>
            </p:nvSpPr>
            <p:spPr>
              <a:xfrm>
                <a:off x="2179398" y="1537802"/>
                <a:ext cx="245852" cy="181877"/>
              </a:xfrm>
              <a:custGeom>
                <a:avLst/>
                <a:gdLst/>
                <a:ahLst/>
                <a:cxnLst/>
                <a:rect l="l" t="t" r="r" b="b"/>
                <a:pathLst>
                  <a:path w="14757" h="10917" extrusionOk="0">
                    <a:moveTo>
                      <a:pt x="14341" y="0"/>
                    </a:moveTo>
                    <a:lnTo>
                      <a:pt x="12681" y="63"/>
                    </a:lnTo>
                    <a:lnTo>
                      <a:pt x="11020" y="146"/>
                    </a:lnTo>
                    <a:lnTo>
                      <a:pt x="9360" y="249"/>
                    </a:lnTo>
                    <a:lnTo>
                      <a:pt x="7721" y="395"/>
                    </a:lnTo>
                    <a:lnTo>
                      <a:pt x="6081" y="540"/>
                    </a:lnTo>
                    <a:lnTo>
                      <a:pt x="4421" y="727"/>
                    </a:lnTo>
                    <a:lnTo>
                      <a:pt x="2781" y="934"/>
                    </a:lnTo>
                    <a:lnTo>
                      <a:pt x="1142" y="1163"/>
                    </a:lnTo>
                    <a:lnTo>
                      <a:pt x="851" y="3508"/>
                    </a:lnTo>
                    <a:lnTo>
                      <a:pt x="561" y="5874"/>
                    </a:lnTo>
                    <a:lnTo>
                      <a:pt x="270" y="8240"/>
                    </a:lnTo>
                    <a:lnTo>
                      <a:pt x="0" y="10585"/>
                    </a:lnTo>
                    <a:lnTo>
                      <a:pt x="332" y="10522"/>
                    </a:lnTo>
                    <a:lnTo>
                      <a:pt x="706" y="10502"/>
                    </a:lnTo>
                    <a:lnTo>
                      <a:pt x="913" y="10502"/>
                    </a:lnTo>
                    <a:lnTo>
                      <a:pt x="1100" y="10522"/>
                    </a:lnTo>
                    <a:lnTo>
                      <a:pt x="1308" y="10564"/>
                    </a:lnTo>
                    <a:lnTo>
                      <a:pt x="1494" y="10605"/>
                    </a:lnTo>
                    <a:lnTo>
                      <a:pt x="1681" y="10668"/>
                    </a:lnTo>
                    <a:lnTo>
                      <a:pt x="1847" y="10730"/>
                    </a:lnTo>
                    <a:lnTo>
                      <a:pt x="2034" y="10834"/>
                    </a:lnTo>
                    <a:lnTo>
                      <a:pt x="2200" y="10917"/>
                    </a:lnTo>
                    <a:lnTo>
                      <a:pt x="2387" y="10543"/>
                    </a:lnTo>
                    <a:lnTo>
                      <a:pt x="2574" y="10170"/>
                    </a:lnTo>
                    <a:lnTo>
                      <a:pt x="2719" y="9775"/>
                    </a:lnTo>
                    <a:lnTo>
                      <a:pt x="2864" y="9360"/>
                    </a:lnTo>
                    <a:lnTo>
                      <a:pt x="2968" y="8966"/>
                    </a:lnTo>
                    <a:lnTo>
                      <a:pt x="3072" y="8551"/>
                    </a:lnTo>
                    <a:lnTo>
                      <a:pt x="3134" y="8115"/>
                    </a:lnTo>
                    <a:lnTo>
                      <a:pt x="3175" y="7700"/>
                    </a:lnTo>
                    <a:lnTo>
                      <a:pt x="3217" y="7285"/>
                    </a:lnTo>
                    <a:lnTo>
                      <a:pt x="3217" y="6849"/>
                    </a:lnTo>
                    <a:lnTo>
                      <a:pt x="3196" y="6434"/>
                    </a:lnTo>
                    <a:lnTo>
                      <a:pt x="3155" y="5998"/>
                    </a:lnTo>
                    <a:lnTo>
                      <a:pt x="3092" y="5583"/>
                    </a:lnTo>
                    <a:lnTo>
                      <a:pt x="3009" y="5168"/>
                    </a:lnTo>
                    <a:lnTo>
                      <a:pt x="2906" y="4753"/>
                    </a:lnTo>
                    <a:lnTo>
                      <a:pt x="2781" y="4338"/>
                    </a:lnTo>
                    <a:lnTo>
                      <a:pt x="3487" y="4027"/>
                    </a:lnTo>
                    <a:lnTo>
                      <a:pt x="4213" y="3757"/>
                    </a:lnTo>
                    <a:lnTo>
                      <a:pt x="4940" y="3508"/>
                    </a:lnTo>
                    <a:lnTo>
                      <a:pt x="5687" y="3321"/>
                    </a:lnTo>
                    <a:lnTo>
                      <a:pt x="6434" y="3176"/>
                    </a:lnTo>
                    <a:lnTo>
                      <a:pt x="7202" y="3051"/>
                    </a:lnTo>
                    <a:lnTo>
                      <a:pt x="7970" y="2968"/>
                    </a:lnTo>
                    <a:lnTo>
                      <a:pt x="8737" y="2947"/>
                    </a:lnTo>
                    <a:lnTo>
                      <a:pt x="9505" y="2947"/>
                    </a:lnTo>
                    <a:lnTo>
                      <a:pt x="10273" y="2989"/>
                    </a:lnTo>
                    <a:lnTo>
                      <a:pt x="11041" y="3072"/>
                    </a:lnTo>
                    <a:lnTo>
                      <a:pt x="11809" y="3196"/>
                    </a:lnTo>
                    <a:lnTo>
                      <a:pt x="12556" y="3362"/>
                    </a:lnTo>
                    <a:lnTo>
                      <a:pt x="13303" y="3570"/>
                    </a:lnTo>
                    <a:lnTo>
                      <a:pt x="14030" y="3819"/>
                    </a:lnTo>
                    <a:lnTo>
                      <a:pt x="14756" y="4110"/>
                    </a:lnTo>
                    <a:lnTo>
                      <a:pt x="14756" y="3591"/>
                    </a:lnTo>
                    <a:lnTo>
                      <a:pt x="14735" y="3072"/>
                    </a:lnTo>
                    <a:lnTo>
                      <a:pt x="14694" y="2553"/>
                    </a:lnTo>
                    <a:lnTo>
                      <a:pt x="14652" y="2034"/>
                    </a:lnTo>
                    <a:lnTo>
                      <a:pt x="14590" y="1536"/>
                    </a:lnTo>
                    <a:lnTo>
                      <a:pt x="14507" y="1017"/>
                    </a:lnTo>
                    <a:lnTo>
                      <a:pt x="143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6;p25">
                <a:extLst>
                  <a:ext uri="{FF2B5EF4-FFF2-40B4-BE49-F238E27FC236}">
                    <a16:creationId xmlns:a16="http://schemas.microsoft.com/office/drawing/2014/main" id="{2C73912F-6DB4-4133-BA30-F43836812197}"/>
                  </a:ext>
                </a:extLst>
              </p:cNvPr>
              <p:cNvSpPr/>
              <p:nvPr/>
            </p:nvSpPr>
            <p:spPr>
              <a:xfrm>
                <a:off x="2003052" y="4346728"/>
                <a:ext cx="94062" cy="156987"/>
              </a:xfrm>
              <a:custGeom>
                <a:avLst/>
                <a:gdLst/>
                <a:ahLst/>
                <a:cxnLst/>
                <a:rect l="l" t="t" r="r" b="b"/>
                <a:pathLst>
                  <a:path w="5646" h="9423" extrusionOk="0">
                    <a:moveTo>
                      <a:pt x="1" y="0"/>
                    </a:moveTo>
                    <a:lnTo>
                      <a:pt x="1" y="6704"/>
                    </a:lnTo>
                    <a:lnTo>
                      <a:pt x="395" y="9423"/>
                    </a:lnTo>
                    <a:lnTo>
                      <a:pt x="4857" y="9423"/>
                    </a:lnTo>
                    <a:lnTo>
                      <a:pt x="5251" y="6849"/>
                    </a:lnTo>
                    <a:lnTo>
                      <a:pt x="5646" y="0"/>
                    </a:lnTo>
                    <a:close/>
                  </a:path>
                </a:pathLst>
              </a:custGeom>
              <a:solidFill>
                <a:srgbClr val="ED7B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7;p25">
                <a:extLst>
                  <a:ext uri="{FF2B5EF4-FFF2-40B4-BE49-F238E27FC236}">
                    <a16:creationId xmlns:a16="http://schemas.microsoft.com/office/drawing/2014/main" id="{5D5766C4-3DD8-4106-AAEF-E166D5B81EF5}"/>
                  </a:ext>
                </a:extLst>
              </p:cNvPr>
              <p:cNvSpPr/>
              <p:nvPr/>
            </p:nvSpPr>
            <p:spPr>
              <a:xfrm>
                <a:off x="1974696" y="4440774"/>
                <a:ext cx="335749" cy="133813"/>
              </a:xfrm>
              <a:custGeom>
                <a:avLst/>
                <a:gdLst/>
                <a:ahLst/>
                <a:cxnLst/>
                <a:rect l="l" t="t" r="r" b="b"/>
                <a:pathLst>
                  <a:path w="20153" h="8032" extrusionOk="0">
                    <a:moveTo>
                      <a:pt x="7846" y="0"/>
                    </a:moveTo>
                    <a:lnTo>
                      <a:pt x="7638" y="21"/>
                    </a:lnTo>
                    <a:lnTo>
                      <a:pt x="7431" y="63"/>
                    </a:lnTo>
                    <a:lnTo>
                      <a:pt x="7244" y="166"/>
                    </a:lnTo>
                    <a:lnTo>
                      <a:pt x="7057" y="291"/>
                    </a:lnTo>
                    <a:lnTo>
                      <a:pt x="6912" y="457"/>
                    </a:lnTo>
                    <a:lnTo>
                      <a:pt x="6767" y="644"/>
                    </a:lnTo>
                    <a:lnTo>
                      <a:pt x="6642" y="851"/>
                    </a:lnTo>
                    <a:lnTo>
                      <a:pt x="6559" y="1100"/>
                    </a:lnTo>
                    <a:lnTo>
                      <a:pt x="6435" y="1391"/>
                    </a:lnTo>
                    <a:lnTo>
                      <a:pt x="6269" y="1661"/>
                    </a:lnTo>
                    <a:lnTo>
                      <a:pt x="6082" y="1889"/>
                    </a:lnTo>
                    <a:lnTo>
                      <a:pt x="5874" y="2096"/>
                    </a:lnTo>
                    <a:lnTo>
                      <a:pt x="5646" y="2242"/>
                    </a:lnTo>
                    <a:lnTo>
                      <a:pt x="5397" y="2366"/>
                    </a:lnTo>
                    <a:lnTo>
                      <a:pt x="5148" y="2429"/>
                    </a:lnTo>
                    <a:lnTo>
                      <a:pt x="4878" y="2449"/>
                    </a:lnTo>
                    <a:lnTo>
                      <a:pt x="3571" y="2449"/>
                    </a:lnTo>
                    <a:lnTo>
                      <a:pt x="3363" y="2387"/>
                    </a:lnTo>
                    <a:lnTo>
                      <a:pt x="3135" y="2304"/>
                    </a:lnTo>
                    <a:lnTo>
                      <a:pt x="2948" y="2200"/>
                    </a:lnTo>
                    <a:lnTo>
                      <a:pt x="2761" y="2055"/>
                    </a:lnTo>
                    <a:lnTo>
                      <a:pt x="2574" y="1889"/>
                    </a:lnTo>
                    <a:lnTo>
                      <a:pt x="2408" y="1681"/>
                    </a:lnTo>
                    <a:lnTo>
                      <a:pt x="2284" y="1453"/>
                    </a:lnTo>
                    <a:lnTo>
                      <a:pt x="2118" y="1121"/>
                    </a:lnTo>
                    <a:lnTo>
                      <a:pt x="2035" y="955"/>
                    </a:lnTo>
                    <a:lnTo>
                      <a:pt x="1931" y="810"/>
                    </a:lnTo>
                    <a:lnTo>
                      <a:pt x="1807" y="685"/>
                    </a:lnTo>
                    <a:lnTo>
                      <a:pt x="1682" y="581"/>
                    </a:lnTo>
                    <a:lnTo>
                      <a:pt x="1558" y="498"/>
                    </a:lnTo>
                    <a:lnTo>
                      <a:pt x="1412" y="436"/>
                    </a:lnTo>
                    <a:lnTo>
                      <a:pt x="1267" y="395"/>
                    </a:lnTo>
                    <a:lnTo>
                      <a:pt x="1122" y="374"/>
                    </a:lnTo>
                    <a:lnTo>
                      <a:pt x="997" y="395"/>
                    </a:lnTo>
                    <a:lnTo>
                      <a:pt x="893" y="415"/>
                    </a:lnTo>
                    <a:lnTo>
                      <a:pt x="707" y="478"/>
                    </a:lnTo>
                    <a:lnTo>
                      <a:pt x="520" y="602"/>
                    </a:lnTo>
                    <a:lnTo>
                      <a:pt x="354" y="747"/>
                    </a:lnTo>
                    <a:lnTo>
                      <a:pt x="229" y="934"/>
                    </a:lnTo>
                    <a:lnTo>
                      <a:pt x="105" y="1142"/>
                    </a:lnTo>
                    <a:lnTo>
                      <a:pt x="43" y="1391"/>
                    </a:lnTo>
                    <a:lnTo>
                      <a:pt x="1" y="1661"/>
                    </a:lnTo>
                    <a:lnTo>
                      <a:pt x="1" y="6787"/>
                    </a:lnTo>
                    <a:lnTo>
                      <a:pt x="22" y="7036"/>
                    </a:lnTo>
                    <a:lnTo>
                      <a:pt x="63" y="7264"/>
                    </a:lnTo>
                    <a:lnTo>
                      <a:pt x="167" y="7492"/>
                    </a:lnTo>
                    <a:lnTo>
                      <a:pt x="292" y="7679"/>
                    </a:lnTo>
                    <a:lnTo>
                      <a:pt x="437" y="7824"/>
                    </a:lnTo>
                    <a:lnTo>
                      <a:pt x="603" y="7949"/>
                    </a:lnTo>
                    <a:lnTo>
                      <a:pt x="790" y="8011"/>
                    </a:lnTo>
                    <a:lnTo>
                      <a:pt x="893" y="8032"/>
                    </a:lnTo>
                    <a:lnTo>
                      <a:pt x="19281" y="8032"/>
                    </a:lnTo>
                    <a:lnTo>
                      <a:pt x="19447" y="8011"/>
                    </a:lnTo>
                    <a:lnTo>
                      <a:pt x="19613" y="7949"/>
                    </a:lnTo>
                    <a:lnTo>
                      <a:pt x="19759" y="7845"/>
                    </a:lnTo>
                    <a:lnTo>
                      <a:pt x="19904" y="7721"/>
                    </a:lnTo>
                    <a:lnTo>
                      <a:pt x="20008" y="7555"/>
                    </a:lnTo>
                    <a:lnTo>
                      <a:pt x="20091" y="7368"/>
                    </a:lnTo>
                    <a:lnTo>
                      <a:pt x="20132" y="7160"/>
                    </a:lnTo>
                    <a:lnTo>
                      <a:pt x="20153" y="6953"/>
                    </a:lnTo>
                    <a:lnTo>
                      <a:pt x="20132" y="6787"/>
                    </a:lnTo>
                    <a:lnTo>
                      <a:pt x="20111" y="6434"/>
                    </a:lnTo>
                    <a:lnTo>
                      <a:pt x="20070" y="6081"/>
                    </a:lnTo>
                    <a:lnTo>
                      <a:pt x="19987" y="5749"/>
                    </a:lnTo>
                    <a:lnTo>
                      <a:pt x="19904" y="5438"/>
                    </a:lnTo>
                    <a:lnTo>
                      <a:pt x="19779" y="5126"/>
                    </a:lnTo>
                    <a:lnTo>
                      <a:pt x="19634" y="4857"/>
                    </a:lnTo>
                    <a:lnTo>
                      <a:pt x="19489" y="4587"/>
                    </a:lnTo>
                    <a:lnTo>
                      <a:pt x="19302" y="4317"/>
                    </a:lnTo>
                    <a:lnTo>
                      <a:pt x="19115" y="4089"/>
                    </a:lnTo>
                    <a:lnTo>
                      <a:pt x="18908" y="3881"/>
                    </a:lnTo>
                    <a:lnTo>
                      <a:pt x="18679" y="3715"/>
                    </a:lnTo>
                    <a:lnTo>
                      <a:pt x="18430" y="3549"/>
                    </a:lnTo>
                    <a:lnTo>
                      <a:pt x="18181" y="3425"/>
                    </a:lnTo>
                    <a:lnTo>
                      <a:pt x="17932" y="3321"/>
                    </a:lnTo>
                    <a:lnTo>
                      <a:pt x="17662" y="3238"/>
                    </a:lnTo>
                    <a:lnTo>
                      <a:pt x="17372" y="3196"/>
                    </a:lnTo>
                    <a:lnTo>
                      <a:pt x="11706" y="2698"/>
                    </a:lnTo>
                    <a:lnTo>
                      <a:pt x="11395" y="2657"/>
                    </a:lnTo>
                    <a:lnTo>
                      <a:pt x="11083" y="2574"/>
                    </a:lnTo>
                    <a:lnTo>
                      <a:pt x="10772" y="2449"/>
                    </a:lnTo>
                    <a:lnTo>
                      <a:pt x="10482" y="2304"/>
                    </a:lnTo>
                    <a:lnTo>
                      <a:pt x="10212" y="2117"/>
                    </a:lnTo>
                    <a:lnTo>
                      <a:pt x="9942" y="1889"/>
                    </a:lnTo>
                    <a:lnTo>
                      <a:pt x="9693" y="1640"/>
                    </a:lnTo>
                    <a:lnTo>
                      <a:pt x="9465" y="1349"/>
                    </a:lnTo>
                    <a:lnTo>
                      <a:pt x="8884" y="561"/>
                    </a:lnTo>
                    <a:lnTo>
                      <a:pt x="8759" y="436"/>
                    </a:lnTo>
                    <a:lnTo>
                      <a:pt x="8655" y="312"/>
                    </a:lnTo>
                    <a:lnTo>
                      <a:pt x="8531" y="229"/>
                    </a:lnTo>
                    <a:lnTo>
                      <a:pt x="8406" y="146"/>
                    </a:lnTo>
                    <a:lnTo>
                      <a:pt x="8261" y="83"/>
                    </a:lnTo>
                    <a:lnTo>
                      <a:pt x="8136" y="21"/>
                    </a:lnTo>
                    <a:lnTo>
                      <a:pt x="79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8;p25">
                <a:extLst>
                  <a:ext uri="{FF2B5EF4-FFF2-40B4-BE49-F238E27FC236}">
                    <a16:creationId xmlns:a16="http://schemas.microsoft.com/office/drawing/2014/main" id="{1929294A-1AD8-4EDD-BA38-63E04ACB17A8}"/>
                  </a:ext>
                </a:extLst>
              </p:cNvPr>
              <p:cNvSpPr/>
              <p:nvPr/>
            </p:nvSpPr>
            <p:spPr>
              <a:xfrm>
                <a:off x="1974696" y="4553829"/>
                <a:ext cx="335749" cy="20758"/>
              </a:xfrm>
              <a:custGeom>
                <a:avLst/>
                <a:gdLst/>
                <a:ahLst/>
                <a:cxnLst/>
                <a:rect l="l" t="t" r="r" b="b"/>
                <a:pathLst>
                  <a:path w="20153" h="1246" extrusionOk="0">
                    <a:moveTo>
                      <a:pt x="1" y="1"/>
                    </a:moveTo>
                    <a:lnTo>
                      <a:pt x="22" y="250"/>
                    </a:lnTo>
                    <a:lnTo>
                      <a:pt x="63" y="478"/>
                    </a:lnTo>
                    <a:lnTo>
                      <a:pt x="167" y="706"/>
                    </a:lnTo>
                    <a:lnTo>
                      <a:pt x="292" y="893"/>
                    </a:lnTo>
                    <a:lnTo>
                      <a:pt x="437" y="1038"/>
                    </a:lnTo>
                    <a:lnTo>
                      <a:pt x="603" y="1163"/>
                    </a:lnTo>
                    <a:lnTo>
                      <a:pt x="790" y="1225"/>
                    </a:lnTo>
                    <a:lnTo>
                      <a:pt x="893" y="1246"/>
                    </a:lnTo>
                    <a:lnTo>
                      <a:pt x="19281" y="1246"/>
                    </a:lnTo>
                    <a:lnTo>
                      <a:pt x="19447" y="1225"/>
                    </a:lnTo>
                    <a:lnTo>
                      <a:pt x="19613" y="1163"/>
                    </a:lnTo>
                    <a:lnTo>
                      <a:pt x="19759" y="1059"/>
                    </a:lnTo>
                    <a:lnTo>
                      <a:pt x="19904" y="935"/>
                    </a:lnTo>
                    <a:lnTo>
                      <a:pt x="20008" y="769"/>
                    </a:lnTo>
                    <a:lnTo>
                      <a:pt x="20091" y="582"/>
                    </a:lnTo>
                    <a:lnTo>
                      <a:pt x="20132" y="374"/>
                    </a:lnTo>
                    <a:lnTo>
                      <a:pt x="20153" y="167"/>
                    </a:lnTo>
                    <a:lnTo>
                      <a:pt x="20132" y="1"/>
                    </a:lnTo>
                    <a:close/>
                  </a:path>
                </a:pathLst>
              </a:custGeom>
              <a:solidFill>
                <a:srgbClr val="444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9;p25">
                <a:extLst>
                  <a:ext uri="{FF2B5EF4-FFF2-40B4-BE49-F238E27FC236}">
                    <a16:creationId xmlns:a16="http://schemas.microsoft.com/office/drawing/2014/main" id="{F1D4BC1B-07FC-405B-9FD0-2F1ADFC6E302}"/>
                  </a:ext>
                </a:extLst>
              </p:cNvPr>
              <p:cNvSpPr/>
              <p:nvPr/>
            </p:nvSpPr>
            <p:spPr>
              <a:xfrm>
                <a:off x="2003052" y="4377849"/>
                <a:ext cx="92346" cy="34936"/>
              </a:xfrm>
              <a:custGeom>
                <a:avLst/>
                <a:gdLst/>
                <a:ahLst/>
                <a:cxnLst/>
                <a:rect l="l" t="t" r="r" b="b"/>
                <a:pathLst>
                  <a:path w="5543" h="2097" extrusionOk="0">
                    <a:moveTo>
                      <a:pt x="1" y="0"/>
                    </a:moveTo>
                    <a:lnTo>
                      <a:pt x="1" y="2096"/>
                    </a:lnTo>
                    <a:lnTo>
                      <a:pt x="5542" y="0"/>
                    </a:lnTo>
                    <a:close/>
                  </a:path>
                </a:pathLst>
              </a:custGeom>
              <a:solidFill>
                <a:srgbClr val="CF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10;p25">
                <a:extLst>
                  <a:ext uri="{FF2B5EF4-FFF2-40B4-BE49-F238E27FC236}">
                    <a16:creationId xmlns:a16="http://schemas.microsoft.com/office/drawing/2014/main" id="{3F91B7ED-36AA-49B3-A6A0-84D7957E6FAD}"/>
                  </a:ext>
                </a:extLst>
              </p:cNvPr>
              <p:cNvSpPr/>
              <p:nvPr/>
            </p:nvSpPr>
            <p:spPr>
              <a:xfrm>
                <a:off x="2602245" y="4346728"/>
                <a:ext cx="109623" cy="156987"/>
              </a:xfrm>
              <a:custGeom>
                <a:avLst/>
                <a:gdLst/>
                <a:ahLst/>
                <a:cxnLst/>
                <a:rect l="l" t="t" r="r" b="b"/>
                <a:pathLst>
                  <a:path w="6580" h="9423" extrusionOk="0">
                    <a:moveTo>
                      <a:pt x="1" y="0"/>
                    </a:moveTo>
                    <a:lnTo>
                      <a:pt x="1329" y="6704"/>
                    </a:lnTo>
                    <a:lnTo>
                      <a:pt x="1723" y="9423"/>
                    </a:lnTo>
                    <a:lnTo>
                      <a:pt x="6186" y="9423"/>
                    </a:lnTo>
                    <a:lnTo>
                      <a:pt x="6580" y="6849"/>
                    </a:lnTo>
                    <a:lnTo>
                      <a:pt x="5646" y="0"/>
                    </a:lnTo>
                    <a:close/>
                  </a:path>
                </a:pathLst>
              </a:custGeom>
              <a:solidFill>
                <a:srgbClr val="ED7B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1;p25">
                <a:extLst>
                  <a:ext uri="{FF2B5EF4-FFF2-40B4-BE49-F238E27FC236}">
                    <a16:creationId xmlns:a16="http://schemas.microsoft.com/office/drawing/2014/main" id="{0801EAF5-B172-4AE9-9E13-0571BBF50DDD}"/>
                  </a:ext>
                </a:extLst>
              </p:cNvPr>
              <p:cNvSpPr/>
              <p:nvPr/>
            </p:nvSpPr>
            <p:spPr>
              <a:xfrm>
                <a:off x="2596031" y="4440774"/>
                <a:ext cx="335749" cy="133813"/>
              </a:xfrm>
              <a:custGeom>
                <a:avLst/>
                <a:gdLst/>
                <a:ahLst/>
                <a:cxnLst/>
                <a:rect l="l" t="t" r="r" b="b"/>
                <a:pathLst>
                  <a:path w="20153" h="8032" extrusionOk="0">
                    <a:moveTo>
                      <a:pt x="7845" y="0"/>
                    </a:moveTo>
                    <a:lnTo>
                      <a:pt x="7638" y="21"/>
                    </a:lnTo>
                    <a:lnTo>
                      <a:pt x="7430" y="63"/>
                    </a:lnTo>
                    <a:lnTo>
                      <a:pt x="7243" y="166"/>
                    </a:lnTo>
                    <a:lnTo>
                      <a:pt x="7077" y="291"/>
                    </a:lnTo>
                    <a:lnTo>
                      <a:pt x="6911" y="457"/>
                    </a:lnTo>
                    <a:lnTo>
                      <a:pt x="6766" y="644"/>
                    </a:lnTo>
                    <a:lnTo>
                      <a:pt x="6642" y="851"/>
                    </a:lnTo>
                    <a:lnTo>
                      <a:pt x="6559" y="1100"/>
                    </a:lnTo>
                    <a:lnTo>
                      <a:pt x="6434" y="1391"/>
                    </a:lnTo>
                    <a:lnTo>
                      <a:pt x="6268" y="1661"/>
                    </a:lnTo>
                    <a:lnTo>
                      <a:pt x="6081" y="1889"/>
                    </a:lnTo>
                    <a:lnTo>
                      <a:pt x="5874" y="2096"/>
                    </a:lnTo>
                    <a:lnTo>
                      <a:pt x="5645" y="2242"/>
                    </a:lnTo>
                    <a:lnTo>
                      <a:pt x="5396" y="2366"/>
                    </a:lnTo>
                    <a:lnTo>
                      <a:pt x="5147" y="2429"/>
                    </a:lnTo>
                    <a:lnTo>
                      <a:pt x="4877" y="2449"/>
                    </a:lnTo>
                    <a:lnTo>
                      <a:pt x="3570" y="2449"/>
                    </a:lnTo>
                    <a:lnTo>
                      <a:pt x="3362" y="2387"/>
                    </a:lnTo>
                    <a:lnTo>
                      <a:pt x="3134" y="2304"/>
                    </a:lnTo>
                    <a:lnTo>
                      <a:pt x="2947" y="2200"/>
                    </a:lnTo>
                    <a:lnTo>
                      <a:pt x="2761" y="2055"/>
                    </a:lnTo>
                    <a:lnTo>
                      <a:pt x="2574" y="1889"/>
                    </a:lnTo>
                    <a:lnTo>
                      <a:pt x="2429" y="1681"/>
                    </a:lnTo>
                    <a:lnTo>
                      <a:pt x="2283" y="1453"/>
                    </a:lnTo>
                    <a:lnTo>
                      <a:pt x="2117" y="1121"/>
                    </a:lnTo>
                    <a:lnTo>
                      <a:pt x="2034" y="955"/>
                    </a:lnTo>
                    <a:lnTo>
                      <a:pt x="1930" y="810"/>
                    </a:lnTo>
                    <a:lnTo>
                      <a:pt x="1827" y="685"/>
                    </a:lnTo>
                    <a:lnTo>
                      <a:pt x="1702" y="581"/>
                    </a:lnTo>
                    <a:lnTo>
                      <a:pt x="1557" y="498"/>
                    </a:lnTo>
                    <a:lnTo>
                      <a:pt x="1412" y="436"/>
                    </a:lnTo>
                    <a:lnTo>
                      <a:pt x="1266" y="395"/>
                    </a:lnTo>
                    <a:lnTo>
                      <a:pt x="1121" y="374"/>
                    </a:lnTo>
                    <a:lnTo>
                      <a:pt x="1017" y="395"/>
                    </a:lnTo>
                    <a:lnTo>
                      <a:pt x="914" y="415"/>
                    </a:lnTo>
                    <a:lnTo>
                      <a:pt x="706" y="478"/>
                    </a:lnTo>
                    <a:lnTo>
                      <a:pt x="519" y="602"/>
                    </a:lnTo>
                    <a:lnTo>
                      <a:pt x="353" y="747"/>
                    </a:lnTo>
                    <a:lnTo>
                      <a:pt x="229" y="934"/>
                    </a:lnTo>
                    <a:lnTo>
                      <a:pt x="125" y="1142"/>
                    </a:lnTo>
                    <a:lnTo>
                      <a:pt x="42" y="1391"/>
                    </a:lnTo>
                    <a:lnTo>
                      <a:pt x="0" y="1661"/>
                    </a:lnTo>
                    <a:lnTo>
                      <a:pt x="0" y="6787"/>
                    </a:lnTo>
                    <a:lnTo>
                      <a:pt x="21" y="7036"/>
                    </a:lnTo>
                    <a:lnTo>
                      <a:pt x="83" y="7264"/>
                    </a:lnTo>
                    <a:lnTo>
                      <a:pt x="166" y="7492"/>
                    </a:lnTo>
                    <a:lnTo>
                      <a:pt x="291" y="7679"/>
                    </a:lnTo>
                    <a:lnTo>
                      <a:pt x="436" y="7824"/>
                    </a:lnTo>
                    <a:lnTo>
                      <a:pt x="602" y="7949"/>
                    </a:lnTo>
                    <a:lnTo>
                      <a:pt x="789" y="8011"/>
                    </a:lnTo>
                    <a:lnTo>
                      <a:pt x="893" y="8032"/>
                    </a:lnTo>
                    <a:lnTo>
                      <a:pt x="19281" y="8032"/>
                    </a:lnTo>
                    <a:lnTo>
                      <a:pt x="19467" y="8011"/>
                    </a:lnTo>
                    <a:lnTo>
                      <a:pt x="19613" y="7949"/>
                    </a:lnTo>
                    <a:lnTo>
                      <a:pt x="19758" y="7845"/>
                    </a:lnTo>
                    <a:lnTo>
                      <a:pt x="19903" y="7721"/>
                    </a:lnTo>
                    <a:lnTo>
                      <a:pt x="20007" y="7555"/>
                    </a:lnTo>
                    <a:lnTo>
                      <a:pt x="20090" y="7368"/>
                    </a:lnTo>
                    <a:lnTo>
                      <a:pt x="20131" y="7160"/>
                    </a:lnTo>
                    <a:lnTo>
                      <a:pt x="20152" y="6953"/>
                    </a:lnTo>
                    <a:lnTo>
                      <a:pt x="20131" y="6787"/>
                    </a:lnTo>
                    <a:lnTo>
                      <a:pt x="20111" y="6434"/>
                    </a:lnTo>
                    <a:lnTo>
                      <a:pt x="20069" y="6081"/>
                    </a:lnTo>
                    <a:lnTo>
                      <a:pt x="19986" y="5749"/>
                    </a:lnTo>
                    <a:lnTo>
                      <a:pt x="19903" y="5438"/>
                    </a:lnTo>
                    <a:lnTo>
                      <a:pt x="19779" y="5126"/>
                    </a:lnTo>
                    <a:lnTo>
                      <a:pt x="19633" y="4857"/>
                    </a:lnTo>
                    <a:lnTo>
                      <a:pt x="19488" y="4587"/>
                    </a:lnTo>
                    <a:lnTo>
                      <a:pt x="19301" y="4317"/>
                    </a:lnTo>
                    <a:lnTo>
                      <a:pt x="19115" y="4089"/>
                    </a:lnTo>
                    <a:lnTo>
                      <a:pt x="18907" y="3881"/>
                    </a:lnTo>
                    <a:lnTo>
                      <a:pt x="18679" y="3715"/>
                    </a:lnTo>
                    <a:lnTo>
                      <a:pt x="18430" y="3549"/>
                    </a:lnTo>
                    <a:lnTo>
                      <a:pt x="18181" y="3425"/>
                    </a:lnTo>
                    <a:lnTo>
                      <a:pt x="17932" y="3321"/>
                    </a:lnTo>
                    <a:lnTo>
                      <a:pt x="17662" y="3238"/>
                    </a:lnTo>
                    <a:lnTo>
                      <a:pt x="17371" y="3196"/>
                    </a:lnTo>
                    <a:lnTo>
                      <a:pt x="11705" y="2698"/>
                    </a:lnTo>
                    <a:lnTo>
                      <a:pt x="11394" y="2657"/>
                    </a:lnTo>
                    <a:lnTo>
                      <a:pt x="11083" y="2574"/>
                    </a:lnTo>
                    <a:lnTo>
                      <a:pt x="10772" y="2449"/>
                    </a:lnTo>
                    <a:lnTo>
                      <a:pt x="10481" y="2304"/>
                    </a:lnTo>
                    <a:lnTo>
                      <a:pt x="10211" y="2117"/>
                    </a:lnTo>
                    <a:lnTo>
                      <a:pt x="9941" y="1889"/>
                    </a:lnTo>
                    <a:lnTo>
                      <a:pt x="9692" y="1640"/>
                    </a:lnTo>
                    <a:lnTo>
                      <a:pt x="9464" y="1349"/>
                    </a:lnTo>
                    <a:lnTo>
                      <a:pt x="8883" y="561"/>
                    </a:lnTo>
                    <a:lnTo>
                      <a:pt x="8779" y="436"/>
                    </a:lnTo>
                    <a:lnTo>
                      <a:pt x="8655" y="312"/>
                    </a:lnTo>
                    <a:lnTo>
                      <a:pt x="8530" y="229"/>
                    </a:lnTo>
                    <a:lnTo>
                      <a:pt x="8406" y="146"/>
                    </a:lnTo>
                    <a:lnTo>
                      <a:pt x="8260" y="83"/>
                    </a:lnTo>
                    <a:lnTo>
                      <a:pt x="8136" y="21"/>
                    </a:lnTo>
                    <a:lnTo>
                      <a:pt x="79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2;p25">
                <a:extLst>
                  <a:ext uri="{FF2B5EF4-FFF2-40B4-BE49-F238E27FC236}">
                    <a16:creationId xmlns:a16="http://schemas.microsoft.com/office/drawing/2014/main" id="{8D057594-4CEC-45A7-91AC-453CDBD262C0}"/>
                  </a:ext>
                </a:extLst>
              </p:cNvPr>
              <p:cNvSpPr/>
              <p:nvPr/>
            </p:nvSpPr>
            <p:spPr>
              <a:xfrm>
                <a:off x="2596031" y="4553829"/>
                <a:ext cx="335749" cy="20758"/>
              </a:xfrm>
              <a:custGeom>
                <a:avLst/>
                <a:gdLst/>
                <a:ahLst/>
                <a:cxnLst/>
                <a:rect l="l" t="t" r="r" b="b"/>
                <a:pathLst>
                  <a:path w="20153" h="1246" extrusionOk="0">
                    <a:moveTo>
                      <a:pt x="0" y="1"/>
                    </a:moveTo>
                    <a:lnTo>
                      <a:pt x="21" y="250"/>
                    </a:lnTo>
                    <a:lnTo>
                      <a:pt x="83" y="478"/>
                    </a:lnTo>
                    <a:lnTo>
                      <a:pt x="166" y="706"/>
                    </a:lnTo>
                    <a:lnTo>
                      <a:pt x="291" y="893"/>
                    </a:lnTo>
                    <a:lnTo>
                      <a:pt x="436" y="1038"/>
                    </a:lnTo>
                    <a:lnTo>
                      <a:pt x="602" y="1163"/>
                    </a:lnTo>
                    <a:lnTo>
                      <a:pt x="789" y="1225"/>
                    </a:lnTo>
                    <a:lnTo>
                      <a:pt x="893" y="1246"/>
                    </a:lnTo>
                    <a:lnTo>
                      <a:pt x="19281" y="1246"/>
                    </a:lnTo>
                    <a:lnTo>
                      <a:pt x="19467" y="1225"/>
                    </a:lnTo>
                    <a:lnTo>
                      <a:pt x="19613" y="1163"/>
                    </a:lnTo>
                    <a:lnTo>
                      <a:pt x="19758" y="1059"/>
                    </a:lnTo>
                    <a:lnTo>
                      <a:pt x="19903" y="935"/>
                    </a:lnTo>
                    <a:lnTo>
                      <a:pt x="20007" y="769"/>
                    </a:lnTo>
                    <a:lnTo>
                      <a:pt x="20090" y="582"/>
                    </a:lnTo>
                    <a:lnTo>
                      <a:pt x="20131" y="374"/>
                    </a:lnTo>
                    <a:lnTo>
                      <a:pt x="20152" y="167"/>
                    </a:lnTo>
                    <a:lnTo>
                      <a:pt x="20131" y="1"/>
                    </a:lnTo>
                    <a:close/>
                  </a:path>
                </a:pathLst>
              </a:custGeom>
              <a:solidFill>
                <a:srgbClr val="444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3;p25">
                <a:extLst>
                  <a:ext uri="{FF2B5EF4-FFF2-40B4-BE49-F238E27FC236}">
                    <a16:creationId xmlns:a16="http://schemas.microsoft.com/office/drawing/2014/main" id="{1A9D0753-BBFD-4950-9BAE-3A58BA831778}"/>
                  </a:ext>
                </a:extLst>
              </p:cNvPr>
              <p:cNvSpPr/>
              <p:nvPr/>
            </p:nvSpPr>
            <p:spPr>
              <a:xfrm>
                <a:off x="2608476" y="4377849"/>
                <a:ext cx="92330" cy="34936"/>
              </a:xfrm>
              <a:custGeom>
                <a:avLst/>
                <a:gdLst/>
                <a:ahLst/>
                <a:cxnLst/>
                <a:rect l="l" t="t" r="r" b="b"/>
                <a:pathLst>
                  <a:path w="5542" h="2097" extrusionOk="0">
                    <a:moveTo>
                      <a:pt x="0" y="0"/>
                    </a:moveTo>
                    <a:lnTo>
                      <a:pt x="416" y="2096"/>
                    </a:lnTo>
                    <a:lnTo>
                      <a:pt x="5542" y="0"/>
                    </a:lnTo>
                    <a:close/>
                  </a:path>
                </a:pathLst>
              </a:custGeom>
              <a:solidFill>
                <a:srgbClr val="CF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14;p25">
                <a:extLst>
                  <a:ext uri="{FF2B5EF4-FFF2-40B4-BE49-F238E27FC236}">
                    <a16:creationId xmlns:a16="http://schemas.microsoft.com/office/drawing/2014/main" id="{7C27B178-88D4-4A4A-A0BD-FAF8BFC6231C}"/>
                  </a:ext>
                </a:extLst>
              </p:cNvPr>
              <p:cNvSpPr/>
              <p:nvPr/>
            </p:nvSpPr>
            <p:spPr>
              <a:xfrm>
                <a:off x="2185962" y="2589248"/>
                <a:ext cx="552529" cy="1788618"/>
              </a:xfrm>
              <a:custGeom>
                <a:avLst/>
                <a:gdLst/>
                <a:ahLst/>
                <a:cxnLst/>
                <a:rect l="l" t="t" r="r" b="b"/>
                <a:pathLst>
                  <a:path w="33165" h="107360" extrusionOk="0">
                    <a:moveTo>
                      <a:pt x="0" y="0"/>
                    </a:moveTo>
                    <a:lnTo>
                      <a:pt x="0" y="12183"/>
                    </a:lnTo>
                    <a:lnTo>
                      <a:pt x="104" y="13117"/>
                    </a:lnTo>
                    <a:lnTo>
                      <a:pt x="208" y="14071"/>
                    </a:lnTo>
                    <a:lnTo>
                      <a:pt x="353" y="15047"/>
                    </a:lnTo>
                    <a:lnTo>
                      <a:pt x="540" y="16043"/>
                    </a:lnTo>
                    <a:lnTo>
                      <a:pt x="727" y="17060"/>
                    </a:lnTo>
                    <a:lnTo>
                      <a:pt x="955" y="18098"/>
                    </a:lnTo>
                    <a:lnTo>
                      <a:pt x="1225" y="19135"/>
                    </a:lnTo>
                    <a:lnTo>
                      <a:pt x="1495" y="20214"/>
                    </a:lnTo>
                    <a:lnTo>
                      <a:pt x="1785" y="21314"/>
                    </a:lnTo>
                    <a:lnTo>
                      <a:pt x="2117" y="22414"/>
                    </a:lnTo>
                    <a:lnTo>
                      <a:pt x="2470" y="23556"/>
                    </a:lnTo>
                    <a:lnTo>
                      <a:pt x="2823" y="24697"/>
                    </a:lnTo>
                    <a:lnTo>
                      <a:pt x="3217" y="25839"/>
                    </a:lnTo>
                    <a:lnTo>
                      <a:pt x="3632" y="27022"/>
                    </a:lnTo>
                    <a:lnTo>
                      <a:pt x="4068" y="28205"/>
                    </a:lnTo>
                    <a:lnTo>
                      <a:pt x="4504" y="29388"/>
                    </a:lnTo>
                    <a:lnTo>
                      <a:pt x="5168" y="31069"/>
                    </a:lnTo>
                    <a:lnTo>
                      <a:pt x="5853" y="32750"/>
                    </a:lnTo>
                    <a:lnTo>
                      <a:pt x="6579" y="34472"/>
                    </a:lnTo>
                    <a:lnTo>
                      <a:pt x="7327" y="36195"/>
                    </a:lnTo>
                    <a:lnTo>
                      <a:pt x="8343" y="38436"/>
                    </a:lnTo>
                    <a:lnTo>
                      <a:pt x="9402" y="40698"/>
                    </a:lnTo>
                    <a:lnTo>
                      <a:pt x="10523" y="42981"/>
                    </a:lnTo>
                    <a:lnTo>
                      <a:pt x="11664" y="45264"/>
                    </a:lnTo>
                    <a:lnTo>
                      <a:pt x="12847" y="47568"/>
                    </a:lnTo>
                    <a:lnTo>
                      <a:pt x="14071" y="49851"/>
                    </a:lnTo>
                    <a:lnTo>
                      <a:pt x="15317" y="52134"/>
                    </a:lnTo>
                    <a:lnTo>
                      <a:pt x="16583" y="54416"/>
                    </a:lnTo>
                    <a:lnTo>
                      <a:pt x="16271" y="55143"/>
                    </a:lnTo>
                    <a:lnTo>
                      <a:pt x="15981" y="55869"/>
                    </a:lnTo>
                    <a:lnTo>
                      <a:pt x="15732" y="56596"/>
                    </a:lnTo>
                    <a:lnTo>
                      <a:pt x="15483" y="57322"/>
                    </a:lnTo>
                    <a:lnTo>
                      <a:pt x="15254" y="58048"/>
                    </a:lnTo>
                    <a:lnTo>
                      <a:pt x="15026" y="58796"/>
                    </a:lnTo>
                    <a:lnTo>
                      <a:pt x="14839" y="59543"/>
                    </a:lnTo>
                    <a:lnTo>
                      <a:pt x="14673" y="60269"/>
                    </a:lnTo>
                    <a:lnTo>
                      <a:pt x="14507" y="61016"/>
                    </a:lnTo>
                    <a:lnTo>
                      <a:pt x="14362" y="61763"/>
                    </a:lnTo>
                    <a:lnTo>
                      <a:pt x="14238" y="62531"/>
                    </a:lnTo>
                    <a:lnTo>
                      <a:pt x="14134" y="63278"/>
                    </a:lnTo>
                    <a:lnTo>
                      <a:pt x="14051" y="64046"/>
                    </a:lnTo>
                    <a:lnTo>
                      <a:pt x="13968" y="64814"/>
                    </a:lnTo>
                    <a:lnTo>
                      <a:pt x="13905" y="65582"/>
                    </a:lnTo>
                    <a:lnTo>
                      <a:pt x="13864" y="66350"/>
                    </a:lnTo>
                    <a:lnTo>
                      <a:pt x="13843" y="67118"/>
                    </a:lnTo>
                    <a:lnTo>
                      <a:pt x="13822" y="67886"/>
                    </a:lnTo>
                    <a:lnTo>
                      <a:pt x="13822" y="68674"/>
                    </a:lnTo>
                    <a:lnTo>
                      <a:pt x="13843" y="69463"/>
                    </a:lnTo>
                    <a:lnTo>
                      <a:pt x="13864" y="70231"/>
                    </a:lnTo>
                    <a:lnTo>
                      <a:pt x="13905" y="71040"/>
                    </a:lnTo>
                    <a:lnTo>
                      <a:pt x="13968" y="71829"/>
                    </a:lnTo>
                    <a:lnTo>
                      <a:pt x="14030" y="72617"/>
                    </a:lnTo>
                    <a:lnTo>
                      <a:pt x="14196" y="74216"/>
                    </a:lnTo>
                    <a:lnTo>
                      <a:pt x="14424" y="75834"/>
                    </a:lnTo>
                    <a:lnTo>
                      <a:pt x="14694" y="77474"/>
                    </a:lnTo>
                    <a:lnTo>
                      <a:pt x="14985" y="79113"/>
                    </a:lnTo>
                    <a:lnTo>
                      <a:pt x="15337" y="80774"/>
                    </a:lnTo>
                    <a:lnTo>
                      <a:pt x="15732" y="82455"/>
                    </a:lnTo>
                    <a:lnTo>
                      <a:pt x="16147" y="84136"/>
                    </a:lnTo>
                    <a:lnTo>
                      <a:pt x="16603" y="85838"/>
                    </a:lnTo>
                    <a:lnTo>
                      <a:pt x="17081" y="87539"/>
                    </a:lnTo>
                    <a:lnTo>
                      <a:pt x="17579" y="89283"/>
                    </a:lnTo>
                    <a:lnTo>
                      <a:pt x="18118" y="91026"/>
                    </a:lnTo>
                    <a:lnTo>
                      <a:pt x="18679" y="92769"/>
                    </a:lnTo>
                    <a:lnTo>
                      <a:pt x="19260" y="94554"/>
                    </a:lnTo>
                    <a:lnTo>
                      <a:pt x="19862" y="96339"/>
                    </a:lnTo>
                    <a:lnTo>
                      <a:pt x="21086" y="99950"/>
                    </a:lnTo>
                    <a:lnTo>
                      <a:pt x="23639" y="107359"/>
                    </a:lnTo>
                    <a:lnTo>
                      <a:pt x="33165" y="107359"/>
                    </a:lnTo>
                    <a:lnTo>
                      <a:pt x="33040" y="104661"/>
                    </a:lnTo>
                    <a:lnTo>
                      <a:pt x="32854" y="101776"/>
                    </a:lnTo>
                    <a:lnTo>
                      <a:pt x="32667" y="98767"/>
                    </a:lnTo>
                    <a:lnTo>
                      <a:pt x="32418" y="95613"/>
                    </a:lnTo>
                    <a:lnTo>
                      <a:pt x="32148" y="92354"/>
                    </a:lnTo>
                    <a:lnTo>
                      <a:pt x="31857" y="88992"/>
                    </a:lnTo>
                    <a:lnTo>
                      <a:pt x="31525" y="85568"/>
                    </a:lnTo>
                    <a:lnTo>
                      <a:pt x="31193" y="82060"/>
                    </a:lnTo>
                    <a:lnTo>
                      <a:pt x="30820" y="78512"/>
                    </a:lnTo>
                    <a:lnTo>
                      <a:pt x="30446" y="74921"/>
                    </a:lnTo>
                    <a:lnTo>
                      <a:pt x="30052" y="71331"/>
                    </a:lnTo>
                    <a:lnTo>
                      <a:pt x="29658" y="67720"/>
                    </a:lnTo>
                    <a:lnTo>
                      <a:pt x="28807" y="60601"/>
                    </a:lnTo>
                    <a:lnTo>
                      <a:pt x="27956" y="53669"/>
                    </a:lnTo>
                    <a:lnTo>
                      <a:pt x="27478" y="50017"/>
                    </a:lnTo>
                    <a:lnTo>
                      <a:pt x="26980" y="46343"/>
                    </a:lnTo>
                    <a:lnTo>
                      <a:pt x="26441" y="42670"/>
                    </a:lnTo>
                    <a:lnTo>
                      <a:pt x="25880" y="38997"/>
                    </a:lnTo>
                    <a:lnTo>
                      <a:pt x="25299" y="35302"/>
                    </a:lnTo>
                    <a:lnTo>
                      <a:pt x="24677" y="31629"/>
                    </a:lnTo>
                    <a:lnTo>
                      <a:pt x="24013" y="27976"/>
                    </a:lnTo>
                    <a:lnTo>
                      <a:pt x="23328" y="24324"/>
                    </a:lnTo>
                    <a:lnTo>
                      <a:pt x="22726" y="21211"/>
                    </a:lnTo>
                    <a:lnTo>
                      <a:pt x="22082" y="18118"/>
                    </a:lnTo>
                    <a:lnTo>
                      <a:pt x="21418" y="15026"/>
                    </a:lnTo>
                    <a:lnTo>
                      <a:pt x="20733" y="11975"/>
                    </a:lnTo>
                    <a:lnTo>
                      <a:pt x="20007" y="8945"/>
                    </a:lnTo>
                    <a:lnTo>
                      <a:pt x="19260" y="5936"/>
                    </a:lnTo>
                    <a:lnTo>
                      <a:pt x="18492" y="2947"/>
                    </a:lnTo>
                    <a:lnTo>
                      <a:pt x="176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15;p25">
                <a:extLst>
                  <a:ext uri="{FF2B5EF4-FFF2-40B4-BE49-F238E27FC236}">
                    <a16:creationId xmlns:a16="http://schemas.microsoft.com/office/drawing/2014/main" id="{9E3A3247-FD12-4CA6-AFD3-CC9BF36EE58A}"/>
                  </a:ext>
                </a:extLst>
              </p:cNvPr>
              <p:cNvSpPr/>
              <p:nvPr/>
            </p:nvSpPr>
            <p:spPr>
              <a:xfrm>
                <a:off x="1937012" y="2589248"/>
                <a:ext cx="410786" cy="1788618"/>
              </a:xfrm>
              <a:custGeom>
                <a:avLst/>
                <a:gdLst/>
                <a:ahLst/>
                <a:cxnLst/>
                <a:rect l="l" t="t" r="r" b="b"/>
                <a:pathLst>
                  <a:path w="24657" h="107360" extrusionOk="0">
                    <a:moveTo>
                      <a:pt x="6580" y="0"/>
                    </a:moveTo>
                    <a:lnTo>
                      <a:pt x="5916" y="1225"/>
                    </a:lnTo>
                    <a:lnTo>
                      <a:pt x="5314" y="2449"/>
                    </a:lnTo>
                    <a:lnTo>
                      <a:pt x="4733" y="3674"/>
                    </a:lnTo>
                    <a:lnTo>
                      <a:pt x="4214" y="4898"/>
                    </a:lnTo>
                    <a:lnTo>
                      <a:pt x="3716" y="6143"/>
                    </a:lnTo>
                    <a:lnTo>
                      <a:pt x="3280" y="7368"/>
                    </a:lnTo>
                    <a:lnTo>
                      <a:pt x="2865" y="8592"/>
                    </a:lnTo>
                    <a:lnTo>
                      <a:pt x="2512" y="9817"/>
                    </a:lnTo>
                    <a:lnTo>
                      <a:pt x="2180" y="11062"/>
                    </a:lnTo>
                    <a:lnTo>
                      <a:pt x="1889" y="12287"/>
                    </a:lnTo>
                    <a:lnTo>
                      <a:pt x="1640" y="13532"/>
                    </a:lnTo>
                    <a:lnTo>
                      <a:pt x="1433" y="14777"/>
                    </a:lnTo>
                    <a:lnTo>
                      <a:pt x="1246" y="16043"/>
                    </a:lnTo>
                    <a:lnTo>
                      <a:pt x="1101" y="17288"/>
                    </a:lnTo>
                    <a:lnTo>
                      <a:pt x="997" y="18554"/>
                    </a:lnTo>
                    <a:lnTo>
                      <a:pt x="914" y="19841"/>
                    </a:lnTo>
                    <a:lnTo>
                      <a:pt x="872" y="21128"/>
                    </a:lnTo>
                    <a:lnTo>
                      <a:pt x="872" y="22414"/>
                    </a:lnTo>
                    <a:lnTo>
                      <a:pt x="893" y="23722"/>
                    </a:lnTo>
                    <a:lnTo>
                      <a:pt x="956" y="25050"/>
                    </a:lnTo>
                    <a:lnTo>
                      <a:pt x="1039" y="26378"/>
                    </a:lnTo>
                    <a:lnTo>
                      <a:pt x="1163" y="27727"/>
                    </a:lnTo>
                    <a:lnTo>
                      <a:pt x="1308" y="29076"/>
                    </a:lnTo>
                    <a:lnTo>
                      <a:pt x="1474" y="30446"/>
                    </a:lnTo>
                    <a:lnTo>
                      <a:pt x="1682" y="31836"/>
                    </a:lnTo>
                    <a:lnTo>
                      <a:pt x="1910" y="33248"/>
                    </a:lnTo>
                    <a:lnTo>
                      <a:pt x="2159" y="34659"/>
                    </a:lnTo>
                    <a:lnTo>
                      <a:pt x="2450" y="36112"/>
                    </a:lnTo>
                    <a:lnTo>
                      <a:pt x="2761" y="37565"/>
                    </a:lnTo>
                    <a:lnTo>
                      <a:pt x="3093" y="39038"/>
                    </a:lnTo>
                    <a:lnTo>
                      <a:pt x="3446" y="40553"/>
                    </a:lnTo>
                    <a:lnTo>
                      <a:pt x="3820" y="42068"/>
                    </a:lnTo>
                    <a:lnTo>
                      <a:pt x="4193" y="43438"/>
                    </a:lnTo>
                    <a:lnTo>
                      <a:pt x="4567" y="44849"/>
                    </a:lnTo>
                    <a:lnTo>
                      <a:pt x="5376" y="47713"/>
                    </a:lnTo>
                    <a:lnTo>
                      <a:pt x="6248" y="50660"/>
                    </a:lnTo>
                    <a:lnTo>
                      <a:pt x="7182" y="53669"/>
                    </a:lnTo>
                    <a:lnTo>
                      <a:pt x="6767" y="54250"/>
                    </a:lnTo>
                    <a:lnTo>
                      <a:pt x="6372" y="54852"/>
                    </a:lnTo>
                    <a:lnTo>
                      <a:pt x="5978" y="55433"/>
                    </a:lnTo>
                    <a:lnTo>
                      <a:pt x="5604" y="56035"/>
                    </a:lnTo>
                    <a:lnTo>
                      <a:pt x="5252" y="56658"/>
                    </a:lnTo>
                    <a:lnTo>
                      <a:pt x="4899" y="57260"/>
                    </a:lnTo>
                    <a:lnTo>
                      <a:pt x="4567" y="57882"/>
                    </a:lnTo>
                    <a:lnTo>
                      <a:pt x="4255" y="58505"/>
                    </a:lnTo>
                    <a:lnTo>
                      <a:pt x="3944" y="59148"/>
                    </a:lnTo>
                    <a:lnTo>
                      <a:pt x="3653" y="59792"/>
                    </a:lnTo>
                    <a:lnTo>
                      <a:pt x="3384" y="60435"/>
                    </a:lnTo>
                    <a:lnTo>
                      <a:pt x="3114" y="61099"/>
                    </a:lnTo>
                    <a:lnTo>
                      <a:pt x="2865" y="61763"/>
                    </a:lnTo>
                    <a:lnTo>
                      <a:pt x="2616" y="62427"/>
                    </a:lnTo>
                    <a:lnTo>
                      <a:pt x="2388" y="63112"/>
                    </a:lnTo>
                    <a:lnTo>
                      <a:pt x="2180" y="63797"/>
                    </a:lnTo>
                    <a:lnTo>
                      <a:pt x="1972" y="64482"/>
                    </a:lnTo>
                    <a:lnTo>
                      <a:pt x="1786" y="65188"/>
                    </a:lnTo>
                    <a:lnTo>
                      <a:pt x="1599" y="65893"/>
                    </a:lnTo>
                    <a:lnTo>
                      <a:pt x="1433" y="66620"/>
                    </a:lnTo>
                    <a:lnTo>
                      <a:pt x="1122" y="68072"/>
                    </a:lnTo>
                    <a:lnTo>
                      <a:pt x="852" y="69567"/>
                    </a:lnTo>
                    <a:lnTo>
                      <a:pt x="623" y="71082"/>
                    </a:lnTo>
                    <a:lnTo>
                      <a:pt x="437" y="72638"/>
                    </a:lnTo>
                    <a:lnTo>
                      <a:pt x="271" y="74236"/>
                    </a:lnTo>
                    <a:lnTo>
                      <a:pt x="167" y="75855"/>
                    </a:lnTo>
                    <a:lnTo>
                      <a:pt x="84" y="77515"/>
                    </a:lnTo>
                    <a:lnTo>
                      <a:pt x="22" y="79217"/>
                    </a:lnTo>
                    <a:lnTo>
                      <a:pt x="1" y="80960"/>
                    </a:lnTo>
                    <a:lnTo>
                      <a:pt x="22" y="82745"/>
                    </a:lnTo>
                    <a:lnTo>
                      <a:pt x="63" y="84572"/>
                    </a:lnTo>
                    <a:lnTo>
                      <a:pt x="125" y="86419"/>
                    </a:lnTo>
                    <a:lnTo>
                      <a:pt x="208" y="88328"/>
                    </a:lnTo>
                    <a:lnTo>
                      <a:pt x="312" y="90258"/>
                    </a:lnTo>
                    <a:lnTo>
                      <a:pt x="457" y="92250"/>
                    </a:lnTo>
                    <a:lnTo>
                      <a:pt x="603" y="94264"/>
                    </a:lnTo>
                    <a:lnTo>
                      <a:pt x="769" y="96339"/>
                    </a:lnTo>
                    <a:lnTo>
                      <a:pt x="956" y="98456"/>
                    </a:lnTo>
                    <a:lnTo>
                      <a:pt x="1371" y="102814"/>
                    </a:lnTo>
                    <a:lnTo>
                      <a:pt x="1848" y="107359"/>
                    </a:lnTo>
                    <a:lnTo>
                      <a:pt x="10751" y="107359"/>
                    </a:lnTo>
                    <a:lnTo>
                      <a:pt x="11872" y="101195"/>
                    </a:lnTo>
                    <a:lnTo>
                      <a:pt x="13076" y="94575"/>
                    </a:lnTo>
                    <a:lnTo>
                      <a:pt x="14508" y="86522"/>
                    </a:lnTo>
                    <a:lnTo>
                      <a:pt x="16064" y="77785"/>
                    </a:lnTo>
                    <a:lnTo>
                      <a:pt x="17579" y="69048"/>
                    </a:lnTo>
                    <a:lnTo>
                      <a:pt x="18285" y="64918"/>
                    </a:lnTo>
                    <a:lnTo>
                      <a:pt x="18949" y="61058"/>
                    </a:lnTo>
                    <a:lnTo>
                      <a:pt x="19509" y="57571"/>
                    </a:lnTo>
                    <a:lnTo>
                      <a:pt x="19987" y="54520"/>
                    </a:lnTo>
                    <a:lnTo>
                      <a:pt x="20319" y="52320"/>
                    </a:lnTo>
                    <a:lnTo>
                      <a:pt x="20651" y="50100"/>
                    </a:lnTo>
                    <a:lnTo>
                      <a:pt x="20941" y="47879"/>
                    </a:lnTo>
                    <a:lnTo>
                      <a:pt x="21232" y="45617"/>
                    </a:lnTo>
                    <a:lnTo>
                      <a:pt x="21502" y="43313"/>
                    </a:lnTo>
                    <a:lnTo>
                      <a:pt x="21771" y="40989"/>
                    </a:lnTo>
                    <a:lnTo>
                      <a:pt x="22021" y="38602"/>
                    </a:lnTo>
                    <a:lnTo>
                      <a:pt x="22270" y="36195"/>
                    </a:lnTo>
                    <a:lnTo>
                      <a:pt x="22664" y="32065"/>
                    </a:lnTo>
                    <a:lnTo>
                      <a:pt x="23017" y="27790"/>
                    </a:lnTo>
                    <a:lnTo>
                      <a:pt x="23245" y="24718"/>
                    </a:lnTo>
                    <a:lnTo>
                      <a:pt x="23473" y="21563"/>
                    </a:lnTo>
                    <a:lnTo>
                      <a:pt x="23681" y="18305"/>
                    </a:lnTo>
                    <a:lnTo>
                      <a:pt x="23888" y="14901"/>
                    </a:lnTo>
                    <a:lnTo>
                      <a:pt x="24096" y="11394"/>
                    </a:lnTo>
                    <a:lnTo>
                      <a:pt x="24283" y="7741"/>
                    </a:lnTo>
                    <a:lnTo>
                      <a:pt x="246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16;p25">
                <a:extLst>
                  <a:ext uri="{FF2B5EF4-FFF2-40B4-BE49-F238E27FC236}">
                    <a16:creationId xmlns:a16="http://schemas.microsoft.com/office/drawing/2014/main" id="{AB8DEC8C-40B5-43F7-B6A5-B21CFFC39DED}"/>
                  </a:ext>
                </a:extLst>
              </p:cNvPr>
              <p:cNvSpPr/>
              <p:nvPr/>
            </p:nvSpPr>
            <p:spPr>
              <a:xfrm>
                <a:off x="2945941" y="2139078"/>
                <a:ext cx="176696" cy="167350"/>
              </a:xfrm>
              <a:custGeom>
                <a:avLst/>
                <a:gdLst/>
                <a:ahLst/>
                <a:cxnLst/>
                <a:rect l="l" t="t" r="r" b="b"/>
                <a:pathLst>
                  <a:path w="10606" h="10045" extrusionOk="0">
                    <a:moveTo>
                      <a:pt x="10107" y="0"/>
                    </a:moveTo>
                    <a:lnTo>
                      <a:pt x="9983" y="21"/>
                    </a:lnTo>
                    <a:lnTo>
                      <a:pt x="9879" y="62"/>
                    </a:lnTo>
                    <a:lnTo>
                      <a:pt x="9671" y="166"/>
                    </a:lnTo>
                    <a:lnTo>
                      <a:pt x="8530" y="747"/>
                    </a:lnTo>
                    <a:lnTo>
                      <a:pt x="7305" y="1432"/>
                    </a:lnTo>
                    <a:lnTo>
                      <a:pt x="6060" y="2158"/>
                    </a:lnTo>
                    <a:lnTo>
                      <a:pt x="4773" y="2926"/>
                    </a:lnTo>
                    <a:lnTo>
                      <a:pt x="2283" y="4441"/>
                    </a:lnTo>
                    <a:lnTo>
                      <a:pt x="0" y="5873"/>
                    </a:lnTo>
                    <a:lnTo>
                      <a:pt x="1972" y="10024"/>
                    </a:lnTo>
                    <a:lnTo>
                      <a:pt x="2200" y="10045"/>
                    </a:lnTo>
                    <a:lnTo>
                      <a:pt x="2449" y="10045"/>
                    </a:lnTo>
                    <a:lnTo>
                      <a:pt x="2740" y="10003"/>
                    </a:lnTo>
                    <a:lnTo>
                      <a:pt x="3072" y="9962"/>
                    </a:lnTo>
                    <a:lnTo>
                      <a:pt x="3424" y="9879"/>
                    </a:lnTo>
                    <a:lnTo>
                      <a:pt x="3819" y="9775"/>
                    </a:lnTo>
                    <a:lnTo>
                      <a:pt x="4649" y="9505"/>
                    </a:lnTo>
                    <a:lnTo>
                      <a:pt x="5583" y="9173"/>
                    </a:lnTo>
                    <a:lnTo>
                      <a:pt x="6537" y="8800"/>
                    </a:lnTo>
                    <a:lnTo>
                      <a:pt x="7534" y="8364"/>
                    </a:lnTo>
                    <a:lnTo>
                      <a:pt x="8551" y="7928"/>
                    </a:lnTo>
                    <a:lnTo>
                      <a:pt x="8758" y="7803"/>
                    </a:lnTo>
                    <a:lnTo>
                      <a:pt x="8924" y="7679"/>
                    </a:lnTo>
                    <a:lnTo>
                      <a:pt x="9069" y="7554"/>
                    </a:lnTo>
                    <a:lnTo>
                      <a:pt x="9152" y="7409"/>
                    </a:lnTo>
                    <a:lnTo>
                      <a:pt x="9215" y="7285"/>
                    </a:lnTo>
                    <a:lnTo>
                      <a:pt x="9235" y="7139"/>
                    </a:lnTo>
                    <a:lnTo>
                      <a:pt x="9215" y="7015"/>
                    </a:lnTo>
                    <a:lnTo>
                      <a:pt x="9173" y="6890"/>
                    </a:lnTo>
                    <a:lnTo>
                      <a:pt x="9111" y="6766"/>
                    </a:lnTo>
                    <a:lnTo>
                      <a:pt x="9028" y="6662"/>
                    </a:lnTo>
                    <a:lnTo>
                      <a:pt x="8903" y="6579"/>
                    </a:lnTo>
                    <a:lnTo>
                      <a:pt x="8758" y="6517"/>
                    </a:lnTo>
                    <a:lnTo>
                      <a:pt x="8592" y="6475"/>
                    </a:lnTo>
                    <a:lnTo>
                      <a:pt x="8426" y="6454"/>
                    </a:lnTo>
                    <a:lnTo>
                      <a:pt x="8219" y="6454"/>
                    </a:lnTo>
                    <a:lnTo>
                      <a:pt x="8011" y="6517"/>
                    </a:lnTo>
                    <a:lnTo>
                      <a:pt x="8011" y="6517"/>
                    </a:lnTo>
                    <a:lnTo>
                      <a:pt x="8260" y="6351"/>
                    </a:lnTo>
                    <a:lnTo>
                      <a:pt x="8468" y="6205"/>
                    </a:lnTo>
                    <a:lnTo>
                      <a:pt x="8634" y="6039"/>
                    </a:lnTo>
                    <a:lnTo>
                      <a:pt x="8758" y="5873"/>
                    </a:lnTo>
                    <a:lnTo>
                      <a:pt x="8820" y="5707"/>
                    </a:lnTo>
                    <a:lnTo>
                      <a:pt x="8862" y="5541"/>
                    </a:lnTo>
                    <a:lnTo>
                      <a:pt x="8841" y="5396"/>
                    </a:lnTo>
                    <a:lnTo>
                      <a:pt x="8800" y="5251"/>
                    </a:lnTo>
                    <a:lnTo>
                      <a:pt x="8717" y="5126"/>
                    </a:lnTo>
                    <a:lnTo>
                      <a:pt x="8592" y="5022"/>
                    </a:lnTo>
                    <a:lnTo>
                      <a:pt x="8447" y="4939"/>
                    </a:lnTo>
                    <a:lnTo>
                      <a:pt x="8281" y="4898"/>
                    </a:lnTo>
                    <a:lnTo>
                      <a:pt x="8073" y="4856"/>
                    </a:lnTo>
                    <a:lnTo>
                      <a:pt x="7845" y="4877"/>
                    </a:lnTo>
                    <a:lnTo>
                      <a:pt x="7575" y="4919"/>
                    </a:lnTo>
                    <a:lnTo>
                      <a:pt x="7305" y="5002"/>
                    </a:lnTo>
                    <a:lnTo>
                      <a:pt x="7554" y="4815"/>
                    </a:lnTo>
                    <a:lnTo>
                      <a:pt x="7741" y="4649"/>
                    </a:lnTo>
                    <a:lnTo>
                      <a:pt x="7886" y="4483"/>
                    </a:lnTo>
                    <a:lnTo>
                      <a:pt x="7990" y="4317"/>
                    </a:lnTo>
                    <a:lnTo>
                      <a:pt x="8053" y="4151"/>
                    </a:lnTo>
                    <a:lnTo>
                      <a:pt x="8094" y="4005"/>
                    </a:lnTo>
                    <a:lnTo>
                      <a:pt x="8073" y="3860"/>
                    </a:lnTo>
                    <a:lnTo>
                      <a:pt x="8032" y="3736"/>
                    </a:lnTo>
                    <a:lnTo>
                      <a:pt x="7928" y="3632"/>
                    </a:lnTo>
                    <a:lnTo>
                      <a:pt x="7824" y="3528"/>
                    </a:lnTo>
                    <a:lnTo>
                      <a:pt x="7658" y="3466"/>
                    </a:lnTo>
                    <a:lnTo>
                      <a:pt x="7492" y="3445"/>
                    </a:lnTo>
                    <a:lnTo>
                      <a:pt x="7264" y="3424"/>
                    </a:lnTo>
                    <a:lnTo>
                      <a:pt x="7036" y="3466"/>
                    </a:lnTo>
                    <a:lnTo>
                      <a:pt x="6787" y="3528"/>
                    </a:lnTo>
                    <a:lnTo>
                      <a:pt x="6496" y="3632"/>
                    </a:lnTo>
                    <a:lnTo>
                      <a:pt x="8302" y="2345"/>
                    </a:lnTo>
                    <a:lnTo>
                      <a:pt x="10128" y="1038"/>
                    </a:lnTo>
                    <a:lnTo>
                      <a:pt x="10335" y="872"/>
                    </a:lnTo>
                    <a:lnTo>
                      <a:pt x="10439" y="768"/>
                    </a:lnTo>
                    <a:lnTo>
                      <a:pt x="10522" y="664"/>
                    </a:lnTo>
                    <a:lnTo>
                      <a:pt x="10584" y="519"/>
                    </a:lnTo>
                    <a:lnTo>
                      <a:pt x="10605" y="394"/>
                    </a:lnTo>
                    <a:lnTo>
                      <a:pt x="10584" y="249"/>
                    </a:lnTo>
                    <a:lnTo>
                      <a:pt x="10543" y="187"/>
                    </a:lnTo>
                    <a:lnTo>
                      <a:pt x="10522" y="125"/>
                    </a:lnTo>
                    <a:lnTo>
                      <a:pt x="10418" y="62"/>
                    </a:lnTo>
                    <a:lnTo>
                      <a:pt x="10315" y="21"/>
                    </a:lnTo>
                    <a:lnTo>
                      <a:pt x="10211" y="0"/>
                    </a:lnTo>
                    <a:close/>
                  </a:path>
                </a:pathLst>
              </a:custGeom>
              <a:solidFill>
                <a:srgbClr val="ED7B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17;p25">
                <a:extLst>
                  <a:ext uri="{FF2B5EF4-FFF2-40B4-BE49-F238E27FC236}">
                    <a16:creationId xmlns:a16="http://schemas.microsoft.com/office/drawing/2014/main" id="{DDE35A29-C8B3-461D-90F1-5A3ED3C31691}"/>
                  </a:ext>
                </a:extLst>
              </p:cNvPr>
              <p:cNvSpPr/>
              <p:nvPr/>
            </p:nvSpPr>
            <p:spPr>
              <a:xfrm>
                <a:off x="2945941" y="2144260"/>
                <a:ext cx="107540" cy="114804"/>
              </a:xfrm>
              <a:custGeom>
                <a:avLst/>
                <a:gdLst/>
                <a:ahLst/>
                <a:cxnLst/>
                <a:rect l="l" t="t" r="r" b="b"/>
                <a:pathLst>
                  <a:path w="6455" h="6891" extrusionOk="0">
                    <a:moveTo>
                      <a:pt x="6102" y="0"/>
                    </a:moveTo>
                    <a:lnTo>
                      <a:pt x="5956" y="21"/>
                    </a:lnTo>
                    <a:lnTo>
                      <a:pt x="5147" y="187"/>
                    </a:lnTo>
                    <a:lnTo>
                      <a:pt x="4753" y="270"/>
                    </a:lnTo>
                    <a:lnTo>
                      <a:pt x="4338" y="395"/>
                    </a:lnTo>
                    <a:lnTo>
                      <a:pt x="3964" y="540"/>
                    </a:lnTo>
                    <a:lnTo>
                      <a:pt x="3590" y="706"/>
                    </a:lnTo>
                    <a:lnTo>
                      <a:pt x="3238" y="893"/>
                    </a:lnTo>
                    <a:lnTo>
                      <a:pt x="2906" y="1142"/>
                    </a:lnTo>
                    <a:lnTo>
                      <a:pt x="2657" y="1370"/>
                    </a:lnTo>
                    <a:lnTo>
                      <a:pt x="2408" y="1640"/>
                    </a:lnTo>
                    <a:lnTo>
                      <a:pt x="2158" y="1930"/>
                    </a:lnTo>
                    <a:lnTo>
                      <a:pt x="1909" y="2283"/>
                    </a:lnTo>
                    <a:lnTo>
                      <a:pt x="1660" y="2636"/>
                    </a:lnTo>
                    <a:lnTo>
                      <a:pt x="1411" y="3010"/>
                    </a:lnTo>
                    <a:lnTo>
                      <a:pt x="976" y="3736"/>
                    </a:lnTo>
                    <a:lnTo>
                      <a:pt x="581" y="4442"/>
                    </a:lnTo>
                    <a:lnTo>
                      <a:pt x="270" y="5023"/>
                    </a:lnTo>
                    <a:lnTo>
                      <a:pt x="0" y="5562"/>
                    </a:lnTo>
                    <a:lnTo>
                      <a:pt x="3113" y="6891"/>
                    </a:lnTo>
                    <a:lnTo>
                      <a:pt x="3341" y="6662"/>
                    </a:lnTo>
                    <a:lnTo>
                      <a:pt x="3549" y="6413"/>
                    </a:lnTo>
                    <a:lnTo>
                      <a:pt x="3736" y="6143"/>
                    </a:lnTo>
                    <a:lnTo>
                      <a:pt x="3902" y="5874"/>
                    </a:lnTo>
                    <a:lnTo>
                      <a:pt x="4047" y="5583"/>
                    </a:lnTo>
                    <a:lnTo>
                      <a:pt x="4151" y="5272"/>
                    </a:lnTo>
                    <a:lnTo>
                      <a:pt x="4255" y="4960"/>
                    </a:lnTo>
                    <a:lnTo>
                      <a:pt x="4338" y="4649"/>
                    </a:lnTo>
                    <a:lnTo>
                      <a:pt x="4379" y="4338"/>
                    </a:lnTo>
                    <a:lnTo>
                      <a:pt x="4421" y="4006"/>
                    </a:lnTo>
                    <a:lnTo>
                      <a:pt x="4421" y="3694"/>
                    </a:lnTo>
                    <a:lnTo>
                      <a:pt x="4421" y="3362"/>
                    </a:lnTo>
                    <a:lnTo>
                      <a:pt x="4379" y="3051"/>
                    </a:lnTo>
                    <a:lnTo>
                      <a:pt x="4317" y="2719"/>
                    </a:lnTo>
                    <a:lnTo>
                      <a:pt x="4234" y="2408"/>
                    </a:lnTo>
                    <a:lnTo>
                      <a:pt x="4130" y="2096"/>
                    </a:lnTo>
                    <a:lnTo>
                      <a:pt x="4441" y="1951"/>
                    </a:lnTo>
                    <a:lnTo>
                      <a:pt x="4732" y="1806"/>
                    </a:lnTo>
                    <a:lnTo>
                      <a:pt x="5022" y="1619"/>
                    </a:lnTo>
                    <a:lnTo>
                      <a:pt x="5313" y="1432"/>
                    </a:lnTo>
                    <a:lnTo>
                      <a:pt x="5583" y="1225"/>
                    </a:lnTo>
                    <a:lnTo>
                      <a:pt x="5832" y="996"/>
                    </a:lnTo>
                    <a:lnTo>
                      <a:pt x="6081" y="768"/>
                    </a:lnTo>
                    <a:lnTo>
                      <a:pt x="6309" y="519"/>
                    </a:lnTo>
                    <a:lnTo>
                      <a:pt x="6371" y="436"/>
                    </a:lnTo>
                    <a:lnTo>
                      <a:pt x="6434" y="332"/>
                    </a:lnTo>
                    <a:lnTo>
                      <a:pt x="6454" y="229"/>
                    </a:lnTo>
                    <a:lnTo>
                      <a:pt x="6454" y="187"/>
                    </a:lnTo>
                    <a:lnTo>
                      <a:pt x="6434" y="146"/>
                    </a:lnTo>
                    <a:lnTo>
                      <a:pt x="6413" y="83"/>
                    </a:lnTo>
                    <a:lnTo>
                      <a:pt x="6351" y="42"/>
                    </a:lnTo>
                    <a:lnTo>
                      <a:pt x="6309" y="21"/>
                    </a:lnTo>
                    <a:lnTo>
                      <a:pt x="6247" y="0"/>
                    </a:lnTo>
                    <a:close/>
                  </a:path>
                </a:pathLst>
              </a:custGeom>
              <a:solidFill>
                <a:srgbClr val="ED7B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18;p25">
                <a:extLst>
                  <a:ext uri="{FF2B5EF4-FFF2-40B4-BE49-F238E27FC236}">
                    <a16:creationId xmlns:a16="http://schemas.microsoft.com/office/drawing/2014/main" id="{EB7E8F63-D635-49EC-BA04-BB1E31A33E93}"/>
                  </a:ext>
                </a:extLst>
              </p:cNvPr>
              <p:cNvSpPr/>
              <p:nvPr/>
            </p:nvSpPr>
            <p:spPr>
              <a:xfrm>
                <a:off x="2993989" y="2188859"/>
                <a:ext cx="35636" cy="101676"/>
              </a:xfrm>
              <a:custGeom>
                <a:avLst/>
                <a:gdLst/>
                <a:ahLst/>
                <a:cxnLst/>
                <a:rect l="l" t="t" r="r" b="b"/>
                <a:pathLst>
                  <a:path w="2139" h="6103" extrusionOk="0">
                    <a:moveTo>
                      <a:pt x="1454" y="1"/>
                    </a:moveTo>
                    <a:lnTo>
                      <a:pt x="1391" y="21"/>
                    </a:lnTo>
                    <a:lnTo>
                      <a:pt x="1350" y="63"/>
                    </a:lnTo>
                    <a:lnTo>
                      <a:pt x="1329" y="104"/>
                    </a:lnTo>
                    <a:lnTo>
                      <a:pt x="1329" y="167"/>
                    </a:lnTo>
                    <a:lnTo>
                      <a:pt x="1371" y="436"/>
                    </a:lnTo>
                    <a:lnTo>
                      <a:pt x="1391" y="706"/>
                    </a:lnTo>
                    <a:lnTo>
                      <a:pt x="1391" y="976"/>
                    </a:lnTo>
                    <a:lnTo>
                      <a:pt x="1371" y="1246"/>
                    </a:lnTo>
                    <a:lnTo>
                      <a:pt x="1350" y="1516"/>
                    </a:lnTo>
                    <a:lnTo>
                      <a:pt x="1308" y="1785"/>
                    </a:lnTo>
                    <a:lnTo>
                      <a:pt x="1246" y="2055"/>
                    </a:lnTo>
                    <a:lnTo>
                      <a:pt x="1163" y="2304"/>
                    </a:lnTo>
                    <a:lnTo>
                      <a:pt x="1080" y="2574"/>
                    </a:lnTo>
                    <a:lnTo>
                      <a:pt x="976" y="2823"/>
                    </a:lnTo>
                    <a:lnTo>
                      <a:pt x="852" y="3051"/>
                    </a:lnTo>
                    <a:lnTo>
                      <a:pt x="706" y="3300"/>
                    </a:lnTo>
                    <a:lnTo>
                      <a:pt x="561" y="3508"/>
                    </a:lnTo>
                    <a:lnTo>
                      <a:pt x="395" y="3736"/>
                    </a:lnTo>
                    <a:lnTo>
                      <a:pt x="229" y="3944"/>
                    </a:lnTo>
                    <a:lnTo>
                      <a:pt x="42" y="4131"/>
                    </a:lnTo>
                    <a:lnTo>
                      <a:pt x="1" y="4193"/>
                    </a:lnTo>
                    <a:lnTo>
                      <a:pt x="1" y="4255"/>
                    </a:lnTo>
                    <a:lnTo>
                      <a:pt x="22" y="4338"/>
                    </a:lnTo>
                    <a:lnTo>
                      <a:pt x="84" y="4380"/>
                    </a:lnTo>
                    <a:lnTo>
                      <a:pt x="374" y="4546"/>
                    </a:lnTo>
                    <a:lnTo>
                      <a:pt x="644" y="4732"/>
                    </a:lnTo>
                    <a:lnTo>
                      <a:pt x="893" y="4919"/>
                    </a:lnTo>
                    <a:lnTo>
                      <a:pt x="1122" y="5127"/>
                    </a:lnTo>
                    <a:lnTo>
                      <a:pt x="1350" y="5334"/>
                    </a:lnTo>
                    <a:lnTo>
                      <a:pt x="1537" y="5542"/>
                    </a:lnTo>
                    <a:lnTo>
                      <a:pt x="1703" y="5791"/>
                    </a:lnTo>
                    <a:lnTo>
                      <a:pt x="1869" y="6019"/>
                    </a:lnTo>
                    <a:lnTo>
                      <a:pt x="1910" y="6081"/>
                    </a:lnTo>
                    <a:lnTo>
                      <a:pt x="1993" y="6102"/>
                    </a:lnTo>
                    <a:lnTo>
                      <a:pt x="2076" y="6081"/>
                    </a:lnTo>
                    <a:lnTo>
                      <a:pt x="2118" y="6040"/>
                    </a:lnTo>
                    <a:lnTo>
                      <a:pt x="2138" y="5978"/>
                    </a:lnTo>
                    <a:lnTo>
                      <a:pt x="2138" y="5936"/>
                    </a:lnTo>
                    <a:lnTo>
                      <a:pt x="2138" y="5874"/>
                    </a:lnTo>
                    <a:lnTo>
                      <a:pt x="1972" y="5625"/>
                    </a:lnTo>
                    <a:lnTo>
                      <a:pt x="1806" y="5397"/>
                    </a:lnTo>
                    <a:lnTo>
                      <a:pt x="1620" y="5168"/>
                    </a:lnTo>
                    <a:lnTo>
                      <a:pt x="1412" y="4961"/>
                    </a:lnTo>
                    <a:lnTo>
                      <a:pt x="1184" y="4753"/>
                    </a:lnTo>
                    <a:lnTo>
                      <a:pt x="935" y="4566"/>
                    </a:lnTo>
                    <a:lnTo>
                      <a:pt x="686" y="4380"/>
                    </a:lnTo>
                    <a:lnTo>
                      <a:pt x="395" y="4214"/>
                    </a:lnTo>
                    <a:lnTo>
                      <a:pt x="582" y="4006"/>
                    </a:lnTo>
                    <a:lnTo>
                      <a:pt x="748" y="3778"/>
                    </a:lnTo>
                    <a:lnTo>
                      <a:pt x="914" y="3549"/>
                    </a:lnTo>
                    <a:lnTo>
                      <a:pt x="1059" y="3321"/>
                    </a:lnTo>
                    <a:lnTo>
                      <a:pt x="1184" y="3072"/>
                    </a:lnTo>
                    <a:lnTo>
                      <a:pt x="1308" y="2823"/>
                    </a:lnTo>
                    <a:lnTo>
                      <a:pt x="1412" y="2574"/>
                    </a:lnTo>
                    <a:lnTo>
                      <a:pt x="1495" y="2304"/>
                    </a:lnTo>
                    <a:lnTo>
                      <a:pt x="1557" y="2034"/>
                    </a:lnTo>
                    <a:lnTo>
                      <a:pt x="1620" y="1765"/>
                    </a:lnTo>
                    <a:lnTo>
                      <a:pt x="1661" y="1495"/>
                    </a:lnTo>
                    <a:lnTo>
                      <a:pt x="1682" y="1225"/>
                    </a:lnTo>
                    <a:lnTo>
                      <a:pt x="1703" y="934"/>
                    </a:lnTo>
                    <a:lnTo>
                      <a:pt x="1682" y="665"/>
                    </a:lnTo>
                    <a:lnTo>
                      <a:pt x="1661" y="395"/>
                    </a:lnTo>
                    <a:lnTo>
                      <a:pt x="1620" y="125"/>
                    </a:lnTo>
                    <a:lnTo>
                      <a:pt x="1599" y="63"/>
                    </a:lnTo>
                    <a:lnTo>
                      <a:pt x="1557" y="21"/>
                    </a:lnTo>
                    <a:lnTo>
                      <a:pt x="1495" y="1"/>
                    </a:lnTo>
                    <a:close/>
                  </a:path>
                </a:pathLst>
              </a:custGeom>
              <a:solidFill>
                <a:srgbClr val="CF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19;p25">
                <a:extLst>
                  <a:ext uri="{FF2B5EF4-FFF2-40B4-BE49-F238E27FC236}">
                    <a16:creationId xmlns:a16="http://schemas.microsoft.com/office/drawing/2014/main" id="{D5488C12-25EF-4891-B0A9-1CCECE645CD2}"/>
                  </a:ext>
                </a:extLst>
              </p:cNvPr>
              <p:cNvSpPr/>
              <p:nvPr/>
            </p:nvSpPr>
            <p:spPr>
              <a:xfrm>
                <a:off x="3020278" y="2196805"/>
                <a:ext cx="72621" cy="82667"/>
              </a:xfrm>
              <a:custGeom>
                <a:avLst/>
                <a:gdLst/>
                <a:ahLst/>
                <a:cxnLst/>
                <a:rect l="l" t="t" r="r" b="b"/>
                <a:pathLst>
                  <a:path w="4359" h="4962" extrusionOk="0">
                    <a:moveTo>
                      <a:pt x="1992" y="1"/>
                    </a:moveTo>
                    <a:lnTo>
                      <a:pt x="353" y="976"/>
                    </a:lnTo>
                    <a:lnTo>
                      <a:pt x="270" y="1039"/>
                    </a:lnTo>
                    <a:lnTo>
                      <a:pt x="187" y="1122"/>
                    </a:lnTo>
                    <a:lnTo>
                      <a:pt x="125" y="1205"/>
                    </a:lnTo>
                    <a:lnTo>
                      <a:pt x="83" y="1308"/>
                    </a:lnTo>
                    <a:lnTo>
                      <a:pt x="42" y="1412"/>
                    </a:lnTo>
                    <a:lnTo>
                      <a:pt x="21" y="1516"/>
                    </a:lnTo>
                    <a:lnTo>
                      <a:pt x="0" y="1620"/>
                    </a:lnTo>
                    <a:lnTo>
                      <a:pt x="0" y="1703"/>
                    </a:lnTo>
                    <a:lnTo>
                      <a:pt x="42" y="1889"/>
                    </a:lnTo>
                    <a:lnTo>
                      <a:pt x="125" y="2055"/>
                    </a:lnTo>
                    <a:lnTo>
                      <a:pt x="249" y="2201"/>
                    </a:lnTo>
                    <a:lnTo>
                      <a:pt x="394" y="2325"/>
                    </a:lnTo>
                    <a:lnTo>
                      <a:pt x="519" y="2367"/>
                    </a:lnTo>
                    <a:lnTo>
                      <a:pt x="643" y="2408"/>
                    </a:lnTo>
                    <a:lnTo>
                      <a:pt x="560" y="2574"/>
                    </a:lnTo>
                    <a:lnTo>
                      <a:pt x="498" y="2740"/>
                    </a:lnTo>
                    <a:lnTo>
                      <a:pt x="477" y="2844"/>
                    </a:lnTo>
                    <a:lnTo>
                      <a:pt x="477" y="2969"/>
                    </a:lnTo>
                    <a:lnTo>
                      <a:pt x="477" y="3072"/>
                    </a:lnTo>
                    <a:lnTo>
                      <a:pt x="477" y="3176"/>
                    </a:lnTo>
                    <a:lnTo>
                      <a:pt x="519" y="3280"/>
                    </a:lnTo>
                    <a:lnTo>
                      <a:pt x="560" y="3384"/>
                    </a:lnTo>
                    <a:lnTo>
                      <a:pt x="602" y="3467"/>
                    </a:lnTo>
                    <a:lnTo>
                      <a:pt x="664" y="3550"/>
                    </a:lnTo>
                    <a:lnTo>
                      <a:pt x="768" y="3654"/>
                    </a:lnTo>
                    <a:lnTo>
                      <a:pt x="893" y="3716"/>
                    </a:lnTo>
                    <a:lnTo>
                      <a:pt x="1017" y="3778"/>
                    </a:lnTo>
                    <a:lnTo>
                      <a:pt x="1142" y="3799"/>
                    </a:lnTo>
                    <a:lnTo>
                      <a:pt x="1100" y="3965"/>
                    </a:lnTo>
                    <a:lnTo>
                      <a:pt x="1079" y="4110"/>
                    </a:lnTo>
                    <a:lnTo>
                      <a:pt x="1079" y="4276"/>
                    </a:lnTo>
                    <a:lnTo>
                      <a:pt x="1100" y="4421"/>
                    </a:lnTo>
                    <a:lnTo>
                      <a:pt x="1162" y="4587"/>
                    </a:lnTo>
                    <a:lnTo>
                      <a:pt x="1266" y="4733"/>
                    </a:lnTo>
                    <a:lnTo>
                      <a:pt x="1391" y="4836"/>
                    </a:lnTo>
                    <a:lnTo>
                      <a:pt x="1557" y="4920"/>
                    </a:lnTo>
                    <a:lnTo>
                      <a:pt x="1681" y="4961"/>
                    </a:lnTo>
                    <a:lnTo>
                      <a:pt x="1972" y="4961"/>
                    </a:lnTo>
                    <a:lnTo>
                      <a:pt x="2117" y="4940"/>
                    </a:lnTo>
                    <a:lnTo>
                      <a:pt x="2200" y="4920"/>
                    </a:lnTo>
                    <a:lnTo>
                      <a:pt x="3404" y="4712"/>
                    </a:lnTo>
                    <a:lnTo>
                      <a:pt x="4234" y="4546"/>
                    </a:lnTo>
                    <a:lnTo>
                      <a:pt x="4296" y="4525"/>
                    </a:lnTo>
                    <a:lnTo>
                      <a:pt x="4338" y="4484"/>
                    </a:lnTo>
                    <a:lnTo>
                      <a:pt x="4358" y="4442"/>
                    </a:lnTo>
                    <a:lnTo>
                      <a:pt x="4358" y="4380"/>
                    </a:lnTo>
                    <a:lnTo>
                      <a:pt x="4338" y="4318"/>
                    </a:lnTo>
                    <a:lnTo>
                      <a:pt x="4296" y="4276"/>
                    </a:lnTo>
                    <a:lnTo>
                      <a:pt x="4234" y="4255"/>
                    </a:lnTo>
                    <a:lnTo>
                      <a:pt x="4172" y="4255"/>
                    </a:lnTo>
                    <a:lnTo>
                      <a:pt x="3383" y="4401"/>
                    </a:lnTo>
                    <a:lnTo>
                      <a:pt x="2159" y="4608"/>
                    </a:lnTo>
                    <a:lnTo>
                      <a:pt x="2075" y="4629"/>
                    </a:lnTo>
                    <a:lnTo>
                      <a:pt x="1847" y="4650"/>
                    </a:lnTo>
                    <a:lnTo>
                      <a:pt x="1743" y="4650"/>
                    </a:lnTo>
                    <a:lnTo>
                      <a:pt x="1660" y="4629"/>
                    </a:lnTo>
                    <a:lnTo>
                      <a:pt x="1577" y="4587"/>
                    </a:lnTo>
                    <a:lnTo>
                      <a:pt x="1494" y="4525"/>
                    </a:lnTo>
                    <a:lnTo>
                      <a:pt x="1432" y="4442"/>
                    </a:lnTo>
                    <a:lnTo>
                      <a:pt x="1391" y="4338"/>
                    </a:lnTo>
                    <a:lnTo>
                      <a:pt x="1391" y="4193"/>
                    </a:lnTo>
                    <a:lnTo>
                      <a:pt x="1411" y="4027"/>
                    </a:lnTo>
                    <a:lnTo>
                      <a:pt x="1453" y="3861"/>
                    </a:lnTo>
                    <a:lnTo>
                      <a:pt x="1536" y="3716"/>
                    </a:lnTo>
                    <a:lnTo>
                      <a:pt x="1557" y="3674"/>
                    </a:lnTo>
                    <a:lnTo>
                      <a:pt x="1577" y="3612"/>
                    </a:lnTo>
                    <a:lnTo>
                      <a:pt x="1557" y="3571"/>
                    </a:lnTo>
                    <a:lnTo>
                      <a:pt x="1536" y="3529"/>
                    </a:lnTo>
                    <a:lnTo>
                      <a:pt x="1515" y="3488"/>
                    </a:lnTo>
                    <a:lnTo>
                      <a:pt x="1453" y="3467"/>
                    </a:lnTo>
                    <a:lnTo>
                      <a:pt x="1370" y="3467"/>
                    </a:lnTo>
                    <a:lnTo>
                      <a:pt x="1245" y="3508"/>
                    </a:lnTo>
                    <a:lnTo>
                      <a:pt x="1121" y="3488"/>
                    </a:lnTo>
                    <a:lnTo>
                      <a:pt x="996" y="3425"/>
                    </a:lnTo>
                    <a:lnTo>
                      <a:pt x="893" y="3342"/>
                    </a:lnTo>
                    <a:lnTo>
                      <a:pt x="830" y="3238"/>
                    </a:lnTo>
                    <a:lnTo>
                      <a:pt x="789" y="3114"/>
                    </a:lnTo>
                    <a:lnTo>
                      <a:pt x="768" y="2969"/>
                    </a:lnTo>
                    <a:lnTo>
                      <a:pt x="789" y="2823"/>
                    </a:lnTo>
                    <a:lnTo>
                      <a:pt x="851" y="2678"/>
                    </a:lnTo>
                    <a:lnTo>
                      <a:pt x="934" y="2533"/>
                    </a:lnTo>
                    <a:lnTo>
                      <a:pt x="1038" y="2408"/>
                    </a:lnTo>
                    <a:lnTo>
                      <a:pt x="1142" y="2325"/>
                    </a:lnTo>
                    <a:lnTo>
                      <a:pt x="1183" y="2284"/>
                    </a:lnTo>
                    <a:lnTo>
                      <a:pt x="1204" y="2242"/>
                    </a:lnTo>
                    <a:lnTo>
                      <a:pt x="1204" y="2180"/>
                    </a:lnTo>
                    <a:lnTo>
                      <a:pt x="1183" y="2118"/>
                    </a:lnTo>
                    <a:lnTo>
                      <a:pt x="1142" y="2076"/>
                    </a:lnTo>
                    <a:lnTo>
                      <a:pt x="1100" y="2055"/>
                    </a:lnTo>
                    <a:lnTo>
                      <a:pt x="1038" y="2035"/>
                    </a:lnTo>
                    <a:lnTo>
                      <a:pt x="996" y="2055"/>
                    </a:lnTo>
                    <a:lnTo>
                      <a:pt x="872" y="2097"/>
                    </a:lnTo>
                    <a:lnTo>
                      <a:pt x="768" y="2118"/>
                    </a:lnTo>
                    <a:lnTo>
                      <a:pt x="643" y="2097"/>
                    </a:lnTo>
                    <a:lnTo>
                      <a:pt x="540" y="2055"/>
                    </a:lnTo>
                    <a:lnTo>
                      <a:pt x="457" y="1972"/>
                    </a:lnTo>
                    <a:lnTo>
                      <a:pt x="394" y="1889"/>
                    </a:lnTo>
                    <a:lnTo>
                      <a:pt x="332" y="1786"/>
                    </a:lnTo>
                    <a:lnTo>
                      <a:pt x="311" y="1682"/>
                    </a:lnTo>
                    <a:lnTo>
                      <a:pt x="311" y="1557"/>
                    </a:lnTo>
                    <a:lnTo>
                      <a:pt x="353" y="1433"/>
                    </a:lnTo>
                    <a:lnTo>
                      <a:pt x="415" y="1329"/>
                    </a:lnTo>
                    <a:lnTo>
                      <a:pt x="498" y="1246"/>
                    </a:lnTo>
                    <a:lnTo>
                      <a:pt x="2159" y="271"/>
                    </a:lnTo>
                    <a:lnTo>
                      <a:pt x="2200" y="229"/>
                    </a:lnTo>
                    <a:lnTo>
                      <a:pt x="2221" y="188"/>
                    </a:lnTo>
                    <a:lnTo>
                      <a:pt x="2242" y="125"/>
                    </a:lnTo>
                    <a:lnTo>
                      <a:pt x="2221" y="63"/>
                    </a:lnTo>
                    <a:lnTo>
                      <a:pt x="2179" y="22"/>
                    </a:lnTo>
                    <a:lnTo>
                      <a:pt x="2117" y="1"/>
                    </a:lnTo>
                    <a:close/>
                  </a:path>
                </a:pathLst>
              </a:custGeom>
              <a:solidFill>
                <a:srgbClr val="CF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20;p25">
                <a:extLst>
                  <a:ext uri="{FF2B5EF4-FFF2-40B4-BE49-F238E27FC236}">
                    <a16:creationId xmlns:a16="http://schemas.microsoft.com/office/drawing/2014/main" id="{CD3FCA9E-76CB-4CB5-A285-8208641B8099}"/>
                  </a:ext>
                </a:extLst>
              </p:cNvPr>
              <p:cNvSpPr/>
              <p:nvPr/>
            </p:nvSpPr>
            <p:spPr>
              <a:xfrm>
                <a:off x="3041370" y="2244869"/>
                <a:ext cx="40817" cy="14894"/>
              </a:xfrm>
              <a:custGeom>
                <a:avLst/>
                <a:gdLst/>
                <a:ahLst/>
                <a:cxnLst/>
                <a:rect l="l" t="t" r="r" b="b"/>
                <a:pathLst>
                  <a:path w="2450" h="894" extrusionOk="0">
                    <a:moveTo>
                      <a:pt x="2242" y="1"/>
                    </a:moveTo>
                    <a:lnTo>
                      <a:pt x="104" y="582"/>
                    </a:lnTo>
                    <a:lnTo>
                      <a:pt x="62" y="623"/>
                    </a:lnTo>
                    <a:lnTo>
                      <a:pt x="21" y="665"/>
                    </a:lnTo>
                    <a:lnTo>
                      <a:pt x="0" y="706"/>
                    </a:lnTo>
                    <a:lnTo>
                      <a:pt x="0" y="769"/>
                    </a:lnTo>
                    <a:lnTo>
                      <a:pt x="21" y="831"/>
                    </a:lnTo>
                    <a:lnTo>
                      <a:pt x="62" y="852"/>
                    </a:lnTo>
                    <a:lnTo>
                      <a:pt x="104" y="872"/>
                    </a:lnTo>
                    <a:lnTo>
                      <a:pt x="145" y="893"/>
                    </a:lnTo>
                    <a:lnTo>
                      <a:pt x="187" y="893"/>
                    </a:lnTo>
                    <a:lnTo>
                      <a:pt x="2325" y="312"/>
                    </a:lnTo>
                    <a:lnTo>
                      <a:pt x="2387" y="270"/>
                    </a:lnTo>
                    <a:lnTo>
                      <a:pt x="2428" y="229"/>
                    </a:lnTo>
                    <a:lnTo>
                      <a:pt x="2449" y="187"/>
                    </a:lnTo>
                    <a:lnTo>
                      <a:pt x="2428" y="125"/>
                    </a:lnTo>
                    <a:lnTo>
                      <a:pt x="2408" y="63"/>
                    </a:lnTo>
                    <a:lnTo>
                      <a:pt x="2366" y="21"/>
                    </a:lnTo>
                    <a:lnTo>
                      <a:pt x="2304" y="1"/>
                    </a:lnTo>
                    <a:close/>
                  </a:path>
                </a:pathLst>
              </a:custGeom>
              <a:solidFill>
                <a:srgbClr val="CF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21;p25">
                <a:extLst>
                  <a:ext uri="{FF2B5EF4-FFF2-40B4-BE49-F238E27FC236}">
                    <a16:creationId xmlns:a16="http://schemas.microsoft.com/office/drawing/2014/main" id="{FBFE3BF2-9818-4FAE-8292-BF85B2D26743}"/>
                  </a:ext>
                </a:extLst>
              </p:cNvPr>
              <p:cNvSpPr/>
              <p:nvPr/>
            </p:nvSpPr>
            <p:spPr>
              <a:xfrm>
                <a:off x="3035139" y="2219630"/>
                <a:ext cx="34936" cy="16277"/>
              </a:xfrm>
              <a:custGeom>
                <a:avLst/>
                <a:gdLst/>
                <a:ahLst/>
                <a:cxnLst/>
                <a:rect l="l" t="t" r="r" b="b"/>
                <a:pathLst>
                  <a:path w="2097" h="977" extrusionOk="0">
                    <a:moveTo>
                      <a:pt x="1951" y="1"/>
                    </a:moveTo>
                    <a:lnTo>
                      <a:pt x="1889" y="21"/>
                    </a:lnTo>
                    <a:lnTo>
                      <a:pt x="104" y="685"/>
                    </a:lnTo>
                    <a:lnTo>
                      <a:pt x="63" y="706"/>
                    </a:lnTo>
                    <a:lnTo>
                      <a:pt x="21" y="769"/>
                    </a:lnTo>
                    <a:lnTo>
                      <a:pt x="1" y="831"/>
                    </a:lnTo>
                    <a:lnTo>
                      <a:pt x="21" y="872"/>
                    </a:lnTo>
                    <a:lnTo>
                      <a:pt x="42" y="914"/>
                    </a:lnTo>
                    <a:lnTo>
                      <a:pt x="84" y="955"/>
                    </a:lnTo>
                    <a:lnTo>
                      <a:pt x="125" y="976"/>
                    </a:lnTo>
                    <a:lnTo>
                      <a:pt x="208" y="976"/>
                    </a:lnTo>
                    <a:lnTo>
                      <a:pt x="1993" y="291"/>
                    </a:lnTo>
                    <a:lnTo>
                      <a:pt x="2055" y="270"/>
                    </a:lnTo>
                    <a:lnTo>
                      <a:pt x="2097" y="229"/>
                    </a:lnTo>
                    <a:lnTo>
                      <a:pt x="2097" y="167"/>
                    </a:lnTo>
                    <a:lnTo>
                      <a:pt x="2097" y="104"/>
                    </a:lnTo>
                    <a:lnTo>
                      <a:pt x="2055" y="42"/>
                    </a:lnTo>
                    <a:lnTo>
                      <a:pt x="2014" y="21"/>
                    </a:lnTo>
                    <a:lnTo>
                      <a:pt x="1951" y="1"/>
                    </a:lnTo>
                    <a:close/>
                  </a:path>
                </a:pathLst>
              </a:custGeom>
              <a:solidFill>
                <a:srgbClr val="CF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22;p25">
                <a:extLst>
                  <a:ext uri="{FF2B5EF4-FFF2-40B4-BE49-F238E27FC236}">
                    <a16:creationId xmlns:a16="http://schemas.microsoft.com/office/drawing/2014/main" id="{0966EF66-243A-48E1-8ECC-18B6833102AB}"/>
                  </a:ext>
                </a:extLst>
              </p:cNvPr>
              <p:cNvSpPr/>
              <p:nvPr/>
            </p:nvSpPr>
            <p:spPr>
              <a:xfrm>
                <a:off x="2454621" y="1996969"/>
                <a:ext cx="539384" cy="501366"/>
              </a:xfrm>
              <a:custGeom>
                <a:avLst/>
                <a:gdLst/>
                <a:ahLst/>
                <a:cxnLst/>
                <a:rect l="l" t="t" r="r" b="b"/>
                <a:pathLst>
                  <a:path w="32376" h="30094" extrusionOk="0">
                    <a:moveTo>
                      <a:pt x="4130" y="0"/>
                    </a:moveTo>
                    <a:lnTo>
                      <a:pt x="0" y="7389"/>
                    </a:lnTo>
                    <a:lnTo>
                      <a:pt x="2117" y="23805"/>
                    </a:lnTo>
                    <a:lnTo>
                      <a:pt x="3404" y="25237"/>
                    </a:lnTo>
                    <a:lnTo>
                      <a:pt x="5313" y="27333"/>
                    </a:lnTo>
                    <a:lnTo>
                      <a:pt x="5749" y="27769"/>
                    </a:lnTo>
                    <a:lnTo>
                      <a:pt x="6185" y="28184"/>
                    </a:lnTo>
                    <a:lnTo>
                      <a:pt x="6662" y="28537"/>
                    </a:lnTo>
                    <a:lnTo>
                      <a:pt x="7181" y="28869"/>
                    </a:lnTo>
                    <a:lnTo>
                      <a:pt x="7700" y="29159"/>
                    </a:lnTo>
                    <a:lnTo>
                      <a:pt x="8260" y="29429"/>
                    </a:lnTo>
                    <a:lnTo>
                      <a:pt x="8820" y="29637"/>
                    </a:lnTo>
                    <a:lnTo>
                      <a:pt x="9402" y="29803"/>
                    </a:lnTo>
                    <a:lnTo>
                      <a:pt x="9734" y="29886"/>
                    </a:lnTo>
                    <a:lnTo>
                      <a:pt x="10086" y="29969"/>
                    </a:lnTo>
                    <a:lnTo>
                      <a:pt x="10418" y="30010"/>
                    </a:lnTo>
                    <a:lnTo>
                      <a:pt x="10771" y="30052"/>
                    </a:lnTo>
                    <a:lnTo>
                      <a:pt x="11124" y="30072"/>
                    </a:lnTo>
                    <a:lnTo>
                      <a:pt x="11456" y="30093"/>
                    </a:lnTo>
                    <a:lnTo>
                      <a:pt x="11809" y="30093"/>
                    </a:lnTo>
                    <a:lnTo>
                      <a:pt x="12141" y="30072"/>
                    </a:lnTo>
                    <a:lnTo>
                      <a:pt x="12494" y="30031"/>
                    </a:lnTo>
                    <a:lnTo>
                      <a:pt x="12826" y="29989"/>
                    </a:lnTo>
                    <a:lnTo>
                      <a:pt x="13179" y="29927"/>
                    </a:lnTo>
                    <a:lnTo>
                      <a:pt x="13511" y="29844"/>
                    </a:lnTo>
                    <a:lnTo>
                      <a:pt x="13843" y="29761"/>
                    </a:lnTo>
                    <a:lnTo>
                      <a:pt x="14175" y="29657"/>
                    </a:lnTo>
                    <a:lnTo>
                      <a:pt x="14507" y="29533"/>
                    </a:lnTo>
                    <a:lnTo>
                      <a:pt x="14839" y="29408"/>
                    </a:lnTo>
                    <a:lnTo>
                      <a:pt x="16499" y="28682"/>
                    </a:lnTo>
                    <a:lnTo>
                      <a:pt x="18450" y="27789"/>
                    </a:lnTo>
                    <a:lnTo>
                      <a:pt x="19509" y="27291"/>
                    </a:lnTo>
                    <a:lnTo>
                      <a:pt x="20629" y="26752"/>
                    </a:lnTo>
                    <a:lnTo>
                      <a:pt x="21771" y="26191"/>
                    </a:lnTo>
                    <a:lnTo>
                      <a:pt x="22933" y="25590"/>
                    </a:lnTo>
                    <a:lnTo>
                      <a:pt x="24137" y="24946"/>
                    </a:lnTo>
                    <a:lnTo>
                      <a:pt x="25340" y="24303"/>
                    </a:lnTo>
                    <a:lnTo>
                      <a:pt x="26544" y="23618"/>
                    </a:lnTo>
                    <a:lnTo>
                      <a:pt x="27748" y="22892"/>
                    </a:lnTo>
                    <a:lnTo>
                      <a:pt x="28951" y="22165"/>
                    </a:lnTo>
                    <a:lnTo>
                      <a:pt x="30134" y="21418"/>
                    </a:lnTo>
                    <a:lnTo>
                      <a:pt x="31276" y="20629"/>
                    </a:lnTo>
                    <a:lnTo>
                      <a:pt x="32376" y="19841"/>
                    </a:lnTo>
                    <a:lnTo>
                      <a:pt x="29035" y="12681"/>
                    </a:lnTo>
                    <a:lnTo>
                      <a:pt x="27333" y="13345"/>
                    </a:lnTo>
                    <a:lnTo>
                      <a:pt x="25486" y="14092"/>
                    </a:lnTo>
                    <a:lnTo>
                      <a:pt x="23203" y="15026"/>
                    </a:lnTo>
                    <a:lnTo>
                      <a:pt x="22497" y="15337"/>
                    </a:lnTo>
                    <a:lnTo>
                      <a:pt x="20007" y="16354"/>
                    </a:lnTo>
                    <a:lnTo>
                      <a:pt x="17516" y="17433"/>
                    </a:lnTo>
                    <a:lnTo>
                      <a:pt x="15171" y="18471"/>
                    </a:lnTo>
                    <a:lnTo>
                      <a:pt x="14092" y="18969"/>
                    </a:lnTo>
                    <a:lnTo>
                      <a:pt x="13137" y="19426"/>
                    </a:lnTo>
                    <a:lnTo>
                      <a:pt x="12743" y="18243"/>
                    </a:lnTo>
                    <a:lnTo>
                      <a:pt x="12266" y="16852"/>
                    </a:lnTo>
                    <a:lnTo>
                      <a:pt x="11705" y="15275"/>
                    </a:lnTo>
                    <a:lnTo>
                      <a:pt x="11062" y="13552"/>
                    </a:lnTo>
                    <a:lnTo>
                      <a:pt x="10356" y="11726"/>
                    </a:lnTo>
                    <a:lnTo>
                      <a:pt x="9568" y="9858"/>
                    </a:lnTo>
                    <a:lnTo>
                      <a:pt x="9173" y="8904"/>
                    </a:lnTo>
                    <a:lnTo>
                      <a:pt x="8737" y="7970"/>
                    </a:lnTo>
                    <a:lnTo>
                      <a:pt x="8302" y="7036"/>
                    </a:lnTo>
                    <a:lnTo>
                      <a:pt x="7866" y="6102"/>
                    </a:lnTo>
                    <a:lnTo>
                      <a:pt x="7575" y="5500"/>
                    </a:lnTo>
                    <a:lnTo>
                      <a:pt x="7160" y="4711"/>
                    </a:lnTo>
                    <a:lnTo>
                      <a:pt x="6745" y="3964"/>
                    </a:lnTo>
                    <a:lnTo>
                      <a:pt x="6330" y="3217"/>
                    </a:lnTo>
                    <a:lnTo>
                      <a:pt x="5894" y="2511"/>
                    </a:lnTo>
                    <a:lnTo>
                      <a:pt x="5458" y="1827"/>
                    </a:lnTo>
                    <a:lnTo>
                      <a:pt x="5022" y="1183"/>
                    </a:lnTo>
                    <a:lnTo>
                      <a:pt x="4587" y="581"/>
                    </a:lnTo>
                    <a:lnTo>
                      <a:pt x="41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23;p25">
                <a:extLst>
                  <a:ext uri="{FF2B5EF4-FFF2-40B4-BE49-F238E27FC236}">
                    <a16:creationId xmlns:a16="http://schemas.microsoft.com/office/drawing/2014/main" id="{43C7526A-B2B4-49B6-8429-8FF4A1112BCF}"/>
                  </a:ext>
                </a:extLst>
              </p:cNvPr>
              <p:cNvSpPr/>
              <p:nvPr/>
            </p:nvSpPr>
            <p:spPr>
              <a:xfrm>
                <a:off x="1982660" y="1961699"/>
                <a:ext cx="540784" cy="667316"/>
              </a:xfrm>
              <a:custGeom>
                <a:avLst/>
                <a:gdLst/>
                <a:ahLst/>
                <a:cxnLst/>
                <a:rect l="l" t="t" r="r" b="b"/>
                <a:pathLst>
                  <a:path w="32460" h="40055" extrusionOk="0">
                    <a:moveTo>
                      <a:pt x="12203" y="0"/>
                    </a:moveTo>
                    <a:lnTo>
                      <a:pt x="2470" y="2076"/>
                    </a:lnTo>
                    <a:lnTo>
                      <a:pt x="1868" y="2200"/>
                    </a:lnTo>
                    <a:lnTo>
                      <a:pt x="1744" y="2221"/>
                    </a:lnTo>
                    <a:lnTo>
                      <a:pt x="1121" y="2366"/>
                    </a:lnTo>
                    <a:lnTo>
                      <a:pt x="997" y="2387"/>
                    </a:lnTo>
                    <a:lnTo>
                      <a:pt x="830" y="2740"/>
                    </a:lnTo>
                    <a:lnTo>
                      <a:pt x="706" y="3113"/>
                    </a:lnTo>
                    <a:lnTo>
                      <a:pt x="581" y="3487"/>
                    </a:lnTo>
                    <a:lnTo>
                      <a:pt x="457" y="3840"/>
                    </a:lnTo>
                    <a:lnTo>
                      <a:pt x="374" y="4213"/>
                    </a:lnTo>
                    <a:lnTo>
                      <a:pt x="270" y="4587"/>
                    </a:lnTo>
                    <a:lnTo>
                      <a:pt x="146" y="5355"/>
                    </a:lnTo>
                    <a:lnTo>
                      <a:pt x="63" y="6102"/>
                    </a:lnTo>
                    <a:lnTo>
                      <a:pt x="21" y="6891"/>
                    </a:lnTo>
                    <a:lnTo>
                      <a:pt x="0" y="7658"/>
                    </a:lnTo>
                    <a:lnTo>
                      <a:pt x="42" y="8426"/>
                    </a:lnTo>
                    <a:lnTo>
                      <a:pt x="104" y="9215"/>
                    </a:lnTo>
                    <a:lnTo>
                      <a:pt x="187" y="10004"/>
                    </a:lnTo>
                    <a:lnTo>
                      <a:pt x="312" y="10792"/>
                    </a:lnTo>
                    <a:lnTo>
                      <a:pt x="457" y="11581"/>
                    </a:lnTo>
                    <a:lnTo>
                      <a:pt x="623" y="12349"/>
                    </a:lnTo>
                    <a:lnTo>
                      <a:pt x="789" y="13137"/>
                    </a:lnTo>
                    <a:lnTo>
                      <a:pt x="1183" y="14673"/>
                    </a:lnTo>
                    <a:lnTo>
                      <a:pt x="1640" y="16396"/>
                    </a:lnTo>
                    <a:lnTo>
                      <a:pt x="2138" y="18118"/>
                    </a:lnTo>
                    <a:lnTo>
                      <a:pt x="2595" y="19841"/>
                    </a:lnTo>
                    <a:lnTo>
                      <a:pt x="2802" y="20713"/>
                    </a:lnTo>
                    <a:lnTo>
                      <a:pt x="3010" y="21584"/>
                    </a:lnTo>
                    <a:lnTo>
                      <a:pt x="3134" y="22228"/>
                    </a:lnTo>
                    <a:lnTo>
                      <a:pt x="3259" y="22892"/>
                    </a:lnTo>
                    <a:lnTo>
                      <a:pt x="3362" y="23556"/>
                    </a:lnTo>
                    <a:lnTo>
                      <a:pt x="3445" y="24220"/>
                    </a:lnTo>
                    <a:lnTo>
                      <a:pt x="3528" y="25029"/>
                    </a:lnTo>
                    <a:lnTo>
                      <a:pt x="3570" y="25631"/>
                    </a:lnTo>
                    <a:lnTo>
                      <a:pt x="3570" y="26233"/>
                    </a:lnTo>
                    <a:lnTo>
                      <a:pt x="3591" y="26586"/>
                    </a:lnTo>
                    <a:lnTo>
                      <a:pt x="3570" y="26959"/>
                    </a:lnTo>
                    <a:lnTo>
                      <a:pt x="3549" y="27665"/>
                    </a:lnTo>
                    <a:lnTo>
                      <a:pt x="3487" y="28371"/>
                    </a:lnTo>
                    <a:lnTo>
                      <a:pt x="3404" y="29097"/>
                    </a:lnTo>
                    <a:lnTo>
                      <a:pt x="3321" y="29823"/>
                    </a:lnTo>
                    <a:lnTo>
                      <a:pt x="3134" y="31276"/>
                    </a:lnTo>
                    <a:lnTo>
                      <a:pt x="2947" y="32750"/>
                    </a:lnTo>
                    <a:lnTo>
                      <a:pt x="2864" y="33476"/>
                    </a:lnTo>
                    <a:lnTo>
                      <a:pt x="2823" y="34202"/>
                    </a:lnTo>
                    <a:lnTo>
                      <a:pt x="2781" y="34929"/>
                    </a:lnTo>
                    <a:lnTo>
                      <a:pt x="2781" y="35634"/>
                    </a:lnTo>
                    <a:lnTo>
                      <a:pt x="2802" y="36340"/>
                    </a:lnTo>
                    <a:lnTo>
                      <a:pt x="2864" y="37046"/>
                    </a:lnTo>
                    <a:lnTo>
                      <a:pt x="2989" y="37751"/>
                    </a:lnTo>
                    <a:lnTo>
                      <a:pt x="3051" y="38104"/>
                    </a:lnTo>
                    <a:lnTo>
                      <a:pt x="3134" y="38436"/>
                    </a:lnTo>
                    <a:lnTo>
                      <a:pt x="4276" y="38706"/>
                    </a:lnTo>
                    <a:lnTo>
                      <a:pt x="5417" y="38934"/>
                    </a:lnTo>
                    <a:lnTo>
                      <a:pt x="6558" y="39163"/>
                    </a:lnTo>
                    <a:lnTo>
                      <a:pt x="7721" y="39349"/>
                    </a:lnTo>
                    <a:lnTo>
                      <a:pt x="8883" y="39515"/>
                    </a:lnTo>
                    <a:lnTo>
                      <a:pt x="10045" y="39661"/>
                    </a:lnTo>
                    <a:lnTo>
                      <a:pt x="11207" y="39785"/>
                    </a:lnTo>
                    <a:lnTo>
                      <a:pt x="12370" y="39889"/>
                    </a:lnTo>
                    <a:lnTo>
                      <a:pt x="13552" y="39972"/>
                    </a:lnTo>
                    <a:lnTo>
                      <a:pt x="14715" y="40013"/>
                    </a:lnTo>
                    <a:lnTo>
                      <a:pt x="15898" y="40055"/>
                    </a:lnTo>
                    <a:lnTo>
                      <a:pt x="18243" y="40055"/>
                    </a:lnTo>
                    <a:lnTo>
                      <a:pt x="19426" y="40013"/>
                    </a:lnTo>
                    <a:lnTo>
                      <a:pt x="20609" y="39951"/>
                    </a:lnTo>
                    <a:lnTo>
                      <a:pt x="21771" y="39868"/>
                    </a:lnTo>
                    <a:lnTo>
                      <a:pt x="22394" y="39806"/>
                    </a:lnTo>
                    <a:lnTo>
                      <a:pt x="23286" y="39723"/>
                    </a:lnTo>
                    <a:lnTo>
                      <a:pt x="24199" y="39640"/>
                    </a:lnTo>
                    <a:lnTo>
                      <a:pt x="25092" y="39515"/>
                    </a:lnTo>
                    <a:lnTo>
                      <a:pt x="25984" y="39391"/>
                    </a:lnTo>
                    <a:lnTo>
                      <a:pt x="26876" y="39246"/>
                    </a:lnTo>
                    <a:lnTo>
                      <a:pt x="27748" y="39100"/>
                    </a:lnTo>
                    <a:lnTo>
                      <a:pt x="28640" y="38934"/>
                    </a:lnTo>
                    <a:lnTo>
                      <a:pt x="29512" y="38748"/>
                    </a:lnTo>
                    <a:lnTo>
                      <a:pt x="29823" y="38706"/>
                    </a:lnTo>
                    <a:lnTo>
                      <a:pt x="30135" y="38623"/>
                    </a:lnTo>
                    <a:lnTo>
                      <a:pt x="30425" y="38561"/>
                    </a:lnTo>
                    <a:lnTo>
                      <a:pt x="30612" y="38166"/>
                    </a:lnTo>
                    <a:lnTo>
                      <a:pt x="30799" y="37751"/>
                    </a:lnTo>
                    <a:lnTo>
                      <a:pt x="30965" y="37336"/>
                    </a:lnTo>
                    <a:lnTo>
                      <a:pt x="31110" y="36921"/>
                    </a:lnTo>
                    <a:lnTo>
                      <a:pt x="31235" y="36506"/>
                    </a:lnTo>
                    <a:lnTo>
                      <a:pt x="31359" y="36070"/>
                    </a:lnTo>
                    <a:lnTo>
                      <a:pt x="31463" y="35655"/>
                    </a:lnTo>
                    <a:lnTo>
                      <a:pt x="31546" y="35219"/>
                    </a:lnTo>
                    <a:lnTo>
                      <a:pt x="31650" y="34680"/>
                    </a:lnTo>
                    <a:lnTo>
                      <a:pt x="31712" y="34140"/>
                    </a:lnTo>
                    <a:lnTo>
                      <a:pt x="31774" y="33601"/>
                    </a:lnTo>
                    <a:lnTo>
                      <a:pt x="31836" y="33061"/>
                    </a:lnTo>
                    <a:lnTo>
                      <a:pt x="31857" y="32521"/>
                    </a:lnTo>
                    <a:lnTo>
                      <a:pt x="31878" y="31982"/>
                    </a:lnTo>
                    <a:lnTo>
                      <a:pt x="31899" y="30882"/>
                    </a:lnTo>
                    <a:lnTo>
                      <a:pt x="31878" y="30238"/>
                    </a:lnTo>
                    <a:lnTo>
                      <a:pt x="31857" y="29616"/>
                    </a:lnTo>
                    <a:lnTo>
                      <a:pt x="31795" y="28371"/>
                    </a:lnTo>
                    <a:lnTo>
                      <a:pt x="31733" y="27354"/>
                    </a:lnTo>
                    <a:lnTo>
                      <a:pt x="31629" y="26171"/>
                    </a:lnTo>
                    <a:lnTo>
                      <a:pt x="31484" y="25009"/>
                    </a:lnTo>
                    <a:lnTo>
                      <a:pt x="31318" y="23846"/>
                    </a:lnTo>
                    <a:lnTo>
                      <a:pt x="31152" y="22663"/>
                    </a:lnTo>
                    <a:lnTo>
                      <a:pt x="30778" y="20339"/>
                    </a:lnTo>
                    <a:lnTo>
                      <a:pt x="30591" y="19177"/>
                    </a:lnTo>
                    <a:lnTo>
                      <a:pt x="30425" y="17994"/>
                    </a:lnTo>
                    <a:lnTo>
                      <a:pt x="30259" y="16707"/>
                    </a:lnTo>
                    <a:lnTo>
                      <a:pt x="30114" y="15400"/>
                    </a:lnTo>
                    <a:lnTo>
                      <a:pt x="30010" y="14113"/>
                    </a:lnTo>
                    <a:lnTo>
                      <a:pt x="29969" y="13449"/>
                    </a:lnTo>
                    <a:lnTo>
                      <a:pt x="29948" y="12805"/>
                    </a:lnTo>
                    <a:lnTo>
                      <a:pt x="29948" y="12162"/>
                    </a:lnTo>
                    <a:lnTo>
                      <a:pt x="29948" y="11498"/>
                    </a:lnTo>
                    <a:lnTo>
                      <a:pt x="29969" y="10855"/>
                    </a:lnTo>
                    <a:lnTo>
                      <a:pt x="30010" y="10211"/>
                    </a:lnTo>
                    <a:lnTo>
                      <a:pt x="30072" y="9568"/>
                    </a:lnTo>
                    <a:lnTo>
                      <a:pt x="30135" y="8924"/>
                    </a:lnTo>
                    <a:lnTo>
                      <a:pt x="30238" y="8281"/>
                    </a:lnTo>
                    <a:lnTo>
                      <a:pt x="30363" y="7638"/>
                    </a:lnTo>
                    <a:lnTo>
                      <a:pt x="32459" y="2117"/>
                    </a:lnTo>
                    <a:lnTo>
                      <a:pt x="30882" y="1847"/>
                    </a:lnTo>
                    <a:lnTo>
                      <a:pt x="30674" y="1806"/>
                    </a:lnTo>
                    <a:lnTo>
                      <a:pt x="30218" y="1723"/>
                    </a:lnTo>
                    <a:lnTo>
                      <a:pt x="30031" y="1702"/>
                    </a:lnTo>
                    <a:lnTo>
                      <a:pt x="21916" y="270"/>
                    </a:lnTo>
                    <a:lnTo>
                      <a:pt x="21314" y="457"/>
                    </a:lnTo>
                    <a:lnTo>
                      <a:pt x="20713" y="602"/>
                    </a:lnTo>
                    <a:lnTo>
                      <a:pt x="20131" y="727"/>
                    </a:lnTo>
                    <a:lnTo>
                      <a:pt x="19509" y="831"/>
                    </a:lnTo>
                    <a:lnTo>
                      <a:pt x="18907" y="914"/>
                    </a:lnTo>
                    <a:lnTo>
                      <a:pt x="18305" y="976"/>
                    </a:lnTo>
                    <a:lnTo>
                      <a:pt x="17703" y="997"/>
                    </a:lnTo>
                    <a:lnTo>
                      <a:pt x="17081" y="997"/>
                    </a:lnTo>
                    <a:lnTo>
                      <a:pt x="16479" y="955"/>
                    </a:lnTo>
                    <a:lnTo>
                      <a:pt x="15877" y="914"/>
                    </a:lnTo>
                    <a:lnTo>
                      <a:pt x="15254" y="831"/>
                    </a:lnTo>
                    <a:lnTo>
                      <a:pt x="14652" y="727"/>
                    </a:lnTo>
                    <a:lnTo>
                      <a:pt x="14071" y="602"/>
                    </a:lnTo>
                    <a:lnTo>
                      <a:pt x="13469" y="436"/>
                    </a:lnTo>
                    <a:lnTo>
                      <a:pt x="12888" y="249"/>
                    </a:lnTo>
                    <a:lnTo>
                      <a:pt x="12307" y="42"/>
                    </a:lnTo>
                    <a:lnTo>
                      <a:pt x="1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24;p25">
                <a:extLst>
                  <a:ext uri="{FF2B5EF4-FFF2-40B4-BE49-F238E27FC236}">
                    <a16:creationId xmlns:a16="http://schemas.microsoft.com/office/drawing/2014/main" id="{FD5C1CE3-B501-4287-BCBE-2AE18D76665A}"/>
                  </a:ext>
                </a:extLst>
              </p:cNvPr>
              <p:cNvSpPr/>
              <p:nvPr/>
            </p:nvSpPr>
            <p:spPr>
              <a:xfrm>
                <a:off x="1505867" y="2460283"/>
                <a:ext cx="868552" cy="484073"/>
              </a:xfrm>
              <a:custGeom>
                <a:avLst/>
                <a:gdLst/>
                <a:ahLst/>
                <a:cxnLst/>
                <a:rect l="l" t="t" r="r" b="b"/>
                <a:pathLst>
                  <a:path w="52134" h="29056" extrusionOk="0">
                    <a:moveTo>
                      <a:pt x="2470" y="0"/>
                    </a:moveTo>
                    <a:lnTo>
                      <a:pt x="2221" y="21"/>
                    </a:lnTo>
                    <a:lnTo>
                      <a:pt x="1972" y="62"/>
                    </a:lnTo>
                    <a:lnTo>
                      <a:pt x="1743" y="125"/>
                    </a:lnTo>
                    <a:lnTo>
                      <a:pt x="1515" y="208"/>
                    </a:lnTo>
                    <a:lnTo>
                      <a:pt x="1287" y="311"/>
                    </a:lnTo>
                    <a:lnTo>
                      <a:pt x="1079" y="436"/>
                    </a:lnTo>
                    <a:lnTo>
                      <a:pt x="892" y="581"/>
                    </a:lnTo>
                    <a:lnTo>
                      <a:pt x="726" y="727"/>
                    </a:lnTo>
                    <a:lnTo>
                      <a:pt x="560" y="913"/>
                    </a:lnTo>
                    <a:lnTo>
                      <a:pt x="415" y="1100"/>
                    </a:lnTo>
                    <a:lnTo>
                      <a:pt x="291" y="1308"/>
                    </a:lnTo>
                    <a:lnTo>
                      <a:pt x="187" y="1515"/>
                    </a:lnTo>
                    <a:lnTo>
                      <a:pt x="104" y="1744"/>
                    </a:lnTo>
                    <a:lnTo>
                      <a:pt x="42" y="1972"/>
                    </a:lnTo>
                    <a:lnTo>
                      <a:pt x="21" y="2221"/>
                    </a:lnTo>
                    <a:lnTo>
                      <a:pt x="0" y="2470"/>
                    </a:lnTo>
                    <a:lnTo>
                      <a:pt x="0" y="26586"/>
                    </a:lnTo>
                    <a:lnTo>
                      <a:pt x="21" y="26835"/>
                    </a:lnTo>
                    <a:lnTo>
                      <a:pt x="42" y="27084"/>
                    </a:lnTo>
                    <a:lnTo>
                      <a:pt x="104" y="27312"/>
                    </a:lnTo>
                    <a:lnTo>
                      <a:pt x="187" y="27540"/>
                    </a:lnTo>
                    <a:lnTo>
                      <a:pt x="291" y="27769"/>
                    </a:lnTo>
                    <a:lnTo>
                      <a:pt x="415" y="27955"/>
                    </a:lnTo>
                    <a:lnTo>
                      <a:pt x="560" y="28163"/>
                    </a:lnTo>
                    <a:lnTo>
                      <a:pt x="726" y="28329"/>
                    </a:lnTo>
                    <a:lnTo>
                      <a:pt x="892" y="28495"/>
                    </a:lnTo>
                    <a:lnTo>
                      <a:pt x="1079" y="28620"/>
                    </a:lnTo>
                    <a:lnTo>
                      <a:pt x="1287" y="28744"/>
                    </a:lnTo>
                    <a:lnTo>
                      <a:pt x="1515" y="28848"/>
                    </a:lnTo>
                    <a:lnTo>
                      <a:pt x="1743" y="28931"/>
                    </a:lnTo>
                    <a:lnTo>
                      <a:pt x="1972" y="28993"/>
                    </a:lnTo>
                    <a:lnTo>
                      <a:pt x="2221" y="29035"/>
                    </a:lnTo>
                    <a:lnTo>
                      <a:pt x="2470" y="29055"/>
                    </a:lnTo>
                    <a:lnTo>
                      <a:pt x="49664" y="29055"/>
                    </a:lnTo>
                    <a:lnTo>
                      <a:pt x="49913" y="29035"/>
                    </a:lnTo>
                    <a:lnTo>
                      <a:pt x="50162" y="28993"/>
                    </a:lnTo>
                    <a:lnTo>
                      <a:pt x="50390" y="28931"/>
                    </a:lnTo>
                    <a:lnTo>
                      <a:pt x="50618" y="28848"/>
                    </a:lnTo>
                    <a:lnTo>
                      <a:pt x="50847" y="28744"/>
                    </a:lnTo>
                    <a:lnTo>
                      <a:pt x="51054" y="28620"/>
                    </a:lnTo>
                    <a:lnTo>
                      <a:pt x="51241" y="28495"/>
                    </a:lnTo>
                    <a:lnTo>
                      <a:pt x="51407" y="28329"/>
                    </a:lnTo>
                    <a:lnTo>
                      <a:pt x="51573" y="28163"/>
                    </a:lnTo>
                    <a:lnTo>
                      <a:pt x="51718" y="27955"/>
                    </a:lnTo>
                    <a:lnTo>
                      <a:pt x="51843" y="27769"/>
                    </a:lnTo>
                    <a:lnTo>
                      <a:pt x="51946" y="27540"/>
                    </a:lnTo>
                    <a:lnTo>
                      <a:pt x="52029" y="27312"/>
                    </a:lnTo>
                    <a:lnTo>
                      <a:pt x="52092" y="27084"/>
                    </a:lnTo>
                    <a:lnTo>
                      <a:pt x="52112" y="26835"/>
                    </a:lnTo>
                    <a:lnTo>
                      <a:pt x="52133" y="26586"/>
                    </a:lnTo>
                    <a:lnTo>
                      <a:pt x="52133" y="2470"/>
                    </a:lnTo>
                    <a:lnTo>
                      <a:pt x="52112" y="2221"/>
                    </a:lnTo>
                    <a:lnTo>
                      <a:pt x="52092" y="1972"/>
                    </a:lnTo>
                    <a:lnTo>
                      <a:pt x="52029" y="1744"/>
                    </a:lnTo>
                    <a:lnTo>
                      <a:pt x="51946" y="1515"/>
                    </a:lnTo>
                    <a:lnTo>
                      <a:pt x="51843" y="1308"/>
                    </a:lnTo>
                    <a:lnTo>
                      <a:pt x="51718" y="1100"/>
                    </a:lnTo>
                    <a:lnTo>
                      <a:pt x="51573" y="913"/>
                    </a:lnTo>
                    <a:lnTo>
                      <a:pt x="51407" y="727"/>
                    </a:lnTo>
                    <a:lnTo>
                      <a:pt x="51241" y="581"/>
                    </a:lnTo>
                    <a:lnTo>
                      <a:pt x="51054" y="436"/>
                    </a:lnTo>
                    <a:lnTo>
                      <a:pt x="50847" y="311"/>
                    </a:lnTo>
                    <a:lnTo>
                      <a:pt x="50618" y="208"/>
                    </a:lnTo>
                    <a:lnTo>
                      <a:pt x="50390" y="125"/>
                    </a:lnTo>
                    <a:lnTo>
                      <a:pt x="50162" y="62"/>
                    </a:lnTo>
                    <a:lnTo>
                      <a:pt x="49913" y="21"/>
                    </a:lnTo>
                    <a:lnTo>
                      <a:pt x="49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25;p25">
                <a:extLst>
                  <a:ext uri="{FF2B5EF4-FFF2-40B4-BE49-F238E27FC236}">
                    <a16:creationId xmlns:a16="http://schemas.microsoft.com/office/drawing/2014/main" id="{CBC66F23-BEF8-4378-A0C6-311922BE0738}"/>
                  </a:ext>
                </a:extLst>
              </p:cNvPr>
              <p:cNvSpPr/>
              <p:nvPr/>
            </p:nvSpPr>
            <p:spPr>
              <a:xfrm>
                <a:off x="1972631" y="2537736"/>
                <a:ext cx="346112" cy="329168"/>
              </a:xfrm>
              <a:custGeom>
                <a:avLst/>
                <a:gdLst/>
                <a:ahLst/>
                <a:cxnLst/>
                <a:rect l="l" t="t" r="r" b="b"/>
                <a:pathLst>
                  <a:path w="20775" h="19758" extrusionOk="0">
                    <a:moveTo>
                      <a:pt x="10398" y="0"/>
                    </a:moveTo>
                    <a:lnTo>
                      <a:pt x="7181" y="6496"/>
                    </a:lnTo>
                    <a:lnTo>
                      <a:pt x="0" y="7554"/>
                    </a:lnTo>
                    <a:lnTo>
                      <a:pt x="5189" y="12618"/>
                    </a:lnTo>
                    <a:lnTo>
                      <a:pt x="3964" y="19758"/>
                    </a:lnTo>
                    <a:lnTo>
                      <a:pt x="10398" y="16375"/>
                    </a:lnTo>
                    <a:lnTo>
                      <a:pt x="16811" y="19758"/>
                    </a:lnTo>
                    <a:lnTo>
                      <a:pt x="15586" y="12618"/>
                    </a:lnTo>
                    <a:lnTo>
                      <a:pt x="20775" y="7554"/>
                    </a:lnTo>
                    <a:lnTo>
                      <a:pt x="13594" y="6496"/>
                    </a:lnTo>
                    <a:lnTo>
                      <a:pt x="103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26;p25">
                <a:extLst>
                  <a:ext uri="{FF2B5EF4-FFF2-40B4-BE49-F238E27FC236}">
                    <a16:creationId xmlns:a16="http://schemas.microsoft.com/office/drawing/2014/main" id="{BD2E32F5-CA64-4FFD-8DF8-F33D0EE76061}"/>
                  </a:ext>
                </a:extLst>
              </p:cNvPr>
              <p:cNvSpPr/>
              <p:nvPr/>
            </p:nvSpPr>
            <p:spPr>
              <a:xfrm>
                <a:off x="1570508" y="2686409"/>
                <a:ext cx="374134" cy="36319"/>
              </a:xfrm>
              <a:custGeom>
                <a:avLst/>
                <a:gdLst/>
                <a:ahLst/>
                <a:cxnLst/>
                <a:rect l="l" t="t" r="r" b="b"/>
                <a:pathLst>
                  <a:path w="22457" h="2180" extrusionOk="0">
                    <a:moveTo>
                      <a:pt x="1080" y="0"/>
                    </a:moveTo>
                    <a:lnTo>
                      <a:pt x="852" y="21"/>
                    </a:lnTo>
                    <a:lnTo>
                      <a:pt x="665" y="83"/>
                    </a:lnTo>
                    <a:lnTo>
                      <a:pt x="478" y="187"/>
                    </a:lnTo>
                    <a:lnTo>
                      <a:pt x="312" y="311"/>
                    </a:lnTo>
                    <a:lnTo>
                      <a:pt x="188" y="477"/>
                    </a:lnTo>
                    <a:lnTo>
                      <a:pt x="84" y="643"/>
                    </a:lnTo>
                    <a:lnTo>
                      <a:pt x="22" y="851"/>
                    </a:lnTo>
                    <a:lnTo>
                      <a:pt x="1" y="1059"/>
                    </a:lnTo>
                    <a:lnTo>
                      <a:pt x="1" y="1121"/>
                    </a:lnTo>
                    <a:lnTo>
                      <a:pt x="22" y="1328"/>
                    </a:lnTo>
                    <a:lnTo>
                      <a:pt x="84" y="1536"/>
                    </a:lnTo>
                    <a:lnTo>
                      <a:pt x="188" y="1723"/>
                    </a:lnTo>
                    <a:lnTo>
                      <a:pt x="312" y="1868"/>
                    </a:lnTo>
                    <a:lnTo>
                      <a:pt x="478" y="1992"/>
                    </a:lnTo>
                    <a:lnTo>
                      <a:pt x="665" y="2096"/>
                    </a:lnTo>
                    <a:lnTo>
                      <a:pt x="852" y="2158"/>
                    </a:lnTo>
                    <a:lnTo>
                      <a:pt x="1080" y="2179"/>
                    </a:lnTo>
                    <a:lnTo>
                      <a:pt x="21377" y="2179"/>
                    </a:lnTo>
                    <a:lnTo>
                      <a:pt x="21606" y="2158"/>
                    </a:lnTo>
                    <a:lnTo>
                      <a:pt x="21792" y="2096"/>
                    </a:lnTo>
                    <a:lnTo>
                      <a:pt x="21979" y="1992"/>
                    </a:lnTo>
                    <a:lnTo>
                      <a:pt x="22145" y="1868"/>
                    </a:lnTo>
                    <a:lnTo>
                      <a:pt x="22270" y="1723"/>
                    </a:lnTo>
                    <a:lnTo>
                      <a:pt x="22373" y="1536"/>
                    </a:lnTo>
                    <a:lnTo>
                      <a:pt x="22436" y="1328"/>
                    </a:lnTo>
                    <a:lnTo>
                      <a:pt x="22456" y="1121"/>
                    </a:lnTo>
                    <a:lnTo>
                      <a:pt x="22456" y="1059"/>
                    </a:lnTo>
                    <a:lnTo>
                      <a:pt x="22436" y="851"/>
                    </a:lnTo>
                    <a:lnTo>
                      <a:pt x="22373" y="643"/>
                    </a:lnTo>
                    <a:lnTo>
                      <a:pt x="22270" y="477"/>
                    </a:lnTo>
                    <a:lnTo>
                      <a:pt x="22145" y="311"/>
                    </a:lnTo>
                    <a:lnTo>
                      <a:pt x="21979" y="187"/>
                    </a:lnTo>
                    <a:lnTo>
                      <a:pt x="21792" y="83"/>
                    </a:lnTo>
                    <a:lnTo>
                      <a:pt x="21606" y="21"/>
                    </a:lnTo>
                    <a:lnTo>
                      <a:pt x="213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27;p25">
                <a:extLst>
                  <a:ext uri="{FF2B5EF4-FFF2-40B4-BE49-F238E27FC236}">
                    <a16:creationId xmlns:a16="http://schemas.microsoft.com/office/drawing/2014/main" id="{E3E4A544-30B8-4363-B96F-8897C211F5EE}"/>
                  </a:ext>
                </a:extLst>
              </p:cNvPr>
              <p:cNvSpPr/>
              <p:nvPr/>
            </p:nvSpPr>
            <p:spPr>
              <a:xfrm>
                <a:off x="1570508" y="2809843"/>
                <a:ext cx="374134" cy="36319"/>
              </a:xfrm>
              <a:custGeom>
                <a:avLst/>
                <a:gdLst/>
                <a:ahLst/>
                <a:cxnLst/>
                <a:rect l="l" t="t" r="r" b="b"/>
                <a:pathLst>
                  <a:path w="22457" h="2180" extrusionOk="0">
                    <a:moveTo>
                      <a:pt x="1080" y="0"/>
                    </a:moveTo>
                    <a:lnTo>
                      <a:pt x="852" y="21"/>
                    </a:lnTo>
                    <a:lnTo>
                      <a:pt x="665" y="83"/>
                    </a:lnTo>
                    <a:lnTo>
                      <a:pt x="478" y="187"/>
                    </a:lnTo>
                    <a:lnTo>
                      <a:pt x="312" y="311"/>
                    </a:lnTo>
                    <a:lnTo>
                      <a:pt x="188" y="457"/>
                    </a:lnTo>
                    <a:lnTo>
                      <a:pt x="84" y="644"/>
                    </a:lnTo>
                    <a:lnTo>
                      <a:pt x="22" y="851"/>
                    </a:lnTo>
                    <a:lnTo>
                      <a:pt x="1" y="1059"/>
                    </a:lnTo>
                    <a:lnTo>
                      <a:pt x="1" y="1121"/>
                    </a:lnTo>
                    <a:lnTo>
                      <a:pt x="22" y="1328"/>
                    </a:lnTo>
                    <a:lnTo>
                      <a:pt x="84" y="1536"/>
                    </a:lnTo>
                    <a:lnTo>
                      <a:pt x="188" y="1702"/>
                    </a:lnTo>
                    <a:lnTo>
                      <a:pt x="312" y="1868"/>
                    </a:lnTo>
                    <a:lnTo>
                      <a:pt x="478" y="1993"/>
                    </a:lnTo>
                    <a:lnTo>
                      <a:pt x="665" y="2096"/>
                    </a:lnTo>
                    <a:lnTo>
                      <a:pt x="852" y="2159"/>
                    </a:lnTo>
                    <a:lnTo>
                      <a:pt x="1080" y="2179"/>
                    </a:lnTo>
                    <a:lnTo>
                      <a:pt x="21377" y="2179"/>
                    </a:lnTo>
                    <a:lnTo>
                      <a:pt x="21606" y="2159"/>
                    </a:lnTo>
                    <a:lnTo>
                      <a:pt x="21792" y="2096"/>
                    </a:lnTo>
                    <a:lnTo>
                      <a:pt x="21979" y="1993"/>
                    </a:lnTo>
                    <a:lnTo>
                      <a:pt x="22145" y="1868"/>
                    </a:lnTo>
                    <a:lnTo>
                      <a:pt x="22270" y="1702"/>
                    </a:lnTo>
                    <a:lnTo>
                      <a:pt x="22373" y="1536"/>
                    </a:lnTo>
                    <a:lnTo>
                      <a:pt x="22436" y="1328"/>
                    </a:lnTo>
                    <a:lnTo>
                      <a:pt x="22456" y="1121"/>
                    </a:lnTo>
                    <a:lnTo>
                      <a:pt x="22456" y="1059"/>
                    </a:lnTo>
                    <a:lnTo>
                      <a:pt x="22436" y="851"/>
                    </a:lnTo>
                    <a:lnTo>
                      <a:pt x="22373" y="644"/>
                    </a:lnTo>
                    <a:lnTo>
                      <a:pt x="22270" y="457"/>
                    </a:lnTo>
                    <a:lnTo>
                      <a:pt x="22145" y="311"/>
                    </a:lnTo>
                    <a:lnTo>
                      <a:pt x="21979" y="187"/>
                    </a:lnTo>
                    <a:lnTo>
                      <a:pt x="21792" y="83"/>
                    </a:lnTo>
                    <a:lnTo>
                      <a:pt x="21606" y="21"/>
                    </a:lnTo>
                    <a:lnTo>
                      <a:pt x="213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28;p25">
                <a:extLst>
                  <a:ext uri="{FF2B5EF4-FFF2-40B4-BE49-F238E27FC236}">
                    <a16:creationId xmlns:a16="http://schemas.microsoft.com/office/drawing/2014/main" id="{BE02D116-82A7-4CD5-B0D6-DCDC913FE3D8}"/>
                  </a:ext>
                </a:extLst>
              </p:cNvPr>
              <p:cNvSpPr/>
              <p:nvPr/>
            </p:nvSpPr>
            <p:spPr>
              <a:xfrm>
                <a:off x="1570508" y="2562976"/>
                <a:ext cx="374134" cy="36319"/>
              </a:xfrm>
              <a:custGeom>
                <a:avLst/>
                <a:gdLst/>
                <a:ahLst/>
                <a:cxnLst/>
                <a:rect l="l" t="t" r="r" b="b"/>
                <a:pathLst>
                  <a:path w="22457" h="2180" extrusionOk="0">
                    <a:moveTo>
                      <a:pt x="1080" y="0"/>
                    </a:moveTo>
                    <a:lnTo>
                      <a:pt x="852" y="21"/>
                    </a:lnTo>
                    <a:lnTo>
                      <a:pt x="665" y="83"/>
                    </a:lnTo>
                    <a:lnTo>
                      <a:pt x="478" y="187"/>
                    </a:lnTo>
                    <a:lnTo>
                      <a:pt x="312" y="311"/>
                    </a:lnTo>
                    <a:lnTo>
                      <a:pt x="188" y="477"/>
                    </a:lnTo>
                    <a:lnTo>
                      <a:pt x="84" y="664"/>
                    </a:lnTo>
                    <a:lnTo>
                      <a:pt x="22" y="851"/>
                    </a:lnTo>
                    <a:lnTo>
                      <a:pt x="1" y="1079"/>
                    </a:lnTo>
                    <a:lnTo>
                      <a:pt x="1" y="1121"/>
                    </a:lnTo>
                    <a:lnTo>
                      <a:pt x="22" y="1328"/>
                    </a:lnTo>
                    <a:lnTo>
                      <a:pt x="84" y="1536"/>
                    </a:lnTo>
                    <a:lnTo>
                      <a:pt x="188" y="1723"/>
                    </a:lnTo>
                    <a:lnTo>
                      <a:pt x="312" y="1868"/>
                    </a:lnTo>
                    <a:lnTo>
                      <a:pt x="478" y="2013"/>
                    </a:lnTo>
                    <a:lnTo>
                      <a:pt x="665" y="2096"/>
                    </a:lnTo>
                    <a:lnTo>
                      <a:pt x="852" y="2158"/>
                    </a:lnTo>
                    <a:lnTo>
                      <a:pt x="1080" y="2179"/>
                    </a:lnTo>
                    <a:lnTo>
                      <a:pt x="21377" y="2179"/>
                    </a:lnTo>
                    <a:lnTo>
                      <a:pt x="21606" y="2158"/>
                    </a:lnTo>
                    <a:lnTo>
                      <a:pt x="21792" y="2096"/>
                    </a:lnTo>
                    <a:lnTo>
                      <a:pt x="21979" y="2013"/>
                    </a:lnTo>
                    <a:lnTo>
                      <a:pt x="22145" y="1868"/>
                    </a:lnTo>
                    <a:lnTo>
                      <a:pt x="22270" y="1723"/>
                    </a:lnTo>
                    <a:lnTo>
                      <a:pt x="22373" y="1536"/>
                    </a:lnTo>
                    <a:lnTo>
                      <a:pt x="22436" y="1328"/>
                    </a:lnTo>
                    <a:lnTo>
                      <a:pt x="22456" y="1121"/>
                    </a:lnTo>
                    <a:lnTo>
                      <a:pt x="22456" y="1079"/>
                    </a:lnTo>
                    <a:lnTo>
                      <a:pt x="22436" y="851"/>
                    </a:lnTo>
                    <a:lnTo>
                      <a:pt x="22373" y="664"/>
                    </a:lnTo>
                    <a:lnTo>
                      <a:pt x="22270" y="477"/>
                    </a:lnTo>
                    <a:lnTo>
                      <a:pt x="22145" y="311"/>
                    </a:lnTo>
                    <a:lnTo>
                      <a:pt x="21979" y="187"/>
                    </a:lnTo>
                    <a:lnTo>
                      <a:pt x="21792" y="83"/>
                    </a:lnTo>
                    <a:lnTo>
                      <a:pt x="21606" y="21"/>
                    </a:lnTo>
                    <a:lnTo>
                      <a:pt x="213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29;p25">
                <a:extLst>
                  <a:ext uri="{FF2B5EF4-FFF2-40B4-BE49-F238E27FC236}">
                    <a16:creationId xmlns:a16="http://schemas.microsoft.com/office/drawing/2014/main" id="{430F4112-FD37-4239-AC25-E95ABEBC8F1C}"/>
                  </a:ext>
                </a:extLst>
              </p:cNvPr>
              <p:cNvSpPr/>
              <p:nvPr/>
            </p:nvSpPr>
            <p:spPr>
              <a:xfrm>
                <a:off x="1805281" y="2838532"/>
                <a:ext cx="103059" cy="131064"/>
              </a:xfrm>
              <a:custGeom>
                <a:avLst/>
                <a:gdLst/>
                <a:ahLst/>
                <a:cxnLst/>
                <a:rect l="l" t="t" r="r" b="b"/>
                <a:pathLst>
                  <a:path w="6186" h="7867" extrusionOk="0">
                    <a:moveTo>
                      <a:pt x="5438" y="1"/>
                    </a:moveTo>
                    <a:lnTo>
                      <a:pt x="831" y="63"/>
                    </a:lnTo>
                    <a:lnTo>
                      <a:pt x="727" y="250"/>
                    </a:lnTo>
                    <a:lnTo>
                      <a:pt x="623" y="478"/>
                    </a:lnTo>
                    <a:lnTo>
                      <a:pt x="520" y="748"/>
                    </a:lnTo>
                    <a:lnTo>
                      <a:pt x="437" y="1059"/>
                    </a:lnTo>
                    <a:lnTo>
                      <a:pt x="374" y="1412"/>
                    </a:lnTo>
                    <a:lnTo>
                      <a:pt x="291" y="1786"/>
                    </a:lnTo>
                    <a:lnTo>
                      <a:pt x="187" y="2657"/>
                    </a:lnTo>
                    <a:lnTo>
                      <a:pt x="104" y="3591"/>
                    </a:lnTo>
                    <a:lnTo>
                      <a:pt x="42" y="4608"/>
                    </a:lnTo>
                    <a:lnTo>
                      <a:pt x="21" y="5687"/>
                    </a:lnTo>
                    <a:lnTo>
                      <a:pt x="1" y="6766"/>
                    </a:lnTo>
                    <a:lnTo>
                      <a:pt x="21" y="7015"/>
                    </a:lnTo>
                    <a:lnTo>
                      <a:pt x="63" y="7223"/>
                    </a:lnTo>
                    <a:lnTo>
                      <a:pt x="125" y="7410"/>
                    </a:lnTo>
                    <a:lnTo>
                      <a:pt x="208" y="7555"/>
                    </a:lnTo>
                    <a:lnTo>
                      <a:pt x="312" y="7680"/>
                    </a:lnTo>
                    <a:lnTo>
                      <a:pt x="437" y="7783"/>
                    </a:lnTo>
                    <a:lnTo>
                      <a:pt x="561" y="7825"/>
                    </a:lnTo>
                    <a:lnTo>
                      <a:pt x="686" y="7866"/>
                    </a:lnTo>
                    <a:lnTo>
                      <a:pt x="810" y="7866"/>
                    </a:lnTo>
                    <a:lnTo>
                      <a:pt x="955" y="7825"/>
                    </a:lnTo>
                    <a:lnTo>
                      <a:pt x="1080" y="7763"/>
                    </a:lnTo>
                    <a:lnTo>
                      <a:pt x="1204" y="7680"/>
                    </a:lnTo>
                    <a:lnTo>
                      <a:pt x="1308" y="7555"/>
                    </a:lnTo>
                    <a:lnTo>
                      <a:pt x="1391" y="7410"/>
                    </a:lnTo>
                    <a:lnTo>
                      <a:pt x="1474" y="7223"/>
                    </a:lnTo>
                    <a:lnTo>
                      <a:pt x="1516" y="7015"/>
                    </a:lnTo>
                    <a:lnTo>
                      <a:pt x="1557" y="7244"/>
                    </a:lnTo>
                    <a:lnTo>
                      <a:pt x="1619" y="7431"/>
                    </a:lnTo>
                    <a:lnTo>
                      <a:pt x="1702" y="7576"/>
                    </a:lnTo>
                    <a:lnTo>
                      <a:pt x="1806" y="7700"/>
                    </a:lnTo>
                    <a:lnTo>
                      <a:pt x="1931" y="7783"/>
                    </a:lnTo>
                    <a:lnTo>
                      <a:pt x="2076" y="7846"/>
                    </a:lnTo>
                    <a:lnTo>
                      <a:pt x="2221" y="7866"/>
                    </a:lnTo>
                    <a:lnTo>
                      <a:pt x="2367" y="7866"/>
                    </a:lnTo>
                    <a:lnTo>
                      <a:pt x="2512" y="7825"/>
                    </a:lnTo>
                    <a:lnTo>
                      <a:pt x="2657" y="7763"/>
                    </a:lnTo>
                    <a:lnTo>
                      <a:pt x="2782" y="7700"/>
                    </a:lnTo>
                    <a:lnTo>
                      <a:pt x="2906" y="7597"/>
                    </a:lnTo>
                    <a:lnTo>
                      <a:pt x="3010" y="7472"/>
                    </a:lnTo>
                    <a:lnTo>
                      <a:pt x="3093" y="7327"/>
                    </a:lnTo>
                    <a:lnTo>
                      <a:pt x="3155" y="7161"/>
                    </a:lnTo>
                    <a:lnTo>
                      <a:pt x="3176" y="6995"/>
                    </a:lnTo>
                    <a:lnTo>
                      <a:pt x="3259" y="7202"/>
                    </a:lnTo>
                    <a:lnTo>
                      <a:pt x="3342" y="7368"/>
                    </a:lnTo>
                    <a:lnTo>
                      <a:pt x="3446" y="7514"/>
                    </a:lnTo>
                    <a:lnTo>
                      <a:pt x="3550" y="7617"/>
                    </a:lnTo>
                    <a:lnTo>
                      <a:pt x="3674" y="7680"/>
                    </a:lnTo>
                    <a:lnTo>
                      <a:pt x="3799" y="7742"/>
                    </a:lnTo>
                    <a:lnTo>
                      <a:pt x="3923" y="7763"/>
                    </a:lnTo>
                    <a:lnTo>
                      <a:pt x="4068" y="7742"/>
                    </a:lnTo>
                    <a:lnTo>
                      <a:pt x="4193" y="7721"/>
                    </a:lnTo>
                    <a:lnTo>
                      <a:pt x="4297" y="7659"/>
                    </a:lnTo>
                    <a:lnTo>
                      <a:pt x="4421" y="7576"/>
                    </a:lnTo>
                    <a:lnTo>
                      <a:pt x="4525" y="7472"/>
                    </a:lnTo>
                    <a:lnTo>
                      <a:pt x="4608" y="7327"/>
                    </a:lnTo>
                    <a:lnTo>
                      <a:pt x="4670" y="7182"/>
                    </a:lnTo>
                    <a:lnTo>
                      <a:pt x="4733" y="7015"/>
                    </a:lnTo>
                    <a:lnTo>
                      <a:pt x="4753" y="6829"/>
                    </a:lnTo>
                    <a:lnTo>
                      <a:pt x="4816" y="7036"/>
                    </a:lnTo>
                    <a:lnTo>
                      <a:pt x="4899" y="7202"/>
                    </a:lnTo>
                    <a:lnTo>
                      <a:pt x="4982" y="7348"/>
                    </a:lnTo>
                    <a:lnTo>
                      <a:pt x="5106" y="7451"/>
                    </a:lnTo>
                    <a:lnTo>
                      <a:pt x="5210" y="7534"/>
                    </a:lnTo>
                    <a:lnTo>
                      <a:pt x="5334" y="7597"/>
                    </a:lnTo>
                    <a:lnTo>
                      <a:pt x="5480" y="7617"/>
                    </a:lnTo>
                    <a:lnTo>
                      <a:pt x="5604" y="7617"/>
                    </a:lnTo>
                    <a:lnTo>
                      <a:pt x="5729" y="7597"/>
                    </a:lnTo>
                    <a:lnTo>
                      <a:pt x="5853" y="7534"/>
                    </a:lnTo>
                    <a:lnTo>
                      <a:pt x="5957" y="7451"/>
                    </a:lnTo>
                    <a:lnTo>
                      <a:pt x="6040" y="7327"/>
                    </a:lnTo>
                    <a:lnTo>
                      <a:pt x="6123" y="7202"/>
                    </a:lnTo>
                    <a:lnTo>
                      <a:pt x="6165" y="7036"/>
                    </a:lnTo>
                    <a:lnTo>
                      <a:pt x="6185" y="6829"/>
                    </a:lnTo>
                    <a:lnTo>
                      <a:pt x="6185" y="6621"/>
                    </a:lnTo>
                    <a:lnTo>
                      <a:pt x="6019" y="4940"/>
                    </a:lnTo>
                    <a:lnTo>
                      <a:pt x="5832" y="3259"/>
                    </a:lnTo>
                    <a:lnTo>
                      <a:pt x="5438" y="1"/>
                    </a:lnTo>
                    <a:close/>
                  </a:path>
                </a:pathLst>
              </a:custGeom>
              <a:solidFill>
                <a:srgbClr val="ED7B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30;p25">
                <a:extLst>
                  <a:ext uri="{FF2B5EF4-FFF2-40B4-BE49-F238E27FC236}">
                    <a16:creationId xmlns:a16="http://schemas.microsoft.com/office/drawing/2014/main" id="{E81A30C9-21A6-48EF-B190-2C3A24D40249}"/>
                  </a:ext>
                </a:extLst>
              </p:cNvPr>
              <p:cNvSpPr/>
              <p:nvPr/>
            </p:nvSpPr>
            <p:spPr>
              <a:xfrm>
                <a:off x="1854028" y="2838532"/>
                <a:ext cx="90614" cy="134863"/>
              </a:xfrm>
              <a:custGeom>
                <a:avLst/>
                <a:gdLst/>
                <a:ahLst/>
                <a:cxnLst/>
                <a:rect l="l" t="t" r="r" b="b"/>
                <a:pathLst>
                  <a:path w="5439" h="8095" extrusionOk="0">
                    <a:moveTo>
                      <a:pt x="2512" y="1"/>
                    </a:moveTo>
                    <a:lnTo>
                      <a:pt x="1" y="2263"/>
                    </a:lnTo>
                    <a:lnTo>
                      <a:pt x="105" y="2574"/>
                    </a:lnTo>
                    <a:lnTo>
                      <a:pt x="250" y="2865"/>
                    </a:lnTo>
                    <a:lnTo>
                      <a:pt x="416" y="3135"/>
                    </a:lnTo>
                    <a:lnTo>
                      <a:pt x="603" y="3404"/>
                    </a:lnTo>
                    <a:lnTo>
                      <a:pt x="810" y="3653"/>
                    </a:lnTo>
                    <a:lnTo>
                      <a:pt x="1039" y="3882"/>
                    </a:lnTo>
                    <a:lnTo>
                      <a:pt x="1267" y="4110"/>
                    </a:lnTo>
                    <a:lnTo>
                      <a:pt x="1516" y="4317"/>
                    </a:lnTo>
                    <a:lnTo>
                      <a:pt x="1786" y="4484"/>
                    </a:lnTo>
                    <a:lnTo>
                      <a:pt x="2076" y="4650"/>
                    </a:lnTo>
                    <a:lnTo>
                      <a:pt x="2367" y="4795"/>
                    </a:lnTo>
                    <a:lnTo>
                      <a:pt x="2657" y="4919"/>
                    </a:lnTo>
                    <a:lnTo>
                      <a:pt x="2969" y="5023"/>
                    </a:lnTo>
                    <a:lnTo>
                      <a:pt x="3280" y="5106"/>
                    </a:lnTo>
                    <a:lnTo>
                      <a:pt x="3612" y="5148"/>
                    </a:lnTo>
                    <a:lnTo>
                      <a:pt x="3923" y="5189"/>
                    </a:lnTo>
                    <a:lnTo>
                      <a:pt x="3923" y="5521"/>
                    </a:lnTo>
                    <a:lnTo>
                      <a:pt x="3944" y="5874"/>
                    </a:lnTo>
                    <a:lnTo>
                      <a:pt x="3986" y="6206"/>
                    </a:lnTo>
                    <a:lnTo>
                      <a:pt x="4048" y="6538"/>
                    </a:lnTo>
                    <a:lnTo>
                      <a:pt x="4110" y="6870"/>
                    </a:lnTo>
                    <a:lnTo>
                      <a:pt x="4214" y="7202"/>
                    </a:lnTo>
                    <a:lnTo>
                      <a:pt x="4318" y="7514"/>
                    </a:lnTo>
                    <a:lnTo>
                      <a:pt x="4463" y="7825"/>
                    </a:lnTo>
                    <a:lnTo>
                      <a:pt x="4505" y="7929"/>
                    </a:lnTo>
                    <a:lnTo>
                      <a:pt x="4567" y="8012"/>
                    </a:lnTo>
                    <a:lnTo>
                      <a:pt x="4650" y="8074"/>
                    </a:lnTo>
                    <a:lnTo>
                      <a:pt x="4691" y="8095"/>
                    </a:lnTo>
                    <a:lnTo>
                      <a:pt x="4816" y="8095"/>
                    </a:lnTo>
                    <a:lnTo>
                      <a:pt x="4857" y="8074"/>
                    </a:lnTo>
                    <a:lnTo>
                      <a:pt x="4920" y="8032"/>
                    </a:lnTo>
                    <a:lnTo>
                      <a:pt x="4961" y="7991"/>
                    </a:lnTo>
                    <a:lnTo>
                      <a:pt x="5023" y="7866"/>
                    </a:lnTo>
                    <a:lnTo>
                      <a:pt x="5065" y="7721"/>
                    </a:lnTo>
                    <a:lnTo>
                      <a:pt x="5252" y="6912"/>
                    </a:lnTo>
                    <a:lnTo>
                      <a:pt x="5335" y="6517"/>
                    </a:lnTo>
                    <a:lnTo>
                      <a:pt x="5397" y="6102"/>
                    </a:lnTo>
                    <a:lnTo>
                      <a:pt x="5418" y="5687"/>
                    </a:lnTo>
                    <a:lnTo>
                      <a:pt x="5438" y="5272"/>
                    </a:lnTo>
                    <a:lnTo>
                      <a:pt x="5397" y="4878"/>
                    </a:lnTo>
                    <a:lnTo>
                      <a:pt x="5314" y="4463"/>
                    </a:lnTo>
                    <a:lnTo>
                      <a:pt x="5210" y="4151"/>
                    </a:lnTo>
                    <a:lnTo>
                      <a:pt x="5065" y="3819"/>
                    </a:lnTo>
                    <a:lnTo>
                      <a:pt x="4899" y="3467"/>
                    </a:lnTo>
                    <a:lnTo>
                      <a:pt x="4691" y="3093"/>
                    </a:lnTo>
                    <a:lnTo>
                      <a:pt x="4484" y="2719"/>
                    </a:lnTo>
                    <a:lnTo>
                      <a:pt x="4235" y="2346"/>
                    </a:lnTo>
                    <a:lnTo>
                      <a:pt x="3757" y="1620"/>
                    </a:lnTo>
                    <a:lnTo>
                      <a:pt x="3280" y="976"/>
                    </a:lnTo>
                    <a:lnTo>
                      <a:pt x="2886" y="457"/>
                    </a:lnTo>
                    <a:lnTo>
                      <a:pt x="2512" y="1"/>
                    </a:lnTo>
                    <a:close/>
                  </a:path>
                </a:pathLst>
              </a:custGeom>
              <a:solidFill>
                <a:srgbClr val="ED7B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31;p25">
                <a:extLst>
                  <a:ext uri="{FF2B5EF4-FFF2-40B4-BE49-F238E27FC236}">
                    <a16:creationId xmlns:a16="http://schemas.microsoft.com/office/drawing/2014/main" id="{0D6215CD-171C-4455-AEDD-ED3E1EB32A90}"/>
                  </a:ext>
                </a:extLst>
              </p:cNvPr>
              <p:cNvSpPr/>
              <p:nvPr/>
            </p:nvSpPr>
            <p:spPr>
              <a:xfrm>
                <a:off x="1786272" y="2001467"/>
                <a:ext cx="283187" cy="847461"/>
              </a:xfrm>
              <a:custGeom>
                <a:avLst/>
                <a:gdLst/>
                <a:ahLst/>
                <a:cxnLst/>
                <a:rect l="l" t="t" r="r" b="b"/>
                <a:pathLst>
                  <a:path w="16998" h="50868" extrusionOk="0">
                    <a:moveTo>
                      <a:pt x="12785" y="0"/>
                    </a:moveTo>
                    <a:lnTo>
                      <a:pt x="12328" y="581"/>
                    </a:lnTo>
                    <a:lnTo>
                      <a:pt x="11871" y="1183"/>
                    </a:lnTo>
                    <a:lnTo>
                      <a:pt x="11415" y="1806"/>
                    </a:lnTo>
                    <a:lnTo>
                      <a:pt x="10958" y="2470"/>
                    </a:lnTo>
                    <a:lnTo>
                      <a:pt x="10066" y="3819"/>
                    </a:lnTo>
                    <a:lnTo>
                      <a:pt x="9173" y="5230"/>
                    </a:lnTo>
                    <a:lnTo>
                      <a:pt x="8322" y="6703"/>
                    </a:lnTo>
                    <a:lnTo>
                      <a:pt x="7472" y="8219"/>
                    </a:lnTo>
                    <a:lnTo>
                      <a:pt x="6641" y="9775"/>
                    </a:lnTo>
                    <a:lnTo>
                      <a:pt x="5853" y="11352"/>
                    </a:lnTo>
                    <a:lnTo>
                      <a:pt x="5583" y="11913"/>
                    </a:lnTo>
                    <a:lnTo>
                      <a:pt x="5085" y="12950"/>
                    </a:lnTo>
                    <a:lnTo>
                      <a:pt x="4608" y="13988"/>
                    </a:lnTo>
                    <a:lnTo>
                      <a:pt x="4151" y="15005"/>
                    </a:lnTo>
                    <a:lnTo>
                      <a:pt x="3715" y="16043"/>
                    </a:lnTo>
                    <a:lnTo>
                      <a:pt x="3300" y="17060"/>
                    </a:lnTo>
                    <a:lnTo>
                      <a:pt x="2906" y="18056"/>
                    </a:lnTo>
                    <a:lnTo>
                      <a:pt x="2532" y="19052"/>
                    </a:lnTo>
                    <a:lnTo>
                      <a:pt x="2179" y="20027"/>
                    </a:lnTo>
                    <a:lnTo>
                      <a:pt x="1847" y="20961"/>
                    </a:lnTo>
                    <a:lnTo>
                      <a:pt x="1536" y="21895"/>
                    </a:lnTo>
                    <a:lnTo>
                      <a:pt x="1266" y="22788"/>
                    </a:lnTo>
                    <a:lnTo>
                      <a:pt x="1017" y="23639"/>
                    </a:lnTo>
                    <a:lnTo>
                      <a:pt x="810" y="24469"/>
                    </a:lnTo>
                    <a:lnTo>
                      <a:pt x="623" y="25257"/>
                    </a:lnTo>
                    <a:lnTo>
                      <a:pt x="457" y="26025"/>
                    </a:lnTo>
                    <a:lnTo>
                      <a:pt x="332" y="26731"/>
                    </a:lnTo>
                    <a:lnTo>
                      <a:pt x="208" y="27685"/>
                    </a:lnTo>
                    <a:lnTo>
                      <a:pt x="125" y="28785"/>
                    </a:lnTo>
                    <a:lnTo>
                      <a:pt x="62" y="29968"/>
                    </a:lnTo>
                    <a:lnTo>
                      <a:pt x="21" y="31255"/>
                    </a:lnTo>
                    <a:lnTo>
                      <a:pt x="0" y="32625"/>
                    </a:lnTo>
                    <a:lnTo>
                      <a:pt x="0" y="34036"/>
                    </a:lnTo>
                    <a:lnTo>
                      <a:pt x="21" y="35489"/>
                    </a:lnTo>
                    <a:lnTo>
                      <a:pt x="42" y="36962"/>
                    </a:lnTo>
                    <a:lnTo>
                      <a:pt x="146" y="39930"/>
                    </a:lnTo>
                    <a:lnTo>
                      <a:pt x="291" y="42773"/>
                    </a:lnTo>
                    <a:lnTo>
                      <a:pt x="436" y="45409"/>
                    </a:lnTo>
                    <a:lnTo>
                      <a:pt x="602" y="47651"/>
                    </a:lnTo>
                    <a:lnTo>
                      <a:pt x="644" y="48294"/>
                    </a:lnTo>
                    <a:lnTo>
                      <a:pt x="789" y="50162"/>
                    </a:lnTo>
                    <a:lnTo>
                      <a:pt x="851" y="50867"/>
                    </a:lnTo>
                    <a:lnTo>
                      <a:pt x="7409" y="50867"/>
                    </a:lnTo>
                    <a:lnTo>
                      <a:pt x="7596" y="49871"/>
                    </a:lnTo>
                    <a:lnTo>
                      <a:pt x="7783" y="48771"/>
                    </a:lnTo>
                    <a:lnTo>
                      <a:pt x="7970" y="47568"/>
                    </a:lnTo>
                    <a:lnTo>
                      <a:pt x="8156" y="46260"/>
                    </a:lnTo>
                    <a:lnTo>
                      <a:pt x="8322" y="44911"/>
                    </a:lnTo>
                    <a:lnTo>
                      <a:pt x="8468" y="43479"/>
                    </a:lnTo>
                    <a:lnTo>
                      <a:pt x="8613" y="42026"/>
                    </a:lnTo>
                    <a:lnTo>
                      <a:pt x="8738" y="40532"/>
                    </a:lnTo>
                    <a:lnTo>
                      <a:pt x="8821" y="39038"/>
                    </a:lnTo>
                    <a:lnTo>
                      <a:pt x="8883" y="37543"/>
                    </a:lnTo>
                    <a:lnTo>
                      <a:pt x="8904" y="36049"/>
                    </a:lnTo>
                    <a:lnTo>
                      <a:pt x="8904" y="34596"/>
                    </a:lnTo>
                    <a:lnTo>
                      <a:pt x="8841" y="33164"/>
                    </a:lnTo>
                    <a:lnTo>
                      <a:pt x="8800" y="32480"/>
                    </a:lnTo>
                    <a:lnTo>
                      <a:pt x="8758" y="31815"/>
                    </a:lnTo>
                    <a:lnTo>
                      <a:pt x="8675" y="31172"/>
                    </a:lnTo>
                    <a:lnTo>
                      <a:pt x="8613" y="30529"/>
                    </a:lnTo>
                    <a:lnTo>
                      <a:pt x="8509" y="29927"/>
                    </a:lnTo>
                    <a:lnTo>
                      <a:pt x="8405" y="29325"/>
                    </a:lnTo>
                    <a:lnTo>
                      <a:pt x="9236" y="28204"/>
                    </a:lnTo>
                    <a:lnTo>
                      <a:pt x="10066" y="27021"/>
                    </a:lnTo>
                    <a:lnTo>
                      <a:pt x="10917" y="25797"/>
                    </a:lnTo>
                    <a:lnTo>
                      <a:pt x="11747" y="24510"/>
                    </a:lnTo>
                    <a:lnTo>
                      <a:pt x="12556" y="23203"/>
                    </a:lnTo>
                    <a:lnTo>
                      <a:pt x="13345" y="21874"/>
                    </a:lnTo>
                    <a:lnTo>
                      <a:pt x="14092" y="20525"/>
                    </a:lnTo>
                    <a:lnTo>
                      <a:pt x="14445" y="19861"/>
                    </a:lnTo>
                    <a:lnTo>
                      <a:pt x="14798" y="19197"/>
                    </a:lnTo>
                    <a:lnTo>
                      <a:pt x="15171" y="18429"/>
                    </a:lnTo>
                    <a:lnTo>
                      <a:pt x="15503" y="17661"/>
                    </a:lnTo>
                    <a:lnTo>
                      <a:pt x="15835" y="16914"/>
                    </a:lnTo>
                    <a:lnTo>
                      <a:pt x="16126" y="16188"/>
                    </a:lnTo>
                    <a:lnTo>
                      <a:pt x="16396" y="15462"/>
                    </a:lnTo>
                    <a:lnTo>
                      <a:pt x="16624" y="14735"/>
                    </a:lnTo>
                    <a:lnTo>
                      <a:pt x="16831" y="14030"/>
                    </a:lnTo>
                    <a:lnTo>
                      <a:pt x="16998" y="13345"/>
                    </a:lnTo>
                    <a:lnTo>
                      <a:pt x="14383" y="5064"/>
                    </a:lnTo>
                    <a:lnTo>
                      <a:pt x="12888" y="353"/>
                    </a:lnTo>
                    <a:lnTo>
                      <a:pt x="12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 name="Google Shape;732;p25">
              <a:extLst>
                <a:ext uri="{FF2B5EF4-FFF2-40B4-BE49-F238E27FC236}">
                  <a16:creationId xmlns:a16="http://schemas.microsoft.com/office/drawing/2014/main" id="{37FAE928-2A85-4644-B2BE-F0663FDAF6C1}"/>
                </a:ext>
              </a:extLst>
            </p:cNvPr>
            <p:cNvCxnSpPr/>
            <p:nvPr/>
          </p:nvCxnSpPr>
          <p:spPr>
            <a:xfrm>
              <a:off x="1380800" y="4574575"/>
              <a:ext cx="1866900" cy="0"/>
            </a:xfrm>
            <a:prstGeom prst="straightConnector1">
              <a:avLst/>
            </a:prstGeom>
            <a:noFill/>
            <a:ln w="9525" cap="flat" cmpd="sng">
              <a:solidFill>
                <a:schemeClr val="dk2"/>
              </a:solidFill>
              <a:prstDash val="solid"/>
              <a:round/>
              <a:headEnd type="none" w="med" len="med"/>
              <a:tailEnd type="none" w="med" len="med"/>
            </a:ln>
          </p:spPr>
        </p:cxnSp>
      </p:grpSp>
      <p:sp>
        <p:nvSpPr>
          <p:cNvPr id="50" name="Rectangle 1">
            <a:extLst>
              <a:ext uri="{FF2B5EF4-FFF2-40B4-BE49-F238E27FC236}">
                <a16:creationId xmlns:a16="http://schemas.microsoft.com/office/drawing/2014/main" id="{9167933D-865B-455B-944D-C7D0C4D4BB66}"/>
              </a:ext>
            </a:extLst>
          </p:cNvPr>
          <p:cNvSpPr>
            <a:spLocks noChangeArrowheads="1"/>
          </p:cNvSpPr>
          <p:nvPr/>
        </p:nvSpPr>
        <p:spPr bwMode="auto">
          <a:xfrm>
            <a:off x="432600" y="841823"/>
            <a:ext cx="8355799" cy="105798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kumimoji="0" lang="en-US" altLang="en-US" b="0" i="0" u="none" strike="noStrike" cap="none" normalizeH="0" baseline="0" dirty="0">
                <a:ln>
                  <a:noFill/>
                </a:ln>
                <a:solidFill>
                  <a:srgbClr val="70757A"/>
                </a:solidFill>
                <a:effectLst/>
                <a:cs typeface="Arial" panose="020B0604020202020204" pitchFamily="34" charset="0"/>
              </a:rPr>
              <a:t>I</a:t>
            </a:r>
            <a:r>
              <a:rPr kumimoji="0" lang="en-US" altLang="en-US" b="0" i="0" u="none" strike="noStrike" cap="none" normalizeH="0" baseline="0" dirty="0">
                <a:ln>
                  <a:noFill/>
                </a:ln>
                <a:solidFill>
                  <a:srgbClr val="202124"/>
                </a:solidFill>
                <a:effectLst/>
                <a:latin typeface="inherit"/>
                <a:cs typeface="Arial" panose="020B0604020202020204" pitchFamily="34" charset="0"/>
              </a:rPr>
              <a:t>n this case study, a company </a:t>
            </a:r>
            <a:r>
              <a:rPr lang="en-US" altLang="en-US" dirty="0">
                <a:solidFill>
                  <a:srgbClr val="202124"/>
                </a:solidFill>
                <a:latin typeface="inherit"/>
                <a:cs typeface="Arial" panose="020B0604020202020204" pitchFamily="34" charset="0"/>
              </a:rPr>
              <a:t>has planning for</a:t>
            </a:r>
            <a:r>
              <a:rPr kumimoji="0" lang="en-US" altLang="en-US" b="0" i="0" u="none" strike="noStrike" cap="none" normalizeH="0" baseline="0" dirty="0">
                <a:ln>
                  <a:noFill/>
                </a:ln>
                <a:solidFill>
                  <a:srgbClr val="202124"/>
                </a:solidFill>
                <a:effectLst/>
                <a:latin typeface="inherit"/>
                <a:cs typeface="Arial" panose="020B0604020202020204" pitchFamily="34" charset="0"/>
              </a:rPr>
              <a:t> customer loyalty program. In order for the program to run effectively, the company asks you</a:t>
            </a:r>
            <a:r>
              <a:rPr kumimoji="0" lang="en-US" altLang="en-US" b="0" i="0" u="none" strike="noStrike" cap="none" normalizeH="0" dirty="0">
                <a:ln>
                  <a:noFill/>
                </a:ln>
                <a:solidFill>
                  <a:srgbClr val="202124"/>
                </a:solidFill>
                <a:effectLst/>
                <a:latin typeface="inherit"/>
                <a:cs typeface="Arial" panose="020B0604020202020204" pitchFamily="34" charset="0"/>
              </a:rPr>
              <a:t> as Sales Manager</a:t>
            </a:r>
            <a:r>
              <a:rPr kumimoji="0" lang="en-US" altLang="en-US" b="0" i="0" u="none" strike="noStrike" cap="none" normalizeH="0" baseline="0" dirty="0">
                <a:ln>
                  <a:noFill/>
                </a:ln>
                <a:solidFill>
                  <a:srgbClr val="202124"/>
                </a:solidFill>
                <a:effectLst/>
                <a:latin typeface="inherit"/>
                <a:cs typeface="Arial" panose="020B0604020202020204" pitchFamily="34" charset="0"/>
              </a:rPr>
              <a:t> to create the right target customer from the existing transaction data. </a:t>
            </a:r>
            <a:r>
              <a:rPr lang="en-US" altLang="en-US" dirty="0">
                <a:latin typeface="inherit"/>
                <a:cs typeface="Arial" panose="020B0604020202020204" pitchFamily="34" charset="0"/>
              </a:rPr>
              <a:t>Due to this background, we need to analyze and create a segmentation that is in accordance with the transaction habits of our customers</a:t>
            </a:r>
            <a:endParaRPr lang="en-US" altLang="en-US" dirty="0">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52" name="Rectangle 1">
            <a:extLst>
              <a:ext uri="{FF2B5EF4-FFF2-40B4-BE49-F238E27FC236}">
                <a16:creationId xmlns:a16="http://schemas.microsoft.com/office/drawing/2014/main" id="{7495ABCF-81B2-43C2-9168-F3FB07067AEC}"/>
              </a:ext>
            </a:extLst>
          </p:cNvPr>
          <p:cNvSpPr>
            <a:spLocks noChangeArrowheads="1"/>
          </p:cNvSpPr>
          <p:nvPr/>
        </p:nvSpPr>
        <p:spPr bwMode="auto">
          <a:xfrm>
            <a:off x="1805336" y="1975908"/>
            <a:ext cx="5870843" cy="1704319"/>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herit"/>
                <a:cs typeface="Arial" panose="020B0604020202020204" pitchFamily="34" charset="0"/>
              </a:rPr>
              <a:t>Objectives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inheri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a:tabLst/>
            </a:pPr>
            <a:r>
              <a:rPr lang="en-US" altLang="en-US" dirty="0">
                <a:latin typeface="inherit"/>
                <a:cs typeface="Arial" panose="020B0604020202020204" pitchFamily="34" charset="0"/>
              </a:rPr>
              <a:t>Define</a:t>
            </a:r>
            <a:r>
              <a:rPr kumimoji="0" lang="en-US" altLang="en-US" b="0" i="0" u="none" strike="noStrike" cap="none" normalizeH="0" baseline="0" dirty="0">
                <a:ln>
                  <a:noFill/>
                </a:ln>
                <a:effectLst/>
                <a:latin typeface="inherit"/>
                <a:cs typeface="Arial" panose="020B0604020202020204" pitchFamily="34" charset="0"/>
              </a:rPr>
              <a:t> the right number of customer groups / cluster based on the amount of spent value, the frequency over a certain period, and the last time they made a transaction.</a:t>
            </a:r>
          </a:p>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b="0" i="0" u="none" strike="noStrike" cap="none" normalizeH="0" baseline="0" dirty="0">
                <a:ln>
                  <a:noFill/>
                </a:ln>
                <a:effectLst/>
                <a:latin typeface="inherit"/>
                <a:cs typeface="Arial" panose="020B0604020202020204" pitchFamily="34" charset="0"/>
              </a:rPr>
              <a:t>Describe each cluster then evaluate the results of the analysis for learning and provide recommendations for loyalty programs</a:t>
            </a:r>
          </a:p>
          <a:p>
            <a:pPr marR="0" lvl="0" algn="l"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grpSp>
        <p:nvGrpSpPr>
          <p:cNvPr id="58" name="Group 57">
            <a:extLst>
              <a:ext uri="{FF2B5EF4-FFF2-40B4-BE49-F238E27FC236}">
                <a16:creationId xmlns:a16="http://schemas.microsoft.com/office/drawing/2014/main" id="{680EB78E-7FE1-4C26-B758-AE6A4B81CCF4}"/>
              </a:ext>
            </a:extLst>
          </p:cNvPr>
          <p:cNvGrpSpPr/>
          <p:nvPr/>
        </p:nvGrpSpPr>
        <p:grpSpPr>
          <a:xfrm>
            <a:off x="7735615" y="2177901"/>
            <a:ext cx="1273071" cy="1276557"/>
            <a:chOff x="3862800" y="1586000"/>
            <a:chExt cx="1418400" cy="1749600"/>
          </a:xfrm>
        </p:grpSpPr>
        <p:sp>
          <p:nvSpPr>
            <p:cNvPr id="55" name="Google Shape;1881;p46">
              <a:extLst>
                <a:ext uri="{FF2B5EF4-FFF2-40B4-BE49-F238E27FC236}">
                  <a16:creationId xmlns:a16="http://schemas.microsoft.com/office/drawing/2014/main" id="{3D70796B-E22B-4446-9F9B-B61A927B4A35}"/>
                </a:ext>
              </a:extLst>
            </p:cNvPr>
            <p:cNvSpPr txBox="1"/>
            <p:nvPr/>
          </p:nvSpPr>
          <p:spPr>
            <a:xfrm>
              <a:off x="3862800" y="1586000"/>
              <a:ext cx="1418400" cy="1749600"/>
            </a:xfrm>
            <a:prstGeom prst="rect">
              <a:avLst/>
            </a:prstGeom>
            <a:solidFill>
              <a:srgbClr val="E89C1E">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 name="Google Shape;1887;p46">
              <a:extLst>
                <a:ext uri="{FF2B5EF4-FFF2-40B4-BE49-F238E27FC236}">
                  <a16:creationId xmlns:a16="http://schemas.microsoft.com/office/drawing/2014/main" id="{6075E383-34D4-4822-B3F2-8E2AA1073F5F}"/>
                </a:ext>
              </a:extLst>
            </p:cNvPr>
            <p:cNvSpPr/>
            <p:nvPr/>
          </p:nvSpPr>
          <p:spPr>
            <a:xfrm>
              <a:off x="4239525" y="2137850"/>
              <a:ext cx="645900" cy="64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sp>
          <p:nvSpPr>
            <p:cNvPr id="57" name="Google Shape;1890;p46">
              <a:extLst>
                <a:ext uri="{FF2B5EF4-FFF2-40B4-BE49-F238E27FC236}">
                  <a16:creationId xmlns:a16="http://schemas.microsoft.com/office/drawing/2014/main" id="{BB6D8C1F-C571-45A9-A377-7784EAA8E6E2}"/>
                </a:ext>
              </a:extLst>
            </p:cNvPr>
            <p:cNvSpPr/>
            <p:nvPr/>
          </p:nvSpPr>
          <p:spPr>
            <a:xfrm>
              <a:off x="4391630" y="2315351"/>
              <a:ext cx="341700" cy="290899"/>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9" name="Rectangle 1">
            <a:extLst>
              <a:ext uri="{FF2B5EF4-FFF2-40B4-BE49-F238E27FC236}">
                <a16:creationId xmlns:a16="http://schemas.microsoft.com/office/drawing/2014/main" id="{ECBA3C8C-9FA3-4541-9541-7A60E9E46A55}"/>
              </a:ext>
            </a:extLst>
          </p:cNvPr>
          <p:cNvSpPr>
            <a:spLocks noChangeArrowheads="1"/>
          </p:cNvSpPr>
          <p:nvPr/>
        </p:nvSpPr>
        <p:spPr bwMode="auto">
          <a:xfrm>
            <a:off x="3051699" y="3756604"/>
            <a:ext cx="5870843" cy="12734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herit"/>
                <a:cs typeface="Arial" panose="020B0604020202020204" pitchFamily="34" charset="0"/>
              </a:rPr>
              <a:t>Result Summary :</a:t>
            </a:r>
          </a:p>
          <a:p>
            <a:pPr marR="0" lvl="0" algn="l"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dirty="0">
                <a:latin typeface="inherit"/>
                <a:cs typeface="Arial" panose="020B0604020202020204" pitchFamily="34" charset="0"/>
              </a:rPr>
              <a:t>Compared to the RFM method, the K-Means method is preferred chosen, because it is easier to interpret the characteristics of transaction behavior. From the results of K-Means, we also find a sufficient number of customers for loyalty program opportunities.</a:t>
            </a:r>
          </a:p>
        </p:txBody>
      </p:sp>
    </p:spTree>
    <p:extLst>
      <p:ext uri="{BB962C8B-B14F-4D97-AF65-F5344CB8AC3E}">
        <p14:creationId xmlns:p14="http://schemas.microsoft.com/office/powerpoint/2010/main" val="2830559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A16E-5A4B-4EB3-AB5A-06F14B82108D}"/>
              </a:ext>
            </a:extLst>
          </p:cNvPr>
          <p:cNvSpPr>
            <a:spLocks noGrp="1"/>
          </p:cNvSpPr>
          <p:nvPr>
            <p:ph type="title"/>
          </p:nvPr>
        </p:nvSpPr>
        <p:spPr/>
        <p:txBody>
          <a:bodyPr>
            <a:normAutofit fontScale="90000"/>
          </a:bodyPr>
          <a:lstStyle/>
          <a:p>
            <a:r>
              <a:rPr lang="en-US" dirty="0"/>
              <a:t>Thank You</a:t>
            </a:r>
          </a:p>
        </p:txBody>
      </p:sp>
      <p:grpSp>
        <p:nvGrpSpPr>
          <p:cNvPr id="3" name="Google Shape;1511;p38">
            <a:extLst>
              <a:ext uri="{FF2B5EF4-FFF2-40B4-BE49-F238E27FC236}">
                <a16:creationId xmlns:a16="http://schemas.microsoft.com/office/drawing/2014/main" id="{48F419EF-8CE8-40CE-88D5-9B6113B3C5F6}"/>
              </a:ext>
            </a:extLst>
          </p:cNvPr>
          <p:cNvGrpSpPr/>
          <p:nvPr/>
        </p:nvGrpSpPr>
        <p:grpSpPr>
          <a:xfrm>
            <a:off x="3906276" y="967541"/>
            <a:ext cx="1331451" cy="3764533"/>
            <a:chOff x="3906276" y="967541"/>
            <a:chExt cx="1331451" cy="3764533"/>
          </a:xfrm>
        </p:grpSpPr>
        <p:grpSp>
          <p:nvGrpSpPr>
            <p:cNvPr id="4" name="Google Shape;1512;p38">
              <a:extLst>
                <a:ext uri="{FF2B5EF4-FFF2-40B4-BE49-F238E27FC236}">
                  <a16:creationId xmlns:a16="http://schemas.microsoft.com/office/drawing/2014/main" id="{8D6DBDFE-B173-4A2F-B031-066882F8B7BA}"/>
                </a:ext>
              </a:extLst>
            </p:cNvPr>
            <p:cNvGrpSpPr/>
            <p:nvPr/>
          </p:nvGrpSpPr>
          <p:grpSpPr>
            <a:xfrm>
              <a:off x="3906276" y="967541"/>
              <a:ext cx="1331451" cy="3764533"/>
              <a:chOff x="457445" y="1642258"/>
              <a:chExt cx="1124726" cy="3180042"/>
            </a:xfrm>
          </p:grpSpPr>
          <p:sp>
            <p:nvSpPr>
              <p:cNvPr id="9" name="Google Shape;1513;p38">
                <a:extLst>
                  <a:ext uri="{FF2B5EF4-FFF2-40B4-BE49-F238E27FC236}">
                    <a16:creationId xmlns:a16="http://schemas.microsoft.com/office/drawing/2014/main" id="{08F3683B-2844-49A5-A0CB-CA8E41F35396}"/>
                  </a:ext>
                </a:extLst>
              </p:cNvPr>
              <p:cNvSpPr/>
              <p:nvPr/>
            </p:nvSpPr>
            <p:spPr>
              <a:xfrm>
                <a:off x="503975" y="4589200"/>
                <a:ext cx="1031700" cy="233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4;p38">
                <a:extLst>
                  <a:ext uri="{FF2B5EF4-FFF2-40B4-BE49-F238E27FC236}">
                    <a16:creationId xmlns:a16="http://schemas.microsoft.com/office/drawing/2014/main" id="{BECBBA42-93DE-4376-8D6E-DCE6CDF728DE}"/>
                  </a:ext>
                </a:extLst>
              </p:cNvPr>
              <p:cNvSpPr/>
              <p:nvPr/>
            </p:nvSpPr>
            <p:spPr>
              <a:xfrm>
                <a:off x="797428" y="1642258"/>
                <a:ext cx="417482" cy="401997"/>
              </a:xfrm>
              <a:custGeom>
                <a:avLst/>
                <a:gdLst/>
                <a:ahLst/>
                <a:cxnLst/>
                <a:rect l="l" t="t" r="r" b="b"/>
                <a:pathLst>
                  <a:path w="22054" h="21236" extrusionOk="0">
                    <a:moveTo>
                      <a:pt x="10868" y="1"/>
                    </a:moveTo>
                    <a:lnTo>
                      <a:pt x="10656" y="31"/>
                    </a:lnTo>
                    <a:lnTo>
                      <a:pt x="10459" y="76"/>
                    </a:lnTo>
                    <a:lnTo>
                      <a:pt x="10262" y="152"/>
                    </a:lnTo>
                    <a:lnTo>
                      <a:pt x="10080" y="258"/>
                    </a:lnTo>
                    <a:lnTo>
                      <a:pt x="9913" y="395"/>
                    </a:lnTo>
                    <a:lnTo>
                      <a:pt x="9837" y="486"/>
                    </a:lnTo>
                    <a:lnTo>
                      <a:pt x="9762" y="576"/>
                    </a:lnTo>
                    <a:lnTo>
                      <a:pt x="9701" y="667"/>
                    </a:lnTo>
                    <a:lnTo>
                      <a:pt x="9640" y="773"/>
                    </a:lnTo>
                    <a:lnTo>
                      <a:pt x="9595" y="880"/>
                    </a:lnTo>
                    <a:lnTo>
                      <a:pt x="9549" y="1001"/>
                    </a:lnTo>
                    <a:lnTo>
                      <a:pt x="8003" y="6078"/>
                    </a:lnTo>
                    <a:lnTo>
                      <a:pt x="7973" y="6184"/>
                    </a:lnTo>
                    <a:lnTo>
                      <a:pt x="7928" y="6291"/>
                    </a:lnTo>
                    <a:lnTo>
                      <a:pt x="7822" y="6472"/>
                    </a:lnTo>
                    <a:lnTo>
                      <a:pt x="7670" y="6654"/>
                    </a:lnTo>
                    <a:lnTo>
                      <a:pt x="7518" y="6791"/>
                    </a:lnTo>
                    <a:lnTo>
                      <a:pt x="7337" y="6912"/>
                    </a:lnTo>
                    <a:lnTo>
                      <a:pt x="7124" y="7003"/>
                    </a:lnTo>
                    <a:lnTo>
                      <a:pt x="6912" y="7048"/>
                    </a:lnTo>
                    <a:lnTo>
                      <a:pt x="6806" y="7064"/>
                    </a:lnTo>
                    <a:lnTo>
                      <a:pt x="6700" y="7079"/>
                    </a:lnTo>
                    <a:lnTo>
                      <a:pt x="1380" y="7185"/>
                    </a:lnTo>
                    <a:lnTo>
                      <a:pt x="1259" y="7185"/>
                    </a:lnTo>
                    <a:lnTo>
                      <a:pt x="1137" y="7200"/>
                    </a:lnTo>
                    <a:lnTo>
                      <a:pt x="1031" y="7230"/>
                    </a:lnTo>
                    <a:lnTo>
                      <a:pt x="910" y="7261"/>
                    </a:lnTo>
                    <a:lnTo>
                      <a:pt x="804" y="7306"/>
                    </a:lnTo>
                    <a:lnTo>
                      <a:pt x="713" y="7352"/>
                    </a:lnTo>
                    <a:lnTo>
                      <a:pt x="531" y="7473"/>
                    </a:lnTo>
                    <a:lnTo>
                      <a:pt x="380" y="7624"/>
                    </a:lnTo>
                    <a:lnTo>
                      <a:pt x="243" y="7791"/>
                    </a:lnTo>
                    <a:lnTo>
                      <a:pt x="137" y="7973"/>
                    </a:lnTo>
                    <a:lnTo>
                      <a:pt x="61" y="8170"/>
                    </a:lnTo>
                    <a:lnTo>
                      <a:pt x="16" y="8382"/>
                    </a:lnTo>
                    <a:lnTo>
                      <a:pt x="1" y="8594"/>
                    </a:lnTo>
                    <a:lnTo>
                      <a:pt x="16" y="8807"/>
                    </a:lnTo>
                    <a:lnTo>
                      <a:pt x="61" y="9004"/>
                    </a:lnTo>
                    <a:lnTo>
                      <a:pt x="152" y="9216"/>
                    </a:lnTo>
                    <a:lnTo>
                      <a:pt x="198" y="9307"/>
                    </a:lnTo>
                    <a:lnTo>
                      <a:pt x="258" y="9398"/>
                    </a:lnTo>
                    <a:lnTo>
                      <a:pt x="334" y="9489"/>
                    </a:lnTo>
                    <a:lnTo>
                      <a:pt x="425" y="9580"/>
                    </a:lnTo>
                    <a:lnTo>
                      <a:pt x="501" y="9655"/>
                    </a:lnTo>
                    <a:lnTo>
                      <a:pt x="607" y="9731"/>
                    </a:lnTo>
                    <a:lnTo>
                      <a:pt x="4957" y="12778"/>
                    </a:lnTo>
                    <a:lnTo>
                      <a:pt x="5048" y="12838"/>
                    </a:lnTo>
                    <a:lnTo>
                      <a:pt x="5139" y="12914"/>
                    </a:lnTo>
                    <a:lnTo>
                      <a:pt x="5275" y="13081"/>
                    </a:lnTo>
                    <a:lnTo>
                      <a:pt x="5397" y="13263"/>
                    </a:lnTo>
                    <a:lnTo>
                      <a:pt x="5487" y="13460"/>
                    </a:lnTo>
                    <a:lnTo>
                      <a:pt x="5548" y="13672"/>
                    </a:lnTo>
                    <a:lnTo>
                      <a:pt x="5563" y="13899"/>
                    </a:lnTo>
                    <a:lnTo>
                      <a:pt x="5548" y="14111"/>
                    </a:lnTo>
                    <a:lnTo>
                      <a:pt x="5533" y="14217"/>
                    </a:lnTo>
                    <a:lnTo>
                      <a:pt x="5503" y="14339"/>
                    </a:lnTo>
                    <a:lnTo>
                      <a:pt x="3957" y="19416"/>
                    </a:lnTo>
                    <a:lnTo>
                      <a:pt x="3926" y="19537"/>
                    </a:lnTo>
                    <a:lnTo>
                      <a:pt x="3911" y="19659"/>
                    </a:lnTo>
                    <a:lnTo>
                      <a:pt x="3896" y="19765"/>
                    </a:lnTo>
                    <a:lnTo>
                      <a:pt x="3896" y="19886"/>
                    </a:lnTo>
                    <a:lnTo>
                      <a:pt x="3896" y="19992"/>
                    </a:lnTo>
                    <a:lnTo>
                      <a:pt x="3926" y="20113"/>
                    </a:lnTo>
                    <a:lnTo>
                      <a:pt x="3987" y="20310"/>
                    </a:lnTo>
                    <a:lnTo>
                      <a:pt x="4078" y="20508"/>
                    </a:lnTo>
                    <a:lnTo>
                      <a:pt x="4199" y="20689"/>
                    </a:lnTo>
                    <a:lnTo>
                      <a:pt x="4336" y="20841"/>
                    </a:lnTo>
                    <a:lnTo>
                      <a:pt x="4502" y="20977"/>
                    </a:lnTo>
                    <a:lnTo>
                      <a:pt x="4684" y="21083"/>
                    </a:lnTo>
                    <a:lnTo>
                      <a:pt x="4881" y="21159"/>
                    </a:lnTo>
                    <a:lnTo>
                      <a:pt x="5078" y="21220"/>
                    </a:lnTo>
                    <a:lnTo>
                      <a:pt x="5290" y="21235"/>
                    </a:lnTo>
                    <a:lnTo>
                      <a:pt x="5518" y="21220"/>
                    </a:lnTo>
                    <a:lnTo>
                      <a:pt x="5624" y="21190"/>
                    </a:lnTo>
                    <a:lnTo>
                      <a:pt x="5730" y="21159"/>
                    </a:lnTo>
                    <a:lnTo>
                      <a:pt x="5836" y="21129"/>
                    </a:lnTo>
                    <a:lnTo>
                      <a:pt x="5942" y="21068"/>
                    </a:lnTo>
                    <a:lnTo>
                      <a:pt x="6048" y="21008"/>
                    </a:lnTo>
                    <a:lnTo>
                      <a:pt x="6154" y="20947"/>
                    </a:lnTo>
                    <a:lnTo>
                      <a:pt x="10383" y="17734"/>
                    </a:lnTo>
                    <a:lnTo>
                      <a:pt x="10474" y="17673"/>
                    </a:lnTo>
                    <a:lnTo>
                      <a:pt x="10580" y="17613"/>
                    </a:lnTo>
                    <a:lnTo>
                      <a:pt x="10777" y="17537"/>
                    </a:lnTo>
                    <a:lnTo>
                      <a:pt x="10989" y="17476"/>
                    </a:lnTo>
                    <a:lnTo>
                      <a:pt x="11202" y="17461"/>
                    </a:lnTo>
                    <a:lnTo>
                      <a:pt x="11429" y="17461"/>
                    </a:lnTo>
                    <a:lnTo>
                      <a:pt x="11641" y="17522"/>
                    </a:lnTo>
                    <a:lnTo>
                      <a:pt x="11838" y="17597"/>
                    </a:lnTo>
                    <a:lnTo>
                      <a:pt x="11944" y="17643"/>
                    </a:lnTo>
                    <a:lnTo>
                      <a:pt x="12035" y="17704"/>
                    </a:lnTo>
                    <a:lnTo>
                      <a:pt x="16385" y="20750"/>
                    </a:lnTo>
                    <a:lnTo>
                      <a:pt x="16491" y="20811"/>
                    </a:lnTo>
                    <a:lnTo>
                      <a:pt x="16597" y="20871"/>
                    </a:lnTo>
                    <a:lnTo>
                      <a:pt x="16719" y="20917"/>
                    </a:lnTo>
                    <a:lnTo>
                      <a:pt x="16825" y="20947"/>
                    </a:lnTo>
                    <a:lnTo>
                      <a:pt x="16931" y="20977"/>
                    </a:lnTo>
                    <a:lnTo>
                      <a:pt x="17037" y="20993"/>
                    </a:lnTo>
                    <a:lnTo>
                      <a:pt x="17249" y="21008"/>
                    </a:lnTo>
                    <a:lnTo>
                      <a:pt x="17461" y="20977"/>
                    </a:lnTo>
                    <a:lnTo>
                      <a:pt x="17673" y="20917"/>
                    </a:lnTo>
                    <a:lnTo>
                      <a:pt x="17871" y="20826"/>
                    </a:lnTo>
                    <a:lnTo>
                      <a:pt x="18037" y="20720"/>
                    </a:lnTo>
                    <a:lnTo>
                      <a:pt x="18204" y="20568"/>
                    </a:lnTo>
                    <a:lnTo>
                      <a:pt x="18340" y="20417"/>
                    </a:lnTo>
                    <a:lnTo>
                      <a:pt x="18446" y="20235"/>
                    </a:lnTo>
                    <a:lnTo>
                      <a:pt x="18537" y="20038"/>
                    </a:lnTo>
                    <a:lnTo>
                      <a:pt x="18583" y="19825"/>
                    </a:lnTo>
                    <a:lnTo>
                      <a:pt x="18598" y="19719"/>
                    </a:lnTo>
                    <a:lnTo>
                      <a:pt x="18598" y="19598"/>
                    </a:lnTo>
                    <a:lnTo>
                      <a:pt x="18598" y="19492"/>
                    </a:lnTo>
                    <a:lnTo>
                      <a:pt x="18583" y="19371"/>
                    </a:lnTo>
                    <a:lnTo>
                      <a:pt x="18553" y="19250"/>
                    </a:lnTo>
                    <a:lnTo>
                      <a:pt x="18522" y="19128"/>
                    </a:lnTo>
                    <a:lnTo>
                      <a:pt x="16779" y="14111"/>
                    </a:lnTo>
                    <a:lnTo>
                      <a:pt x="16749" y="14005"/>
                    </a:lnTo>
                    <a:lnTo>
                      <a:pt x="16734" y="13899"/>
                    </a:lnTo>
                    <a:lnTo>
                      <a:pt x="16703" y="13687"/>
                    </a:lnTo>
                    <a:lnTo>
                      <a:pt x="16719" y="13460"/>
                    </a:lnTo>
                    <a:lnTo>
                      <a:pt x="16764" y="13247"/>
                    </a:lnTo>
                    <a:lnTo>
                      <a:pt x="16855" y="13050"/>
                    </a:lnTo>
                    <a:lnTo>
                      <a:pt x="16961" y="12853"/>
                    </a:lnTo>
                    <a:lnTo>
                      <a:pt x="17098" y="12687"/>
                    </a:lnTo>
                    <a:lnTo>
                      <a:pt x="17173" y="12611"/>
                    </a:lnTo>
                    <a:lnTo>
                      <a:pt x="17264" y="12535"/>
                    </a:lnTo>
                    <a:lnTo>
                      <a:pt x="21493" y="9337"/>
                    </a:lnTo>
                    <a:lnTo>
                      <a:pt x="21599" y="9261"/>
                    </a:lnTo>
                    <a:lnTo>
                      <a:pt x="21690" y="9170"/>
                    </a:lnTo>
                    <a:lnTo>
                      <a:pt x="21766" y="9079"/>
                    </a:lnTo>
                    <a:lnTo>
                      <a:pt x="21826" y="8988"/>
                    </a:lnTo>
                    <a:lnTo>
                      <a:pt x="21887" y="8897"/>
                    </a:lnTo>
                    <a:lnTo>
                      <a:pt x="21933" y="8791"/>
                    </a:lnTo>
                    <a:lnTo>
                      <a:pt x="22008" y="8594"/>
                    </a:lnTo>
                    <a:lnTo>
                      <a:pt x="22054" y="8382"/>
                    </a:lnTo>
                    <a:lnTo>
                      <a:pt x="22054" y="8170"/>
                    </a:lnTo>
                    <a:lnTo>
                      <a:pt x="22039" y="7958"/>
                    </a:lnTo>
                    <a:lnTo>
                      <a:pt x="21978" y="7761"/>
                    </a:lnTo>
                    <a:lnTo>
                      <a:pt x="21902" y="7564"/>
                    </a:lnTo>
                    <a:lnTo>
                      <a:pt x="21781" y="7382"/>
                    </a:lnTo>
                    <a:lnTo>
                      <a:pt x="21645" y="7215"/>
                    </a:lnTo>
                    <a:lnTo>
                      <a:pt x="21493" y="7079"/>
                    </a:lnTo>
                    <a:lnTo>
                      <a:pt x="21311" y="6957"/>
                    </a:lnTo>
                    <a:lnTo>
                      <a:pt x="21205" y="6912"/>
                    </a:lnTo>
                    <a:lnTo>
                      <a:pt x="21099" y="6882"/>
                    </a:lnTo>
                    <a:lnTo>
                      <a:pt x="20993" y="6851"/>
                    </a:lnTo>
                    <a:lnTo>
                      <a:pt x="20872" y="6821"/>
                    </a:lnTo>
                    <a:lnTo>
                      <a:pt x="20750" y="6806"/>
                    </a:lnTo>
                    <a:lnTo>
                      <a:pt x="20629" y="6806"/>
                    </a:lnTo>
                    <a:lnTo>
                      <a:pt x="15324" y="6912"/>
                    </a:lnTo>
                    <a:lnTo>
                      <a:pt x="15203" y="6912"/>
                    </a:lnTo>
                    <a:lnTo>
                      <a:pt x="15097" y="6897"/>
                    </a:lnTo>
                    <a:lnTo>
                      <a:pt x="14885" y="6851"/>
                    </a:lnTo>
                    <a:lnTo>
                      <a:pt x="14672" y="6776"/>
                    </a:lnTo>
                    <a:lnTo>
                      <a:pt x="14491" y="6654"/>
                    </a:lnTo>
                    <a:lnTo>
                      <a:pt x="14324" y="6518"/>
                    </a:lnTo>
                    <a:lnTo>
                      <a:pt x="14172" y="6351"/>
                    </a:lnTo>
                    <a:lnTo>
                      <a:pt x="14051" y="6169"/>
                    </a:lnTo>
                    <a:lnTo>
                      <a:pt x="14006" y="6078"/>
                    </a:lnTo>
                    <a:lnTo>
                      <a:pt x="13960" y="5972"/>
                    </a:lnTo>
                    <a:lnTo>
                      <a:pt x="12232" y="955"/>
                    </a:lnTo>
                    <a:lnTo>
                      <a:pt x="12187" y="834"/>
                    </a:lnTo>
                    <a:lnTo>
                      <a:pt x="12126" y="728"/>
                    </a:lnTo>
                    <a:lnTo>
                      <a:pt x="12066" y="622"/>
                    </a:lnTo>
                    <a:lnTo>
                      <a:pt x="12005" y="531"/>
                    </a:lnTo>
                    <a:lnTo>
                      <a:pt x="11929" y="440"/>
                    </a:lnTo>
                    <a:lnTo>
                      <a:pt x="11853" y="364"/>
                    </a:lnTo>
                    <a:lnTo>
                      <a:pt x="11671" y="228"/>
                    </a:lnTo>
                    <a:lnTo>
                      <a:pt x="11490" y="122"/>
                    </a:lnTo>
                    <a:lnTo>
                      <a:pt x="11293" y="61"/>
                    </a:lnTo>
                    <a:lnTo>
                      <a:pt x="11080" y="16"/>
                    </a:lnTo>
                    <a:lnTo>
                      <a:pt x="10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5;p38">
                <a:extLst>
                  <a:ext uri="{FF2B5EF4-FFF2-40B4-BE49-F238E27FC236}">
                    <a16:creationId xmlns:a16="http://schemas.microsoft.com/office/drawing/2014/main" id="{CE0FA413-ECCB-400D-BF35-68364BB3DA03}"/>
                  </a:ext>
                </a:extLst>
              </p:cNvPr>
              <p:cNvSpPr/>
              <p:nvPr/>
            </p:nvSpPr>
            <p:spPr>
              <a:xfrm>
                <a:off x="783079" y="1816698"/>
                <a:ext cx="50524" cy="51376"/>
              </a:xfrm>
              <a:custGeom>
                <a:avLst/>
                <a:gdLst/>
                <a:ahLst/>
                <a:cxnLst/>
                <a:rect l="l" t="t" r="r" b="b"/>
                <a:pathLst>
                  <a:path w="2669" h="2714" extrusionOk="0">
                    <a:moveTo>
                      <a:pt x="2396" y="1"/>
                    </a:moveTo>
                    <a:lnTo>
                      <a:pt x="2290" y="16"/>
                    </a:lnTo>
                    <a:lnTo>
                      <a:pt x="2168" y="61"/>
                    </a:lnTo>
                    <a:lnTo>
                      <a:pt x="1895" y="183"/>
                    </a:lnTo>
                    <a:lnTo>
                      <a:pt x="1608" y="319"/>
                    </a:lnTo>
                    <a:lnTo>
                      <a:pt x="1456" y="410"/>
                    </a:lnTo>
                    <a:lnTo>
                      <a:pt x="1320" y="501"/>
                    </a:lnTo>
                    <a:lnTo>
                      <a:pt x="1168" y="622"/>
                    </a:lnTo>
                    <a:lnTo>
                      <a:pt x="1016" y="743"/>
                    </a:lnTo>
                    <a:lnTo>
                      <a:pt x="880" y="895"/>
                    </a:lnTo>
                    <a:lnTo>
                      <a:pt x="728" y="1077"/>
                    </a:lnTo>
                    <a:lnTo>
                      <a:pt x="592" y="1274"/>
                    </a:lnTo>
                    <a:lnTo>
                      <a:pt x="471" y="1486"/>
                    </a:lnTo>
                    <a:lnTo>
                      <a:pt x="334" y="1744"/>
                    </a:lnTo>
                    <a:lnTo>
                      <a:pt x="213" y="2032"/>
                    </a:lnTo>
                    <a:lnTo>
                      <a:pt x="107" y="2350"/>
                    </a:lnTo>
                    <a:lnTo>
                      <a:pt x="1" y="2714"/>
                    </a:lnTo>
                    <a:lnTo>
                      <a:pt x="1" y="2714"/>
                    </a:lnTo>
                    <a:lnTo>
                      <a:pt x="2077" y="1410"/>
                    </a:lnTo>
                    <a:lnTo>
                      <a:pt x="2623" y="804"/>
                    </a:lnTo>
                    <a:lnTo>
                      <a:pt x="2653" y="653"/>
                    </a:lnTo>
                    <a:lnTo>
                      <a:pt x="2668" y="486"/>
                    </a:lnTo>
                    <a:lnTo>
                      <a:pt x="2653" y="319"/>
                    </a:lnTo>
                    <a:lnTo>
                      <a:pt x="2653" y="228"/>
                    </a:lnTo>
                    <a:lnTo>
                      <a:pt x="2623" y="152"/>
                    </a:lnTo>
                    <a:lnTo>
                      <a:pt x="2593" y="92"/>
                    </a:lnTo>
                    <a:lnTo>
                      <a:pt x="2532" y="46"/>
                    </a:lnTo>
                    <a:lnTo>
                      <a:pt x="2471" y="16"/>
                    </a:lnTo>
                    <a:lnTo>
                      <a:pt x="2396" y="1"/>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6;p38">
                <a:extLst>
                  <a:ext uri="{FF2B5EF4-FFF2-40B4-BE49-F238E27FC236}">
                    <a16:creationId xmlns:a16="http://schemas.microsoft.com/office/drawing/2014/main" id="{FC2D5D08-458E-4C38-A52B-50E2C5E0E7EE}"/>
                  </a:ext>
                </a:extLst>
              </p:cNvPr>
              <p:cNvSpPr/>
              <p:nvPr/>
            </p:nvSpPr>
            <p:spPr>
              <a:xfrm>
                <a:off x="730870" y="1819576"/>
                <a:ext cx="186801" cy="172736"/>
              </a:xfrm>
              <a:custGeom>
                <a:avLst/>
                <a:gdLst/>
                <a:ahLst/>
                <a:cxnLst/>
                <a:rect l="l" t="t" r="r" b="b"/>
                <a:pathLst>
                  <a:path w="9868" h="9125" extrusionOk="0">
                    <a:moveTo>
                      <a:pt x="6912" y="0"/>
                    </a:moveTo>
                    <a:lnTo>
                      <a:pt x="6654" y="16"/>
                    </a:lnTo>
                    <a:lnTo>
                      <a:pt x="6366" y="61"/>
                    </a:lnTo>
                    <a:lnTo>
                      <a:pt x="6078" y="137"/>
                    </a:lnTo>
                    <a:lnTo>
                      <a:pt x="5775" y="243"/>
                    </a:lnTo>
                    <a:lnTo>
                      <a:pt x="5487" y="364"/>
                    </a:lnTo>
                    <a:lnTo>
                      <a:pt x="5199" y="516"/>
                    </a:lnTo>
                    <a:lnTo>
                      <a:pt x="4911" y="667"/>
                    </a:lnTo>
                    <a:lnTo>
                      <a:pt x="4623" y="819"/>
                    </a:lnTo>
                    <a:lnTo>
                      <a:pt x="4123" y="1152"/>
                    </a:lnTo>
                    <a:lnTo>
                      <a:pt x="3683" y="1455"/>
                    </a:lnTo>
                    <a:lnTo>
                      <a:pt x="3365" y="1698"/>
                    </a:lnTo>
                    <a:lnTo>
                      <a:pt x="3168" y="1849"/>
                    </a:lnTo>
                    <a:lnTo>
                      <a:pt x="3108" y="1910"/>
                    </a:lnTo>
                    <a:lnTo>
                      <a:pt x="3017" y="2031"/>
                    </a:lnTo>
                    <a:lnTo>
                      <a:pt x="2774" y="2350"/>
                    </a:lnTo>
                    <a:lnTo>
                      <a:pt x="2501" y="2789"/>
                    </a:lnTo>
                    <a:lnTo>
                      <a:pt x="2198" y="3274"/>
                    </a:lnTo>
                    <a:lnTo>
                      <a:pt x="1910" y="3774"/>
                    </a:lnTo>
                    <a:lnTo>
                      <a:pt x="1637" y="4244"/>
                    </a:lnTo>
                    <a:lnTo>
                      <a:pt x="1425" y="4638"/>
                    </a:lnTo>
                    <a:lnTo>
                      <a:pt x="1304" y="4911"/>
                    </a:lnTo>
                    <a:lnTo>
                      <a:pt x="1152" y="5260"/>
                    </a:lnTo>
                    <a:lnTo>
                      <a:pt x="955" y="5669"/>
                    </a:lnTo>
                    <a:lnTo>
                      <a:pt x="743" y="6078"/>
                    </a:lnTo>
                    <a:lnTo>
                      <a:pt x="531" y="6487"/>
                    </a:lnTo>
                    <a:lnTo>
                      <a:pt x="152" y="7154"/>
                    </a:lnTo>
                    <a:lnTo>
                      <a:pt x="0" y="7427"/>
                    </a:lnTo>
                    <a:lnTo>
                      <a:pt x="3380" y="9125"/>
                    </a:lnTo>
                    <a:lnTo>
                      <a:pt x="3774" y="8625"/>
                    </a:lnTo>
                    <a:lnTo>
                      <a:pt x="4426" y="7806"/>
                    </a:lnTo>
                    <a:lnTo>
                      <a:pt x="4532" y="7700"/>
                    </a:lnTo>
                    <a:lnTo>
                      <a:pt x="4714" y="7564"/>
                    </a:lnTo>
                    <a:lnTo>
                      <a:pt x="4957" y="7382"/>
                    </a:lnTo>
                    <a:lnTo>
                      <a:pt x="5260" y="7185"/>
                    </a:lnTo>
                    <a:lnTo>
                      <a:pt x="5987" y="6715"/>
                    </a:lnTo>
                    <a:lnTo>
                      <a:pt x="6821" y="6215"/>
                    </a:lnTo>
                    <a:lnTo>
                      <a:pt x="7655" y="5684"/>
                    </a:lnTo>
                    <a:lnTo>
                      <a:pt x="8412" y="5199"/>
                    </a:lnTo>
                    <a:lnTo>
                      <a:pt x="8731" y="4972"/>
                    </a:lnTo>
                    <a:lnTo>
                      <a:pt x="9003" y="4790"/>
                    </a:lnTo>
                    <a:lnTo>
                      <a:pt x="9216" y="4608"/>
                    </a:lnTo>
                    <a:lnTo>
                      <a:pt x="9352" y="4472"/>
                    </a:lnTo>
                    <a:lnTo>
                      <a:pt x="9413" y="4472"/>
                    </a:lnTo>
                    <a:lnTo>
                      <a:pt x="9564" y="4426"/>
                    </a:lnTo>
                    <a:lnTo>
                      <a:pt x="9655" y="4381"/>
                    </a:lnTo>
                    <a:lnTo>
                      <a:pt x="9731" y="4350"/>
                    </a:lnTo>
                    <a:lnTo>
                      <a:pt x="9792" y="4290"/>
                    </a:lnTo>
                    <a:lnTo>
                      <a:pt x="9837" y="4229"/>
                    </a:lnTo>
                    <a:lnTo>
                      <a:pt x="9867" y="4153"/>
                    </a:lnTo>
                    <a:lnTo>
                      <a:pt x="9867" y="4062"/>
                    </a:lnTo>
                    <a:lnTo>
                      <a:pt x="9867" y="3956"/>
                    </a:lnTo>
                    <a:lnTo>
                      <a:pt x="9852" y="3850"/>
                    </a:lnTo>
                    <a:lnTo>
                      <a:pt x="9792" y="3638"/>
                    </a:lnTo>
                    <a:lnTo>
                      <a:pt x="9761" y="3532"/>
                    </a:lnTo>
                    <a:lnTo>
                      <a:pt x="9716" y="3456"/>
                    </a:lnTo>
                    <a:lnTo>
                      <a:pt x="9686" y="3380"/>
                    </a:lnTo>
                    <a:lnTo>
                      <a:pt x="9670" y="3274"/>
                    </a:lnTo>
                    <a:lnTo>
                      <a:pt x="9670" y="3168"/>
                    </a:lnTo>
                    <a:lnTo>
                      <a:pt x="9670" y="3062"/>
                    </a:lnTo>
                    <a:lnTo>
                      <a:pt x="9686" y="2850"/>
                    </a:lnTo>
                    <a:lnTo>
                      <a:pt x="9686" y="2729"/>
                    </a:lnTo>
                    <a:lnTo>
                      <a:pt x="9655" y="2622"/>
                    </a:lnTo>
                    <a:lnTo>
                      <a:pt x="9625" y="2532"/>
                    </a:lnTo>
                    <a:lnTo>
                      <a:pt x="9534" y="2380"/>
                    </a:lnTo>
                    <a:lnTo>
                      <a:pt x="9428" y="2244"/>
                    </a:lnTo>
                    <a:lnTo>
                      <a:pt x="9398" y="2183"/>
                    </a:lnTo>
                    <a:lnTo>
                      <a:pt x="9367" y="2122"/>
                    </a:lnTo>
                    <a:lnTo>
                      <a:pt x="9352" y="2047"/>
                    </a:lnTo>
                    <a:lnTo>
                      <a:pt x="9337" y="1971"/>
                    </a:lnTo>
                    <a:lnTo>
                      <a:pt x="9337" y="1789"/>
                    </a:lnTo>
                    <a:lnTo>
                      <a:pt x="9322" y="1698"/>
                    </a:lnTo>
                    <a:lnTo>
                      <a:pt x="9307" y="1622"/>
                    </a:lnTo>
                    <a:lnTo>
                      <a:pt x="9291" y="1546"/>
                    </a:lnTo>
                    <a:lnTo>
                      <a:pt x="9246" y="1501"/>
                    </a:lnTo>
                    <a:lnTo>
                      <a:pt x="9201" y="1455"/>
                    </a:lnTo>
                    <a:lnTo>
                      <a:pt x="9155" y="1380"/>
                    </a:lnTo>
                    <a:lnTo>
                      <a:pt x="9094" y="1213"/>
                    </a:lnTo>
                    <a:lnTo>
                      <a:pt x="9049" y="1076"/>
                    </a:lnTo>
                    <a:lnTo>
                      <a:pt x="9034" y="1001"/>
                    </a:lnTo>
                    <a:lnTo>
                      <a:pt x="9034" y="925"/>
                    </a:lnTo>
                    <a:lnTo>
                      <a:pt x="9034" y="743"/>
                    </a:lnTo>
                    <a:lnTo>
                      <a:pt x="9019" y="637"/>
                    </a:lnTo>
                    <a:lnTo>
                      <a:pt x="9003" y="516"/>
                    </a:lnTo>
                    <a:lnTo>
                      <a:pt x="8973" y="425"/>
                    </a:lnTo>
                    <a:lnTo>
                      <a:pt x="8928" y="349"/>
                    </a:lnTo>
                    <a:lnTo>
                      <a:pt x="8882" y="303"/>
                    </a:lnTo>
                    <a:lnTo>
                      <a:pt x="8806" y="258"/>
                    </a:lnTo>
                    <a:lnTo>
                      <a:pt x="8731" y="228"/>
                    </a:lnTo>
                    <a:lnTo>
                      <a:pt x="8625" y="182"/>
                    </a:lnTo>
                    <a:lnTo>
                      <a:pt x="8397" y="122"/>
                    </a:lnTo>
                    <a:lnTo>
                      <a:pt x="8124" y="91"/>
                    </a:lnTo>
                    <a:lnTo>
                      <a:pt x="7821" y="61"/>
                    </a:lnTo>
                    <a:lnTo>
                      <a:pt x="7518" y="31"/>
                    </a:lnTo>
                    <a:lnTo>
                      <a:pt x="6912"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7;p38">
                <a:extLst>
                  <a:ext uri="{FF2B5EF4-FFF2-40B4-BE49-F238E27FC236}">
                    <a16:creationId xmlns:a16="http://schemas.microsoft.com/office/drawing/2014/main" id="{4757BC2A-C838-4B3D-91C1-F83A3106F5DB}"/>
                  </a:ext>
                </a:extLst>
              </p:cNvPr>
              <p:cNvSpPr/>
              <p:nvPr/>
            </p:nvSpPr>
            <p:spPr>
              <a:xfrm>
                <a:off x="1185625" y="1816698"/>
                <a:ext cx="50240" cy="51376"/>
              </a:xfrm>
              <a:custGeom>
                <a:avLst/>
                <a:gdLst/>
                <a:ahLst/>
                <a:cxnLst/>
                <a:rect l="l" t="t" r="r" b="b"/>
                <a:pathLst>
                  <a:path w="2654" h="2714" extrusionOk="0">
                    <a:moveTo>
                      <a:pt x="274" y="1"/>
                    </a:moveTo>
                    <a:lnTo>
                      <a:pt x="198" y="16"/>
                    </a:lnTo>
                    <a:lnTo>
                      <a:pt x="122" y="46"/>
                    </a:lnTo>
                    <a:lnTo>
                      <a:pt x="77" y="92"/>
                    </a:lnTo>
                    <a:lnTo>
                      <a:pt x="46" y="152"/>
                    </a:lnTo>
                    <a:lnTo>
                      <a:pt x="16" y="228"/>
                    </a:lnTo>
                    <a:lnTo>
                      <a:pt x="1" y="319"/>
                    </a:lnTo>
                    <a:lnTo>
                      <a:pt x="1" y="486"/>
                    </a:lnTo>
                    <a:lnTo>
                      <a:pt x="16" y="653"/>
                    </a:lnTo>
                    <a:lnTo>
                      <a:pt x="46" y="804"/>
                    </a:lnTo>
                    <a:lnTo>
                      <a:pt x="592" y="1410"/>
                    </a:lnTo>
                    <a:lnTo>
                      <a:pt x="2653" y="2714"/>
                    </a:lnTo>
                    <a:lnTo>
                      <a:pt x="2653" y="2714"/>
                    </a:lnTo>
                    <a:lnTo>
                      <a:pt x="2562" y="2350"/>
                    </a:lnTo>
                    <a:lnTo>
                      <a:pt x="2441" y="2032"/>
                    </a:lnTo>
                    <a:lnTo>
                      <a:pt x="2320" y="1744"/>
                    </a:lnTo>
                    <a:lnTo>
                      <a:pt x="2199" y="1486"/>
                    </a:lnTo>
                    <a:lnTo>
                      <a:pt x="2062" y="1274"/>
                    </a:lnTo>
                    <a:lnTo>
                      <a:pt x="1926" y="1077"/>
                    </a:lnTo>
                    <a:lnTo>
                      <a:pt x="1789" y="895"/>
                    </a:lnTo>
                    <a:lnTo>
                      <a:pt x="1653" y="743"/>
                    </a:lnTo>
                    <a:lnTo>
                      <a:pt x="1501" y="622"/>
                    </a:lnTo>
                    <a:lnTo>
                      <a:pt x="1350" y="501"/>
                    </a:lnTo>
                    <a:lnTo>
                      <a:pt x="1198" y="410"/>
                    </a:lnTo>
                    <a:lnTo>
                      <a:pt x="1062" y="319"/>
                    </a:lnTo>
                    <a:lnTo>
                      <a:pt x="774" y="183"/>
                    </a:lnTo>
                    <a:lnTo>
                      <a:pt x="486" y="61"/>
                    </a:lnTo>
                    <a:lnTo>
                      <a:pt x="380" y="16"/>
                    </a:lnTo>
                    <a:lnTo>
                      <a:pt x="274" y="1"/>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8;p38">
                <a:extLst>
                  <a:ext uri="{FF2B5EF4-FFF2-40B4-BE49-F238E27FC236}">
                    <a16:creationId xmlns:a16="http://schemas.microsoft.com/office/drawing/2014/main" id="{F0F1786E-1FDD-400C-807A-A9A1E881ED27}"/>
                  </a:ext>
                </a:extLst>
              </p:cNvPr>
              <p:cNvSpPr/>
              <p:nvPr/>
            </p:nvSpPr>
            <p:spPr>
              <a:xfrm>
                <a:off x="1101557" y="1819576"/>
                <a:ext cx="186801" cy="172736"/>
              </a:xfrm>
              <a:custGeom>
                <a:avLst/>
                <a:gdLst/>
                <a:ahLst/>
                <a:cxnLst/>
                <a:rect l="l" t="t" r="r" b="b"/>
                <a:pathLst>
                  <a:path w="9868" h="9125" extrusionOk="0">
                    <a:moveTo>
                      <a:pt x="2941" y="0"/>
                    </a:moveTo>
                    <a:lnTo>
                      <a:pt x="2350" y="31"/>
                    </a:lnTo>
                    <a:lnTo>
                      <a:pt x="2047" y="61"/>
                    </a:lnTo>
                    <a:lnTo>
                      <a:pt x="1744" y="91"/>
                    </a:lnTo>
                    <a:lnTo>
                      <a:pt x="1471" y="122"/>
                    </a:lnTo>
                    <a:lnTo>
                      <a:pt x="1244" y="182"/>
                    </a:lnTo>
                    <a:lnTo>
                      <a:pt x="1138" y="228"/>
                    </a:lnTo>
                    <a:lnTo>
                      <a:pt x="1047" y="258"/>
                    </a:lnTo>
                    <a:lnTo>
                      <a:pt x="986" y="303"/>
                    </a:lnTo>
                    <a:lnTo>
                      <a:pt x="941" y="349"/>
                    </a:lnTo>
                    <a:lnTo>
                      <a:pt x="895" y="425"/>
                    </a:lnTo>
                    <a:lnTo>
                      <a:pt x="865" y="516"/>
                    </a:lnTo>
                    <a:lnTo>
                      <a:pt x="835" y="637"/>
                    </a:lnTo>
                    <a:lnTo>
                      <a:pt x="835" y="743"/>
                    </a:lnTo>
                    <a:lnTo>
                      <a:pt x="819" y="925"/>
                    </a:lnTo>
                    <a:lnTo>
                      <a:pt x="819" y="1001"/>
                    </a:lnTo>
                    <a:lnTo>
                      <a:pt x="819" y="1076"/>
                    </a:lnTo>
                    <a:lnTo>
                      <a:pt x="774" y="1213"/>
                    </a:lnTo>
                    <a:lnTo>
                      <a:pt x="713" y="1380"/>
                    </a:lnTo>
                    <a:lnTo>
                      <a:pt x="668" y="1455"/>
                    </a:lnTo>
                    <a:lnTo>
                      <a:pt x="622" y="1501"/>
                    </a:lnTo>
                    <a:lnTo>
                      <a:pt x="577" y="1546"/>
                    </a:lnTo>
                    <a:lnTo>
                      <a:pt x="547" y="1622"/>
                    </a:lnTo>
                    <a:lnTo>
                      <a:pt x="531" y="1698"/>
                    </a:lnTo>
                    <a:lnTo>
                      <a:pt x="531" y="1789"/>
                    </a:lnTo>
                    <a:lnTo>
                      <a:pt x="516" y="1971"/>
                    </a:lnTo>
                    <a:lnTo>
                      <a:pt x="516" y="2047"/>
                    </a:lnTo>
                    <a:lnTo>
                      <a:pt x="501" y="2122"/>
                    </a:lnTo>
                    <a:lnTo>
                      <a:pt x="471" y="2183"/>
                    </a:lnTo>
                    <a:lnTo>
                      <a:pt x="425" y="2244"/>
                    </a:lnTo>
                    <a:lnTo>
                      <a:pt x="334" y="2380"/>
                    </a:lnTo>
                    <a:lnTo>
                      <a:pt x="243" y="2532"/>
                    </a:lnTo>
                    <a:lnTo>
                      <a:pt x="213" y="2622"/>
                    </a:lnTo>
                    <a:lnTo>
                      <a:pt x="183" y="2729"/>
                    </a:lnTo>
                    <a:lnTo>
                      <a:pt x="183" y="2850"/>
                    </a:lnTo>
                    <a:lnTo>
                      <a:pt x="198" y="3062"/>
                    </a:lnTo>
                    <a:lnTo>
                      <a:pt x="198" y="3168"/>
                    </a:lnTo>
                    <a:lnTo>
                      <a:pt x="198" y="3274"/>
                    </a:lnTo>
                    <a:lnTo>
                      <a:pt x="183" y="3380"/>
                    </a:lnTo>
                    <a:lnTo>
                      <a:pt x="152" y="3456"/>
                    </a:lnTo>
                    <a:lnTo>
                      <a:pt x="107" y="3532"/>
                    </a:lnTo>
                    <a:lnTo>
                      <a:pt x="77" y="3638"/>
                    </a:lnTo>
                    <a:lnTo>
                      <a:pt x="16" y="3850"/>
                    </a:lnTo>
                    <a:lnTo>
                      <a:pt x="1" y="3956"/>
                    </a:lnTo>
                    <a:lnTo>
                      <a:pt x="1" y="4062"/>
                    </a:lnTo>
                    <a:lnTo>
                      <a:pt x="1" y="4153"/>
                    </a:lnTo>
                    <a:lnTo>
                      <a:pt x="31" y="4229"/>
                    </a:lnTo>
                    <a:lnTo>
                      <a:pt x="62" y="4290"/>
                    </a:lnTo>
                    <a:lnTo>
                      <a:pt x="137" y="4350"/>
                    </a:lnTo>
                    <a:lnTo>
                      <a:pt x="213" y="4381"/>
                    </a:lnTo>
                    <a:lnTo>
                      <a:pt x="304" y="4426"/>
                    </a:lnTo>
                    <a:lnTo>
                      <a:pt x="456" y="4472"/>
                    </a:lnTo>
                    <a:lnTo>
                      <a:pt x="516" y="4472"/>
                    </a:lnTo>
                    <a:lnTo>
                      <a:pt x="653" y="4608"/>
                    </a:lnTo>
                    <a:lnTo>
                      <a:pt x="865" y="4790"/>
                    </a:lnTo>
                    <a:lnTo>
                      <a:pt x="1138" y="4972"/>
                    </a:lnTo>
                    <a:lnTo>
                      <a:pt x="1456" y="5199"/>
                    </a:lnTo>
                    <a:lnTo>
                      <a:pt x="2214" y="5684"/>
                    </a:lnTo>
                    <a:lnTo>
                      <a:pt x="3047" y="6215"/>
                    </a:lnTo>
                    <a:lnTo>
                      <a:pt x="3866" y="6715"/>
                    </a:lnTo>
                    <a:lnTo>
                      <a:pt x="4609" y="7185"/>
                    </a:lnTo>
                    <a:lnTo>
                      <a:pt x="4912" y="7382"/>
                    </a:lnTo>
                    <a:lnTo>
                      <a:pt x="5154" y="7564"/>
                    </a:lnTo>
                    <a:lnTo>
                      <a:pt x="5336" y="7700"/>
                    </a:lnTo>
                    <a:lnTo>
                      <a:pt x="5442" y="7806"/>
                    </a:lnTo>
                    <a:lnTo>
                      <a:pt x="6094" y="8625"/>
                    </a:lnTo>
                    <a:lnTo>
                      <a:pt x="6488" y="9125"/>
                    </a:lnTo>
                    <a:lnTo>
                      <a:pt x="9868" y="7427"/>
                    </a:lnTo>
                    <a:lnTo>
                      <a:pt x="9716" y="7154"/>
                    </a:lnTo>
                    <a:lnTo>
                      <a:pt x="9337" y="6487"/>
                    </a:lnTo>
                    <a:lnTo>
                      <a:pt x="9125" y="6078"/>
                    </a:lnTo>
                    <a:lnTo>
                      <a:pt x="8898" y="5669"/>
                    </a:lnTo>
                    <a:lnTo>
                      <a:pt x="8716" y="5260"/>
                    </a:lnTo>
                    <a:lnTo>
                      <a:pt x="8564" y="4911"/>
                    </a:lnTo>
                    <a:lnTo>
                      <a:pt x="8428" y="4638"/>
                    </a:lnTo>
                    <a:lnTo>
                      <a:pt x="8231" y="4244"/>
                    </a:lnTo>
                    <a:lnTo>
                      <a:pt x="7958" y="3774"/>
                    </a:lnTo>
                    <a:lnTo>
                      <a:pt x="7670" y="3274"/>
                    </a:lnTo>
                    <a:lnTo>
                      <a:pt x="7367" y="2789"/>
                    </a:lnTo>
                    <a:lnTo>
                      <a:pt x="7079" y="2350"/>
                    </a:lnTo>
                    <a:lnTo>
                      <a:pt x="6852" y="2031"/>
                    </a:lnTo>
                    <a:lnTo>
                      <a:pt x="6761" y="1910"/>
                    </a:lnTo>
                    <a:lnTo>
                      <a:pt x="6700" y="1849"/>
                    </a:lnTo>
                    <a:lnTo>
                      <a:pt x="6503" y="1698"/>
                    </a:lnTo>
                    <a:lnTo>
                      <a:pt x="6185" y="1455"/>
                    </a:lnTo>
                    <a:lnTo>
                      <a:pt x="5745" y="1152"/>
                    </a:lnTo>
                    <a:lnTo>
                      <a:pt x="5230" y="819"/>
                    </a:lnTo>
                    <a:lnTo>
                      <a:pt x="4957" y="667"/>
                    </a:lnTo>
                    <a:lnTo>
                      <a:pt x="4669" y="516"/>
                    </a:lnTo>
                    <a:lnTo>
                      <a:pt x="4381" y="364"/>
                    </a:lnTo>
                    <a:lnTo>
                      <a:pt x="4078" y="243"/>
                    </a:lnTo>
                    <a:lnTo>
                      <a:pt x="3790" y="137"/>
                    </a:lnTo>
                    <a:lnTo>
                      <a:pt x="3502" y="61"/>
                    </a:lnTo>
                    <a:lnTo>
                      <a:pt x="3214" y="16"/>
                    </a:lnTo>
                    <a:lnTo>
                      <a:pt x="2941"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9;p38">
                <a:extLst>
                  <a:ext uri="{FF2B5EF4-FFF2-40B4-BE49-F238E27FC236}">
                    <a16:creationId xmlns:a16="http://schemas.microsoft.com/office/drawing/2014/main" id="{C0AF5012-7AAA-4364-8051-725F0D0F7544}"/>
                  </a:ext>
                </a:extLst>
              </p:cNvPr>
              <p:cNvSpPr/>
              <p:nvPr/>
            </p:nvSpPr>
            <p:spPr>
              <a:xfrm>
                <a:off x="758413" y="2048250"/>
                <a:ext cx="494376" cy="554043"/>
              </a:xfrm>
              <a:custGeom>
                <a:avLst/>
                <a:gdLst/>
                <a:ahLst/>
                <a:cxnLst/>
                <a:rect l="l" t="t" r="r" b="b"/>
                <a:pathLst>
                  <a:path w="26116" h="29268" extrusionOk="0">
                    <a:moveTo>
                      <a:pt x="12762" y="0"/>
                    </a:moveTo>
                    <a:lnTo>
                      <a:pt x="12474" y="15"/>
                    </a:lnTo>
                    <a:lnTo>
                      <a:pt x="12080" y="61"/>
                    </a:lnTo>
                    <a:lnTo>
                      <a:pt x="11595" y="137"/>
                    </a:lnTo>
                    <a:lnTo>
                      <a:pt x="11050" y="258"/>
                    </a:lnTo>
                    <a:lnTo>
                      <a:pt x="10762" y="334"/>
                    </a:lnTo>
                    <a:lnTo>
                      <a:pt x="10459" y="425"/>
                    </a:lnTo>
                    <a:lnTo>
                      <a:pt x="10140" y="531"/>
                    </a:lnTo>
                    <a:lnTo>
                      <a:pt x="9822" y="667"/>
                    </a:lnTo>
                    <a:lnTo>
                      <a:pt x="9489" y="804"/>
                    </a:lnTo>
                    <a:lnTo>
                      <a:pt x="9170" y="955"/>
                    </a:lnTo>
                    <a:lnTo>
                      <a:pt x="8837" y="1137"/>
                    </a:lnTo>
                    <a:lnTo>
                      <a:pt x="8519" y="1334"/>
                    </a:lnTo>
                    <a:lnTo>
                      <a:pt x="8200" y="1546"/>
                    </a:lnTo>
                    <a:lnTo>
                      <a:pt x="7882" y="1789"/>
                    </a:lnTo>
                    <a:lnTo>
                      <a:pt x="7579" y="2046"/>
                    </a:lnTo>
                    <a:lnTo>
                      <a:pt x="7276" y="2334"/>
                    </a:lnTo>
                    <a:lnTo>
                      <a:pt x="6988" y="2638"/>
                    </a:lnTo>
                    <a:lnTo>
                      <a:pt x="6715" y="2971"/>
                    </a:lnTo>
                    <a:lnTo>
                      <a:pt x="6457" y="3335"/>
                    </a:lnTo>
                    <a:lnTo>
                      <a:pt x="6215" y="3729"/>
                    </a:lnTo>
                    <a:lnTo>
                      <a:pt x="6002" y="4138"/>
                    </a:lnTo>
                    <a:lnTo>
                      <a:pt x="5805" y="4593"/>
                    </a:lnTo>
                    <a:lnTo>
                      <a:pt x="5639" y="5063"/>
                    </a:lnTo>
                    <a:lnTo>
                      <a:pt x="5487" y="5578"/>
                    </a:lnTo>
                    <a:lnTo>
                      <a:pt x="5381" y="6108"/>
                    </a:lnTo>
                    <a:lnTo>
                      <a:pt x="5336" y="6396"/>
                    </a:lnTo>
                    <a:lnTo>
                      <a:pt x="5290" y="6684"/>
                    </a:lnTo>
                    <a:lnTo>
                      <a:pt x="5260" y="6987"/>
                    </a:lnTo>
                    <a:lnTo>
                      <a:pt x="5245" y="7291"/>
                    </a:lnTo>
                    <a:lnTo>
                      <a:pt x="5229" y="7609"/>
                    </a:lnTo>
                    <a:lnTo>
                      <a:pt x="5229" y="7927"/>
                    </a:lnTo>
                    <a:lnTo>
                      <a:pt x="5214" y="8261"/>
                    </a:lnTo>
                    <a:lnTo>
                      <a:pt x="5199" y="8579"/>
                    </a:lnTo>
                    <a:lnTo>
                      <a:pt x="5154" y="8912"/>
                    </a:lnTo>
                    <a:lnTo>
                      <a:pt x="5108" y="9231"/>
                    </a:lnTo>
                    <a:lnTo>
                      <a:pt x="5032" y="9549"/>
                    </a:lnTo>
                    <a:lnTo>
                      <a:pt x="4957" y="9867"/>
                    </a:lnTo>
                    <a:lnTo>
                      <a:pt x="4881" y="10186"/>
                    </a:lnTo>
                    <a:lnTo>
                      <a:pt x="4775" y="10504"/>
                    </a:lnTo>
                    <a:lnTo>
                      <a:pt x="4669" y="10822"/>
                    </a:lnTo>
                    <a:lnTo>
                      <a:pt x="4547" y="11125"/>
                    </a:lnTo>
                    <a:lnTo>
                      <a:pt x="4290" y="11747"/>
                    </a:lnTo>
                    <a:lnTo>
                      <a:pt x="4002" y="12353"/>
                    </a:lnTo>
                    <a:lnTo>
                      <a:pt x="3684" y="12959"/>
                    </a:lnTo>
                    <a:lnTo>
                      <a:pt x="3350" y="13565"/>
                    </a:lnTo>
                    <a:lnTo>
                      <a:pt x="3017" y="14157"/>
                    </a:lnTo>
                    <a:lnTo>
                      <a:pt x="2304" y="15339"/>
                    </a:lnTo>
                    <a:lnTo>
                      <a:pt x="1622" y="16491"/>
                    </a:lnTo>
                    <a:lnTo>
                      <a:pt x="1304" y="17067"/>
                    </a:lnTo>
                    <a:lnTo>
                      <a:pt x="1016" y="17627"/>
                    </a:lnTo>
                    <a:lnTo>
                      <a:pt x="743" y="18188"/>
                    </a:lnTo>
                    <a:lnTo>
                      <a:pt x="501" y="18749"/>
                    </a:lnTo>
                    <a:lnTo>
                      <a:pt x="394" y="19037"/>
                    </a:lnTo>
                    <a:lnTo>
                      <a:pt x="304" y="19310"/>
                    </a:lnTo>
                    <a:lnTo>
                      <a:pt x="228" y="19598"/>
                    </a:lnTo>
                    <a:lnTo>
                      <a:pt x="152" y="19871"/>
                    </a:lnTo>
                    <a:lnTo>
                      <a:pt x="91" y="20159"/>
                    </a:lnTo>
                    <a:lnTo>
                      <a:pt x="46" y="20431"/>
                    </a:lnTo>
                    <a:lnTo>
                      <a:pt x="16" y="20704"/>
                    </a:lnTo>
                    <a:lnTo>
                      <a:pt x="0" y="20992"/>
                    </a:lnTo>
                    <a:lnTo>
                      <a:pt x="0" y="21265"/>
                    </a:lnTo>
                    <a:lnTo>
                      <a:pt x="16" y="21538"/>
                    </a:lnTo>
                    <a:lnTo>
                      <a:pt x="46" y="21811"/>
                    </a:lnTo>
                    <a:lnTo>
                      <a:pt x="91" y="22099"/>
                    </a:lnTo>
                    <a:lnTo>
                      <a:pt x="152" y="22372"/>
                    </a:lnTo>
                    <a:lnTo>
                      <a:pt x="243" y="22644"/>
                    </a:lnTo>
                    <a:lnTo>
                      <a:pt x="349" y="22917"/>
                    </a:lnTo>
                    <a:lnTo>
                      <a:pt x="470" y="23205"/>
                    </a:lnTo>
                    <a:lnTo>
                      <a:pt x="622" y="23478"/>
                    </a:lnTo>
                    <a:lnTo>
                      <a:pt x="789" y="23751"/>
                    </a:lnTo>
                    <a:lnTo>
                      <a:pt x="986" y="24024"/>
                    </a:lnTo>
                    <a:lnTo>
                      <a:pt x="1198" y="24312"/>
                    </a:lnTo>
                    <a:lnTo>
                      <a:pt x="1440" y="24584"/>
                    </a:lnTo>
                    <a:lnTo>
                      <a:pt x="1698" y="24857"/>
                    </a:lnTo>
                    <a:lnTo>
                      <a:pt x="1986" y="25130"/>
                    </a:lnTo>
                    <a:lnTo>
                      <a:pt x="2289" y="25418"/>
                    </a:lnTo>
                    <a:lnTo>
                      <a:pt x="2638" y="25691"/>
                    </a:lnTo>
                    <a:lnTo>
                      <a:pt x="3001" y="25979"/>
                    </a:lnTo>
                    <a:lnTo>
                      <a:pt x="3396" y="26252"/>
                    </a:lnTo>
                    <a:lnTo>
                      <a:pt x="3820" y="26524"/>
                    </a:lnTo>
                    <a:lnTo>
                      <a:pt x="4638" y="27040"/>
                    </a:lnTo>
                    <a:lnTo>
                      <a:pt x="5411" y="27494"/>
                    </a:lnTo>
                    <a:lnTo>
                      <a:pt x="6139" y="27873"/>
                    </a:lnTo>
                    <a:lnTo>
                      <a:pt x="6821" y="28222"/>
                    </a:lnTo>
                    <a:lnTo>
                      <a:pt x="7442" y="28495"/>
                    </a:lnTo>
                    <a:lnTo>
                      <a:pt x="8033" y="28737"/>
                    </a:lnTo>
                    <a:lnTo>
                      <a:pt x="8579" y="28919"/>
                    </a:lnTo>
                    <a:lnTo>
                      <a:pt x="9079" y="29071"/>
                    </a:lnTo>
                    <a:lnTo>
                      <a:pt x="9549" y="29162"/>
                    </a:lnTo>
                    <a:lnTo>
                      <a:pt x="9974" y="29238"/>
                    </a:lnTo>
                    <a:lnTo>
                      <a:pt x="10368" y="29268"/>
                    </a:lnTo>
                    <a:lnTo>
                      <a:pt x="10716" y="29268"/>
                    </a:lnTo>
                    <a:lnTo>
                      <a:pt x="11035" y="29222"/>
                    </a:lnTo>
                    <a:lnTo>
                      <a:pt x="11338" y="29177"/>
                    </a:lnTo>
                    <a:lnTo>
                      <a:pt x="11595" y="29086"/>
                    </a:lnTo>
                    <a:lnTo>
                      <a:pt x="11823" y="28995"/>
                    </a:lnTo>
                    <a:lnTo>
                      <a:pt x="12035" y="28874"/>
                    </a:lnTo>
                    <a:lnTo>
                      <a:pt x="12217" y="28737"/>
                    </a:lnTo>
                    <a:lnTo>
                      <a:pt x="12383" y="28586"/>
                    </a:lnTo>
                    <a:lnTo>
                      <a:pt x="12520" y="28434"/>
                    </a:lnTo>
                    <a:lnTo>
                      <a:pt x="12641" y="28267"/>
                    </a:lnTo>
                    <a:lnTo>
                      <a:pt x="12732" y="28101"/>
                    </a:lnTo>
                    <a:lnTo>
                      <a:pt x="12823" y="27934"/>
                    </a:lnTo>
                    <a:lnTo>
                      <a:pt x="12884" y="27767"/>
                    </a:lnTo>
                    <a:lnTo>
                      <a:pt x="12944" y="27601"/>
                    </a:lnTo>
                    <a:lnTo>
                      <a:pt x="12975" y="27449"/>
                    </a:lnTo>
                    <a:lnTo>
                      <a:pt x="13035" y="27176"/>
                    </a:lnTo>
                    <a:lnTo>
                      <a:pt x="13050" y="26964"/>
                    </a:lnTo>
                    <a:lnTo>
                      <a:pt x="13066" y="26843"/>
                    </a:lnTo>
                    <a:lnTo>
                      <a:pt x="13066" y="26964"/>
                    </a:lnTo>
                    <a:lnTo>
                      <a:pt x="13081" y="27176"/>
                    </a:lnTo>
                    <a:lnTo>
                      <a:pt x="13141" y="27449"/>
                    </a:lnTo>
                    <a:lnTo>
                      <a:pt x="13172" y="27601"/>
                    </a:lnTo>
                    <a:lnTo>
                      <a:pt x="13232" y="27767"/>
                    </a:lnTo>
                    <a:lnTo>
                      <a:pt x="13293" y="27934"/>
                    </a:lnTo>
                    <a:lnTo>
                      <a:pt x="13384" y="28101"/>
                    </a:lnTo>
                    <a:lnTo>
                      <a:pt x="13475" y="28267"/>
                    </a:lnTo>
                    <a:lnTo>
                      <a:pt x="13596" y="28434"/>
                    </a:lnTo>
                    <a:lnTo>
                      <a:pt x="13732" y="28586"/>
                    </a:lnTo>
                    <a:lnTo>
                      <a:pt x="13899" y="28737"/>
                    </a:lnTo>
                    <a:lnTo>
                      <a:pt x="14081" y="28874"/>
                    </a:lnTo>
                    <a:lnTo>
                      <a:pt x="14293" y="28995"/>
                    </a:lnTo>
                    <a:lnTo>
                      <a:pt x="14521" y="29086"/>
                    </a:lnTo>
                    <a:lnTo>
                      <a:pt x="14793" y="29177"/>
                    </a:lnTo>
                    <a:lnTo>
                      <a:pt x="15081" y="29222"/>
                    </a:lnTo>
                    <a:lnTo>
                      <a:pt x="15400" y="29268"/>
                    </a:lnTo>
                    <a:lnTo>
                      <a:pt x="15763" y="29268"/>
                    </a:lnTo>
                    <a:lnTo>
                      <a:pt x="16142" y="29238"/>
                    </a:lnTo>
                    <a:lnTo>
                      <a:pt x="16582" y="29162"/>
                    </a:lnTo>
                    <a:lnTo>
                      <a:pt x="17037" y="29071"/>
                    </a:lnTo>
                    <a:lnTo>
                      <a:pt x="17537" y="28919"/>
                    </a:lnTo>
                    <a:lnTo>
                      <a:pt x="18082" y="28737"/>
                    </a:lnTo>
                    <a:lnTo>
                      <a:pt x="18674" y="28495"/>
                    </a:lnTo>
                    <a:lnTo>
                      <a:pt x="19310" y="28222"/>
                    </a:lnTo>
                    <a:lnTo>
                      <a:pt x="19977" y="27873"/>
                    </a:lnTo>
                    <a:lnTo>
                      <a:pt x="20705" y="27494"/>
                    </a:lnTo>
                    <a:lnTo>
                      <a:pt x="21478" y="27040"/>
                    </a:lnTo>
                    <a:lnTo>
                      <a:pt x="22296" y="26524"/>
                    </a:lnTo>
                    <a:lnTo>
                      <a:pt x="22720" y="26252"/>
                    </a:lnTo>
                    <a:lnTo>
                      <a:pt x="23114" y="25979"/>
                    </a:lnTo>
                    <a:lnTo>
                      <a:pt x="23478" y="25691"/>
                    </a:lnTo>
                    <a:lnTo>
                      <a:pt x="23827" y="25418"/>
                    </a:lnTo>
                    <a:lnTo>
                      <a:pt x="24130" y="25130"/>
                    </a:lnTo>
                    <a:lnTo>
                      <a:pt x="24418" y="24857"/>
                    </a:lnTo>
                    <a:lnTo>
                      <a:pt x="24691" y="24584"/>
                    </a:lnTo>
                    <a:lnTo>
                      <a:pt x="24918" y="24312"/>
                    </a:lnTo>
                    <a:lnTo>
                      <a:pt x="25130" y="24024"/>
                    </a:lnTo>
                    <a:lnTo>
                      <a:pt x="25327" y="23751"/>
                    </a:lnTo>
                    <a:lnTo>
                      <a:pt x="25494" y="23478"/>
                    </a:lnTo>
                    <a:lnTo>
                      <a:pt x="25646" y="23205"/>
                    </a:lnTo>
                    <a:lnTo>
                      <a:pt x="25767" y="22917"/>
                    </a:lnTo>
                    <a:lnTo>
                      <a:pt x="25873" y="22644"/>
                    </a:lnTo>
                    <a:lnTo>
                      <a:pt x="25964" y="22372"/>
                    </a:lnTo>
                    <a:lnTo>
                      <a:pt x="26025" y="22099"/>
                    </a:lnTo>
                    <a:lnTo>
                      <a:pt x="26070" y="21811"/>
                    </a:lnTo>
                    <a:lnTo>
                      <a:pt x="26100" y="21538"/>
                    </a:lnTo>
                    <a:lnTo>
                      <a:pt x="26115" y="21265"/>
                    </a:lnTo>
                    <a:lnTo>
                      <a:pt x="26115" y="20992"/>
                    </a:lnTo>
                    <a:lnTo>
                      <a:pt x="26100" y="20704"/>
                    </a:lnTo>
                    <a:lnTo>
                      <a:pt x="26070" y="20431"/>
                    </a:lnTo>
                    <a:lnTo>
                      <a:pt x="26025" y="20159"/>
                    </a:lnTo>
                    <a:lnTo>
                      <a:pt x="25964" y="19871"/>
                    </a:lnTo>
                    <a:lnTo>
                      <a:pt x="25888" y="19598"/>
                    </a:lnTo>
                    <a:lnTo>
                      <a:pt x="25812" y="19310"/>
                    </a:lnTo>
                    <a:lnTo>
                      <a:pt x="25721" y="19037"/>
                    </a:lnTo>
                    <a:lnTo>
                      <a:pt x="25615" y="18749"/>
                    </a:lnTo>
                    <a:lnTo>
                      <a:pt x="25373" y="18188"/>
                    </a:lnTo>
                    <a:lnTo>
                      <a:pt x="25100" y="17627"/>
                    </a:lnTo>
                    <a:lnTo>
                      <a:pt x="24812" y="17067"/>
                    </a:lnTo>
                    <a:lnTo>
                      <a:pt x="24494" y="16491"/>
                    </a:lnTo>
                    <a:lnTo>
                      <a:pt x="23812" y="15339"/>
                    </a:lnTo>
                    <a:lnTo>
                      <a:pt x="23099" y="14157"/>
                    </a:lnTo>
                    <a:lnTo>
                      <a:pt x="22766" y="13565"/>
                    </a:lnTo>
                    <a:lnTo>
                      <a:pt x="22432" y="12959"/>
                    </a:lnTo>
                    <a:lnTo>
                      <a:pt x="22114" y="12353"/>
                    </a:lnTo>
                    <a:lnTo>
                      <a:pt x="21826" y="11747"/>
                    </a:lnTo>
                    <a:lnTo>
                      <a:pt x="21568" y="11125"/>
                    </a:lnTo>
                    <a:lnTo>
                      <a:pt x="21447" y="10822"/>
                    </a:lnTo>
                    <a:lnTo>
                      <a:pt x="21341" y="10504"/>
                    </a:lnTo>
                    <a:lnTo>
                      <a:pt x="21235" y="10186"/>
                    </a:lnTo>
                    <a:lnTo>
                      <a:pt x="21159" y="9867"/>
                    </a:lnTo>
                    <a:lnTo>
                      <a:pt x="21083" y="9549"/>
                    </a:lnTo>
                    <a:lnTo>
                      <a:pt x="21008" y="9231"/>
                    </a:lnTo>
                    <a:lnTo>
                      <a:pt x="20962" y="8912"/>
                    </a:lnTo>
                    <a:lnTo>
                      <a:pt x="20932" y="8579"/>
                    </a:lnTo>
                    <a:lnTo>
                      <a:pt x="20902" y="8261"/>
                    </a:lnTo>
                    <a:lnTo>
                      <a:pt x="20902" y="7927"/>
                    </a:lnTo>
                    <a:lnTo>
                      <a:pt x="20886" y="7609"/>
                    </a:lnTo>
                    <a:lnTo>
                      <a:pt x="20871" y="7291"/>
                    </a:lnTo>
                    <a:lnTo>
                      <a:pt x="20856" y="6987"/>
                    </a:lnTo>
                    <a:lnTo>
                      <a:pt x="20826" y="6684"/>
                    </a:lnTo>
                    <a:lnTo>
                      <a:pt x="20780" y="6396"/>
                    </a:lnTo>
                    <a:lnTo>
                      <a:pt x="20735" y="6108"/>
                    </a:lnTo>
                    <a:lnTo>
                      <a:pt x="20629" y="5578"/>
                    </a:lnTo>
                    <a:lnTo>
                      <a:pt x="20477" y="5063"/>
                    </a:lnTo>
                    <a:lnTo>
                      <a:pt x="20310" y="4593"/>
                    </a:lnTo>
                    <a:lnTo>
                      <a:pt x="20113" y="4138"/>
                    </a:lnTo>
                    <a:lnTo>
                      <a:pt x="19901" y="3729"/>
                    </a:lnTo>
                    <a:lnTo>
                      <a:pt x="19659" y="3335"/>
                    </a:lnTo>
                    <a:lnTo>
                      <a:pt x="19401" y="2971"/>
                    </a:lnTo>
                    <a:lnTo>
                      <a:pt x="19128" y="2638"/>
                    </a:lnTo>
                    <a:lnTo>
                      <a:pt x="18840" y="2334"/>
                    </a:lnTo>
                    <a:lnTo>
                      <a:pt x="18552" y="2046"/>
                    </a:lnTo>
                    <a:lnTo>
                      <a:pt x="18234" y="1789"/>
                    </a:lnTo>
                    <a:lnTo>
                      <a:pt x="17916" y="1546"/>
                    </a:lnTo>
                    <a:lnTo>
                      <a:pt x="17597" y="1334"/>
                    </a:lnTo>
                    <a:lnTo>
                      <a:pt x="17279" y="1137"/>
                    </a:lnTo>
                    <a:lnTo>
                      <a:pt x="16946" y="955"/>
                    </a:lnTo>
                    <a:lnTo>
                      <a:pt x="16627" y="804"/>
                    </a:lnTo>
                    <a:lnTo>
                      <a:pt x="16294" y="667"/>
                    </a:lnTo>
                    <a:lnTo>
                      <a:pt x="15976" y="531"/>
                    </a:lnTo>
                    <a:lnTo>
                      <a:pt x="15672" y="425"/>
                    </a:lnTo>
                    <a:lnTo>
                      <a:pt x="15369" y="334"/>
                    </a:lnTo>
                    <a:lnTo>
                      <a:pt x="15066" y="258"/>
                    </a:lnTo>
                    <a:lnTo>
                      <a:pt x="14521" y="137"/>
                    </a:lnTo>
                    <a:lnTo>
                      <a:pt x="14051" y="61"/>
                    </a:lnTo>
                    <a:lnTo>
                      <a:pt x="13641" y="15"/>
                    </a:lnTo>
                    <a:lnTo>
                      <a:pt x="13354" y="0"/>
                    </a:lnTo>
                    <a:close/>
                  </a:path>
                </a:pathLst>
              </a:custGeom>
              <a:solidFill>
                <a:srgbClr val="0A3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20;p38">
                <a:extLst>
                  <a:ext uri="{FF2B5EF4-FFF2-40B4-BE49-F238E27FC236}">
                    <a16:creationId xmlns:a16="http://schemas.microsoft.com/office/drawing/2014/main" id="{D62B108A-AA8F-44AE-A5AB-E4E6C903E93F}"/>
                  </a:ext>
                </a:extLst>
              </p:cNvPr>
              <p:cNvSpPr/>
              <p:nvPr/>
            </p:nvSpPr>
            <p:spPr>
              <a:xfrm>
                <a:off x="724547" y="4588031"/>
                <a:ext cx="204595" cy="144038"/>
              </a:xfrm>
              <a:custGeom>
                <a:avLst/>
                <a:gdLst/>
                <a:ahLst/>
                <a:cxnLst/>
                <a:rect l="l" t="t" r="r" b="b"/>
                <a:pathLst>
                  <a:path w="10808" h="7609" extrusionOk="0">
                    <a:moveTo>
                      <a:pt x="9686" y="0"/>
                    </a:moveTo>
                    <a:lnTo>
                      <a:pt x="9474" y="16"/>
                    </a:lnTo>
                    <a:lnTo>
                      <a:pt x="9216" y="31"/>
                    </a:lnTo>
                    <a:lnTo>
                      <a:pt x="8913" y="61"/>
                    </a:lnTo>
                    <a:lnTo>
                      <a:pt x="8595" y="122"/>
                    </a:lnTo>
                    <a:lnTo>
                      <a:pt x="7898" y="243"/>
                    </a:lnTo>
                    <a:lnTo>
                      <a:pt x="7185" y="410"/>
                    </a:lnTo>
                    <a:lnTo>
                      <a:pt x="6518" y="561"/>
                    </a:lnTo>
                    <a:lnTo>
                      <a:pt x="5958" y="698"/>
                    </a:lnTo>
                    <a:lnTo>
                      <a:pt x="5427" y="834"/>
                    </a:lnTo>
                    <a:lnTo>
                      <a:pt x="5169" y="1001"/>
                    </a:lnTo>
                    <a:lnTo>
                      <a:pt x="4502" y="1455"/>
                    </a:lnTo>
                    <a:lnTo>
                      <a:pt x="4063" y="1774"/>
                    </a:lnTo>
                    <a:lnTo>
                      <a:pt x="3563" y="2137"/>
                    </a:lnTo>
                    <a:lnTo>
                      <a:pt x="3032" y="2547"/>
                    </a:lnTo>
                    <a:lnTo>
                      <a:pt x="2502" y="2971"/>
                    </a:lnTo>
                    <a:lnTo>
                      <a:pt x="1971" y="3441"/>
                    </a:lnTo>
                    <a:lnTo>
                      <a:pt x="1471" y="3911"/>
                    </a:lnTo>
                    <a:lnTo>
                      <a:pt x="1244" y="4153"/>
                    </a:lnTo>
                    <a:lnTo>
                      <a:pt x="1016" y="4396"/>
                    </a:lnTo>
                    <a:lnTo>
                      <a:pt x="804" y="4623"/>
                    </a:lnTo>
                    <a:lnTo>
                      <a:pt x="622" y="4866"/>
                    </a:lnTo>
                    <a:lnTo>
                      <a:pt x="456" y="5108"/>
                    </a:lnTo>
                    <a:lnTo>
                      <a:pt x="304" y="5336"/>
                    </a:lnTo>
                    <a:lnTo>
                      <a:pt x="183" y="5563"/>
                    </a:lnTo>
                    <a:lnTo>
                      <a:pt x="92" y="5790"/>
                    </a:lnTo>
                    <a:lnTo>
                      <a:pt x="31" y="6002"/>
                    </a:lnTo>
                    <a:lnTo>
                      <a:pt x="1" y="6215"/>
                    </a:lnTo>
                    <a:lnTo>
                      <a:pt x="1" y="6412"/>
                    </a:lnTo>
                    <a:lnTo>
                      <a:pt x="16" y="6518"/>
                    </a:lnTo>
                    <a:lnTo>
                      <a:pt x="31" y="6609"/>
                    </a:lnTo>
                    <a:lnTo>
                      <a:pt x="77" y="6760"/>
                    </a:lnTo>
                    <a:lnTo>
                      <a:pt x="137" y="6897"/>
                    </a:lnTo>
                    <a:lnTo>
                      <a:pt x="198" y="7033"/>
                    </a:lnTo>
                    <a:lnTo>
                      <a:pt x="289" y="7154"/>
                    </a:lnTo>
                    <a:lnTo>
                      <a:pt x="380" y="7276"/>
                    </a:lnTo>
                    <a:lnTo>
                      <a:pt x="501" y="7367"/>
                    </a:lnTo>
                    <a:lnTo>
                      <a:pt x="653" y="7457"/>
                    </a:lnTo>
                    <a:lnTo>
                      <a:pt x="819" y="7518"/>
                    </a:lnTo>
                    <a:lnTo>
                      <a:pt x="1016" y="7579"/>
                    </a:lnTo>
                    <a:lnTo>
                      <a:pt x="1244" y="7609"/>
                    </a:lnTo>
                    <a:lnTo>
                      <a:pt x="1501" y="7609"/>
                    </a:lnTo>
                    <a:lnTo>
                      <a:pt x="1805" y="7594"/>
                    </a:lnTo>
                    <a:lnTo>
                      <a:pt x="2123" y="7564"/>
                    </a:lnTo>
                    <a:lnTo>
                      <a:pt x="2502" y="7488"/>
                    </a:lnTo>
                    <a:lnTo>
                      <a:pt x="2896" y="7397"/>
                    </a:lnTo>
                    <a:lnTo>
                      <a:pt x="3351" y="7276"/>
                    </a:lnTo>
                    <a:lnTo>
                      <a:pt x="4351" y="6957"/>
                    </a:lnTo>
                    <a:lnTo>
                      <a:pt x="5412" y="6578"/>
                    </a:lnTo>
                    <a:lnTo>
                      <a:pt x="6503" y="6154"/>
                    </a:lnTo>
                    <a:lnTo>
                      <a:pt x="7549" y="5730"/>
                    </a:lnTo>
                    <a:lnTo>
                      <a:pt x="8534" y="5290"/>
                    </a:lnTo>
                    <a:lnTo>
                      <a:pt x="8974" y="5093"/>
                    </a:lnTo>
                    <a:lnTo>
                      <a:pt x="9368" y="4881"/>
                    </a:lnTo>
                    <a:lnTo>
                      <a:pt x="9732" y="4699"/>
                    </a:lnTo>
                    <a:lnTo>
                      <a:pt x="10035" y="4517"/>
                    </a:lnTo>
                    <a:lnTo>
                      <a:pt x="10277" y="4365"/>
                    </a:lnTo>
                    <a:lnTo>
                      <a:pt x="10444" y="4229"/>
                    </a:lnTo>
                    <a:lnTo>
                      <a:pt x="10520" y="4153"/>
                    </a:lnTo>
                    <a:lnTo>
                      <a:pt x="10580" y="4062"/>
                    </a:lnTo>
                    <a:lnTo>
                      <a:pt x="10626" y="3956"/>
                    </a:lnTo>
                    <a:lnTo>
                      <a:pt x="10671" y="3850"/>
                    </a:lnTo>
                    <a:lnTo>
                      <a:pt x="10717" y="3714"/>
                    </a:lnTo>
                    <a:lnTo>
                      <a:pt x="10747" y="3577"/>
                    </a:lnTo>
                    <a:lnTo>
                      <a:pt x="10793" y="3274"/>
                    </a:lnTo>
                    <a:lnTo>
                      <a:pt x="10808" y="2956"/>
                    </a:lnTo>
                    <a:lnTo>
                      <a:pt x="10808" y="2592"/>
                    </a:lnTo>
                    <a:lnTo>
                      <a:pt x="10777" y="2244"/>
                    </a:lnTo>
                    <a:lnTo>
                      <a:pt x="10732" y="1880"/>
                    </a:lnTo>
                    <a:lnTo>
                      <a:pt x="10671" y="1516"/>
                    </a:lnTo>
                    <a:lnTo>
                      <a:pt x="10580" y="1183"/>
                    </a:lnTo>
                    <a:lnTo>
                      <a:pt x="10474" y="864"/>
                    </a:lnTo>
                    <a:lnTo>
                      <a:pt x="10338" y="591"/>
                    </a:lnTo>
                    <a:lnTo>
                      <a:pt x="10277" y="470"/>
                    </a:lnTo>
                    <a:lnTo>
                      <a:pt x="10201" y="349"/>
                    </a:lnTo>
                    <a:lnTo>
                      <a:pt x="10126" y="258"/>
                    </a:lnTo>
                    <a:lnTo>
                      <a:pt x="10050" y="167"/>
                    </a:lnTo>
                    <a:lnTo>
                      <a:pt x="9959" y="106"/>
                    </a:lnTo>
                    <a:lnTo>
                      <a:pt x="9868" y="61"/>
                    </a:lnTo>
                    <a:lnTo>
                      <a:pt x="9792" y="16"/>
                    </a:lnTo>
                    <a:lnTo>
                      <a:pt x="96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21;p38">
                <a:extLst>
                  <a:ext uri="{FF2B5EF4-FFF2-40B4-BE49-F238E27FC236}">
                    <a16:creationId xmlns:a16="http://schemas.microsoft.com/office/drawing/2014/main" id="{03C1571E-02DD-4CAC-A7D1-3C651EFD55E2}"/>
                  </a:ext>
                </a:extLst>
              </p:cNvPr>
              <p:cNvSpPr/>
              <p:nvPr/>
            </p:nvSpPr>
            <p:spPr>
              <a:xfrm>
                <a:off x="827280" y="4404978"/>
                <a:ext cx="80642" cy="215196"/>
              </a:xfrm>
              <a:custGeom>
                <a:avLst/>
                <a:gdLst/>
                <a:ahLst/>
                <a:cxnLst/>
                <a:rect l="l" t="t" r="r" b="b"/>
                <a:pathLst>
                  <a:path w="4260" h="11368" extrusionOk="0">
                    <a:moveTo>
                      <a:pt x="4259" y="0"/>
                    </a:moveTo>
                    <a:lnTo>
                      <a:pt x="0" y="2880"/>
                    </a:lnTo>
                    <a:lnTo>
                      <a:pt x="0" y="10504"/>
                    </a:lnTo>
                    <a:lnTo>
                      <a:pt x="15" y="10610"/>
                    </a:lnTo>
                    <a:lnTo>
                      <a:pt x="61" y="10716"/>
                    </a:lnTo>
                    <a:lnTo>
                      <a:pt x="106" y="10822"/>
                    </a:lnTo>
                    <a:lnTo>
                      <a:pt x="182" y="10913"/>
                    </a:lnTo>
                    <a:lnTo>
                      <a:pt x="288" y="10989"/>
                    </a:lnTo>
                    <a:lnTo>
                      <a:pt x="394" y="11065"/>
                    </a:lnTo>
                    <a:lnTo>
                      <a:pt x="531" y="11125"/>
                    </a:lnTo>
                    <a:lnTo>
                      <a:pt x="667" y="11186"/>
                    </a:lnTo>
                    <a:lnTo>
                      <a:pt x="834" y="11231"/>
                    </a:lnTo>
                    <a:lnTo>
                      <a:pt x="1000" y="11277"/>
                    </a:lnTo>
                    <a:lnTo>
                      <a:pt x="1167" y="11307"/>
                    </a:lnTo>
                    <a:lnTo>
                      <a:pt x="1349" y="11338"/>
                    </a:lnTo>
                    <a:lnTo>
                      <a:pt x="1743" y="11368"/>
                    </a:lnTo>
                    <a:lnTo>
                      <a:pt x="2137" y="11353"/>
                    </a:lnTo>
                    <a:lnTo>
                      <a:pt x="2531" y="11322"/>
                    </a:lnTo>
                    <a:lnTo>
                      <a:pt x="2728" y="11292"/>
                    </a:lnTo>
                    <a:lnTo>
                      <a:pt x="2910" y="11247"/>
                    </a:lnTo>
                    <a:lnTo>
                      <a:pt x="3107" y="11201"/>
                    </a:lnTo>
                    <a:lnTo>
                      <a:pt x="3274" y="11141"/>
                    </a:lnTo>
                    <a:lnTo>
                      <a:pt x="3441" y="11080"/>
                    </a:lnTo>
                    <a:lnTo>
                      <a:pt x="3592" y="11004"/>
                    </a:lnTo>
                    <a:lnTo>
                      <a:pt x="3744" y="10913"/>
                    </a:lnTo>
                    <a:lnTo>
                      <a:pt x="3865" y="10822"/>
                    </a:lnTo>
                    <a:lnTo>
                      <a:pt x="3986" y="10716"/>
                    </a:lnTo>
                    <a:lnTo>
                      <a:pt x="4077" y="10610"/>
                    </a:lnTo>
                    <a:lnTo>
                      <a:pt x="4153" y="10489"/>
                    </a:lnTo>
                    <a:lnTo>
                      <a:pt x="4214" y="10368"/>
                    </a:lnTo>
                    <a:lnTo>
                      <a:pt x="4259" y="10231"/>
                    </a:lnTo>
                    <a:lnTo>
                      <a:pt x="4259" y="10080"/>
                    </a:lnTo>
                    <a:lnTo>
                      <a:pt x="4259"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22;p38">
                <a:extLst>
                  <a:ext uri="{FF2B5EF4-FFF2-40B4-BE49-F238E27FC236}">
                    <a16:creationId xmlns:a16="http://schemas.microsoft.com/office/drawing/2014/main" id="{739B7CA3-7BEB-43DF-8FAA-93F26808CC99}"/>
                  </a:ext>
                </a:extLst>
              </p:cNvPr>
              <p:cNvSpPr/>
              <p:nvPr/>
            </p:nvSpPr>
            <p:spPr>
              <a:xfrm>
                <a:off x="1099267" y="4588031"/>
                <a:ext cx="204595" cy="144038"/>
              </a:xfrm>
              <a:custGeom>
                <a:avLst/>
                <a:gdLst/>
                <a:ahLst/>
                <a:cxnLst/>
                <a:rect l="l" t="t" r="r" b="b"/>
                <a:pathLst>
                  <a:path w="10808" h="7609" extrusionOk="0">
                    <a:moveTo>
                      <a:pt x="1122" y="0"/>
                    </a:moveTo>
                    <a:lnTo>
                      <a:pt x="1016" y="16"/>
                    </a:lnTo>
                    <a:lnTo>
                      <a:pt x="925" y="61"/>
                    </a:lnTo>
                    <a:lnTo>
                      <a:pt x="849" y="106"/>
                    </a:lnTo>
                    <a:lnTo>
                      <a:pt x="758" y="167"/>
                    </a:lnTo>
                    <a:lnTo>
                      <a:pt x="683" y="258"/>
                    </a:lnTo>
                    <a:lnTo>
                      <a:pt x="607" y="349"/>
                    </a:lnTo>
                    <a:lnTo>
                      <a:pt x="531" y="470"/>
                    </a:lnTo>
                    <a:lnTo>
                      <a:pt x="470" y="591"/>
                    </a:lnTo>
                    <a:lnTo>
                      <a:pt x="334" y="864"/>
                    </a:lnTo>
                    <a:lnTo>
                      <a:pt x="228" y="1183"/>
                    </a:lnTo>
                    <a:lnTo>
                      <a:pt x="137" y="1516"/>
                    </a:lnTo>
                    <a:lnTo>
                      <a:pt x="76" y="1880"/>
                    </a:lnTo>
                    <a:lnTo>
                      <a:pt x="31" y="2244"/>
                    </a:lnTo>
                    <a:lnTo>
                      <a:pt x="1" y="2592"/>
                    </a:lnTo>
                    <a:lnTo>
                      <a:pt x="1" y="2956"/>
                    </a:lnTo>
                    <a:lnTo>
                      <a:pt x="16" y="3274"/>
                    </a:lnTo>
                    <a:lnTo>
                      <a:pt x="61" y="3577"/>
                    </a:lnTo>
                    <a:lnTo>
                      <a:pt x="92" y="3714"/>
                    </a:lnTo>
                    <a:lnTo>
                      <a:pt x="137" y="3850"/>
                    </a:lnTo>
                    <a:lnTo>
                      <a:pt x="183" y="3956"/>
                    </a:lnTo>
                    <a:lnTo>
                      <a:pt x="228" y="4062"/>
                    </a:lnTo>
                    <a:lnTo>
                      <a:pt x="289" y="4153"/>
                    </a:lnTo>
                    <a:lnTo>
                      <a:pt x="364" y="4229"/>
                    </a:lnTo>
                    <a:lnTo>
                      <a:pt x="531" y="4365"/>
                    </a:lnTo>
                    <a:lnTo>
                      <a:pt x="774" y="4517"/>
                    </a:lnTo>
                    <a:lnTo>
                      <a:pt x="1077" y="4699"/>
                    </a:lnTo>
                    <a:lnTo>
                      <a:pt x="1441" y="4881"/>
                    </a:lnTo>
                    <a:lnTo>
                      <a:pt x="1835" y="5093"/>
                    </a:lnTo>
                    <a:lnTo>
                      <a:pt x="2274" y="5290"/>
                    </a:lnTo>
                    <a:lnTo>
                      <a:pt x="3259" y="5730"/>
                    </a:lnTo>
                    <a:lnTo>
                      <a:pt x="4305" y="6154"/>
                    </a:lnTo>
                    <a:lnTo>
                      <a:pt x="5396" y="6578"/>
                    </a:lnTo>
                    <a:lnTo>
                      <a:pt x="6457" y="6957"/>
                    </a:lnTo>
                    <a:lnTo>
                      <a:pt x="7458" y="7276"/>
                    </a:lnTo>
                    <a:lnTo>
                      <a:pt x="7912" y="7397"/>
                    </a:lnTo>
                    <a:lnTo>
                      <a:pt x="8307" y="7488"/>
                    </a:lnTo>
                    <a:lnTo>
                      <a:pt x="8685" y="7564"/>
                    </a:lnTo>
                    <a:lnTo>
                      <a:pt x="9004" y="7594"/>
                    </a:lnTo>
                    <a:lnTo>
                      <a:pt x="9307" y="7609"/>
                    </a:lnTo>
                    <a:lnTo>
                      <a:pt x="9565" y="7609"/>
                    </a:lnTo>
                    <a:lnTo>
                      <a:pt x="9792" y="7579"/>
                    </a:lnTo>
                    <a:lnTo>
                      <a:pt x="9989" y="7518"/>
                    </a:lnTo>
                    <a:lnTo>
                      <a:pt x="10156" y="7457"/>
                    </a:lnTo>
                    <a:lnTo>
                      <a:pt x="10307" y="7367"/>
                    </a:lnTo>
                    <a:lnTo>
                      <a:pt x="10428" y="7276"/>
                    </a:lnTo>
                    <a:lnTo>
                      <a:pt x="10519" y="7154"/>
                    </a:lnTo>
                    <a:lnTo>
                      <a:pt x="10610" y="7033"/>
                    </a:lnTo>
                    <a:lnTo>
                      <a:pt x="10671" y="6897"/>
                    </a:lnTo>
                    <a:lnTo>
                      <a:pt x="10732" y="6760"/>
                    </a:lnTo>
                    <a:lnTo>
                      <a:pt x="10777" y="6609"/>
                    </a:lnTo>
                    <a:lnTo>
                      <a:pt x="10792" y="6518"/>
                    </a:lnTo>
                    <a:lnTo>
                      <a:pt x="10807" y="6412"/>
                    </a:lnTo>
                    <a:lnTo>
                      <a:pt x="10807" y="6215"/>
                    </a:lnTo>
                    <a:lnTo>
                      <a:pt x="10777" y="6002"/>
                    </a:lnTo>
                    <a:lnTo>
                      <a:pt x="10716" y="5790"/>
                    </a:lnTo>
                    <a:lnTo>
                      <a:pt x="10626" y="5563"/>
                    </a:lnTo>
                    <a:lnTo>
                      <a:pt x="10504" y="5336"/>
                    </a:lnTo>
                    <a:lnTo>
                      <a:pt x="10353" y="5108"/>
                    </a:lnTo>
                    <a:lnTo>
                      <a:pt x="10186" y="4866"/>
                    </a:lnTo>
                    <a:lnTo>
                      <a:pt x="10004" y="4623"/>
                    </a:lnTo>
                    <a:lnTo>
                      <a:pt x="9792" y="4396"/>
                    </a:lnTo>
                    <a:lnTo>
                      <a:pt x="9565" y="4153"/>
                    </a:lnTo>
                    <a:lnTo>
                      <a:pt x="9337" y="3911"/>
                    </a:lnTo>
                    <a:lnTo>
                      <a:pt x="8837" y="3441"/>
                    </a:lnTo>
                    <a:lnTo>
                      <a:pt x="8307" y="2971"/>
                    </a:lnTo>
                    <a:lnTo>
                      <a:pt x="7776" y="2547"/>
                    </a:lnTo>
                    <a:lnTo>
                      <a:pt x="7246" y="2137"/>
                    </a:lnTo>
                    <a:lnTo>
                      <a:pt x="6745" y="1774"/>
                    </a:lnTo>
                    <a:lnTo>
                      <a:pt x="6306" y="1455"/>
                    </a:lnTo>
                    <a:lnTo>
                      <a:pt x="5639" y="1001"/>
                    </a:lnTo>
                    <a:lnTo>
                      <a:pt x="5381" y="834"/>
                    </a:lnTo>
                    <a:lnTo>
                      <a:pt x="4851" y="698"/>
                    </a:lnTo>
                    <a:lnTo>
                      <a:pt x="4290" y="561"/>
                    </a:lnTo>
                    <a:lnTo>
                      <a:pt x="3623" y="410"/>
                    </a:lnTo>
                    <a:lnTo>
                      <a:pt x="2911" y="243"/>
                    </a:lnTo>
                    <a:lnTo>
                      <a:pt x="2214" y="122"/>
                    </a:lnTo>
                    <a:lnTo>
                      <a:pt x="1895" y="61"/>
                    </a:lnTo>
                    <a:lnTo>
                      <a:pt x="1592" y="31"/>
                    </a:lnTo>
                    <a:lnTo>
                      <a:pt x="1334" y="16"/>
                    </a:lnTo>
                    <a:lnTo>
                      <a:pt x="11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3;p38">
                <a:extLst>
                  <a:ext uri="{FF2B5EF4-FFF2-40B4-BE49-F238E27FC236}">
                    <a16:creationId xmlns:a16="http://schemas.microsoft.com/office/drawing/2014/main" id="{BCDA1722-43C2-4B32-B38C-B1E6122AAD36}"/>
                  </a:ext>
                </a:extLst>
              </p:cNvPr>
              <p:cNvSpPr/>
              <p:nvPr/>
            </p:nvSpPr>
            <p:spPr>
              <a:xfrm>
                <a:off x="1120506" y="4404978"/>
                <a:ext cx="80642" cy="215196"/>
              </a:xfrm>
              <a:custGeom>
                <a:avLst/>
                <a:gdLst/>
                <a:ahLst/>
                <a:cxnLst/>
                <a:rect l="l" t="t" r="r" b="b"/>
                <a:pathLst>
                  <a:path w="4260" h="11368" extrusionOk="0">
                    <a:moveTo>
                      <a:pt x="0" y="0"/>
                    </a:moveTo>
                    <a:lnTo>
                      <a:pt x="0" y="10080"/>
                    </a:lnTo>
                    <a:lnTo>
                      <a:pt x="0" y="10231"/>
                    </a:lnTo>
                    <a:lnTo>
                      <a:pt x="46" y="10368"/>
                    </a:lnTo>
                    <a:lnTo>
                      <a:pt x="106" y="10489"/>
                    </a:lnTo>
                    <a:lnTo>
                      <a:pt x="182" y="10610"/>
                    </a:lnTo>
                    <a:lnTo>
                      <a:pt x="273" y="10716"/>
                    </a:lnTo>
                    <a:lnTo>
                      <a:pt x="394" y="10822"/>
                    </a:lnTo>
                    <a:lnTo>
                      <a:pt x="516" y="10913"/>
                    </a:lnTo>
                    <a:lnTo>
                      <a:pt x="667" y="11004"/>
                    </a:lnTo>
                    <a:lnTo>
                      <a:pt x="819" y="11080"/>
                    </a:lnTo>
                    <a:lnTo>
                      <a:pt x="985" y="11141"/>
                    </a:lnTo>
                    <a:lnTo>
                      <a:pt x="1152" y="11201"/>
                    </a:lnTo>
                    <a:lnTo>
                      <a:pt x="1349" y="11247"/>
                    </a:lnTo>
                    <a:lnTo>
                      <a:pt x="1531" y="11292"/>
                    </a:lnTo>
                    <a:lnTo>
                      <a:pt x="1728" y="11322"/>
                    </a:lnTo>
                    <a:lnTo>
                      <a:pt x="2122" y="11353"/>
                    </a:lnTo>
                    <a:lnTo>
                      <a:pt x="2516" y="11368"/>
                    </a:lnTo>
                    <a:lnTo>
                      <a:pt x="2910" y="11338"/>
                    </a:lnTo>
                    <a:lnTo>
                      <a:pt x="3092" y="11307"/>
                    </a:lnTo>
                    <a:lnTo>
                      <a:pt x="3259" y="11277"/>
                    </a:lnTo>
                    <a:lnTo>
                      <a:pt x="3426" y="11231"/>
                    </a:lnTo>
                    <a:lnTo>
                      <a:pt x="3592" y="11186"/>
                    </a:lnTo>
                    <a:lnTo>
                      <a:pt x="3729" y="11125"/>
                    </a:lnTo>
                    <a:lnTo>
                      <a:pt x="3865" y="11065"/>
                    </a:lnTo>
                    <a:lnTo>
                      <a:pt x="3971" y="10989"/>
                    </a:lnTo>
                    <a:lnTo>
                      <a:pt x="4077" y="10913"/>
                    </a:lnTo>
                    <a:lnTo>
                      <a:pt x="4153" y="10822"/>
                    </a:lnTo>
                    <a:lnTo>
                      <a:pt x="4199" y="10716"/>
                    </a:lnTo>
                    <a:lnTo>
                      <a:pt x="4244" y="10610"/>
                    </a:lnTo>
                    <a:lnTo>
                      <a:pt x="4259" y="10504"/>
                    </a:lnTo>
                    <a:lnTo>
                      <a:pt x="4259" y="2880"/>
                    </a:lnTo>
                    <a:lnTo>
                      <a:pt x="0"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4;p38">
                <a:extLst>
                  <a:ext uri="{FF2B5EF4-FFF2-40B4-BE49-F238E27FC236}">
                    <a16:creationId xmlns:a16="http://schemas.microsoft.com/office/drawing/2014/main" id="{D9E3A2C4-81F8-4D05-A0A2-D49C7566C6FA}"/>
                  </a:ext>
                </a:extLst>
              </p:cNvPr>
              <p:cNvSpPr/>
              <p:nvPr/>
            </p:nvSpPr>
            <p:spPr>
              <a:xfrm>
                <a:off x="710217" y="3102083"/>
                <a:ext cx="593645" cy="1421113"/>
              </a:xfrm>
              <a:custGeom>
                <a:avLst/>
                <a:gdLst/>
                <a:ahLst/>
                <a:cxnLst/>
                <a:rect l="l" t="t" r="r" b="b"/>
                <a:pathLst>
                  <a:path w="31360" h="75072" extrusionOk="0">
                    <a:moveTo>
                      <a:pt x="5426" y="1"/>
                    </a:moveTo>
                    <a:lnTo>
                      <a:pt x="5153" y="455"/>
                    </a:lnTo>
                    <a:lnTo>
                      <a:pt x="4835" y="1001"/>
                    </a:lnTo>
                    <a:lnTo>
                      <a:pt x="4441" y="1729"/>
                    </a:lnTo>
                    <a:lnTo>
                      <a:pt x="3971" y="2653"/>
                    </a:lnTo>
                    <a:lnTo>
                      <a:pt x="3713" y="3184"/>
                    </a:lnTo>
                    <a:lnTo>
                      <a:pt x="3441" y="3760"/>
                    </a:lnTo>
                    <a:lnTo>
                      <a:pt x="3183" y="4366"/>
                    </a:lnTo>
                    <a:lnTo>
                      <a:pt x="2895" y="5018"/>
                    </a:lnTo>
                    <a:lnTo>
                      <a:pt x="2622" y="5715"/>
                    </a:lnTo>
                    <a:lnTo>
                      <a:pt x="2349" y="6442"/>
                    </a:lnTo>
                    <a:lnTo>
                      <a:pt x="2077" y="7200"/>
                    </a:lnTo>
                    <a:lnTo>
                      <a:pt x="1804" y="7988"/>
                    </a:lnTo>
                    <a:lnTo>
                      <a:pt x="1546" y="8822"/>
                    </a:lnTo>
                    <a:lnTo>
                      <a:pt x="1304" y="9671"/>
                    </a:lnTo>
                    <a:lnTo>
                      <a:pt x="1076" y="10565"/>
                    </a:lnTo>
                    <a:lnTo>
                      <a:pt x="849" y="11474"/>
                    </a:lnTo>
                    <a:lnTo>
                      <a:pt x="652" y="12429"/>
                    </a:lnTo>
                    <a:lnTo>
                      <a:pt x="470" y="13384"/>
                    </a:lnTo>
                    <a:lnTo>
                      <a:pt x="318" y="14385"/>
                    </a:lnTo>
                    <a:lnTo>
                      <a:pt x="197" y="15400"/>
                    </a:lnTo>
                    <a:lnTo>
                      <a:pt x="91" y="16431"/>
                    </a:lnTo>
                    <a:lnTo>
                      <a:pt x="30" y="17492"/>
                    </a:lnTo>
                    <a:lnTo>
                      <a:pt x="0" y="18568"/>
                    </a:lnTo>
                    <a:lnTo>
                      <a:pt x="0" y="19098"/>
                    </a:lnTo>
                    <a:lnTo>
                      <a:pt x="0" y="19659"/>
                    </a:lnTo>
                    <a:lnTo>
                      <a:pt x="15" y="20205"/>
                    </a:lnTo>
                    <a:lnTo>
                      <a:pt x="46" y="20750"/>
                    </a:lnTo>
                    <a:lnTo>
                      <a:pt x="76" y="21311"/>
                    </a:lnTo>
                    <a:lnTo>
                      <a:pt x="136" y="21872"/>
                    </a:lnTo>
                    <a:lnTo>
                      <a:pt x="622" y="27328"/>
                    </a:lnTo>
                    <a:lnTo>
                      <a:pt x="1228" y="34240"/>
                    </a:lnTo>
                    <a:lnTo>
                      <a:pt x="1925" y="41985"/>
                    </a:lnTo>
                    <a:lnTo>
                      <a:pt x="2289" y="45971"/>
                    </a:lnTo>
                    <a:lnTo>
                      <a:pt x="2668" y="49927"/>
                    </a:lnTo>
                    <a:lnTo>
                      <a:pt x="3047" y="53777"/>
                    </a:lnTo>
                    <a:lnTo>
                      <a:pt x="3410" y="57445"/>
                    </a:lnTo>
                    <a:lnTo>
                      <a:pt x="3789" y="60840"/>
                    </a:lnTo>
                    <a:lnTo>
                      <a:pt x="4153" y="63886"/>
                    </a:lnTo>
                    <a:lnTo>
                      <a:pt x="4320" y="65266"/>
                    </a:lnTo>
                    <a:lnTo>
                      <a:pt x="4502" y="66524"/>
                    </a:lnTo>
                    <a:lnTo>
                      <a:pt x="4668" y="67660"/>
                    </a:lnTo>
                    <a:lnTo>
                      <a:pt x="4835" y="68661"/>
                    </a:lnTo>
                    <a:lnTo>
                      <a:pt x="4987" y="69509"/>
                    </a:lnTo>
                    <a:lnTo>
                      <a:pt x="5138" y="70207"/>
                    </a:lnTo>
                    <a:lnTo>
                      <a:pt x="5214" y="70495"/>
                    </a:lnTo>
                    <a:lnTo>
                      <a:pt x="5275" y="70737"/>
                    </a:lnTo>
                    <a:lnTo>
                      <a:pt x="5350" y="70934"/>
                    </a:lnTo>
                    <a:lnTo>
                      <a:pt x="5426" y="71086"/>
                    </a:lnTo>
                    <a:lnTo>
                      <a:pt x="6002" y="75072"/>
                    </a:lnTo>
                    <a:lnTo>
                      <a:pt x="10686" y="75072"/>
                    </a:lnTo>
                    <a:lnTo>
                      <a:pt x="15612" y="23812"/>
                    </a:lnTo>
                    <a:lnTo>
                      <a:pt x="21038" y="74360"/>
                    </a:lnTo>
                    <a:lnTo>
                      <a:pt x="26161" y="74360"/>
                    </a:lnTo>
                    <a:lnTo>
                      <a:pt x="26570" y="70570"/>
                    </a:lnTo>
                    <a:lnTo>
                      <a:pt x="27009" y="66614"/>
                    </a:lnTo>
                    <a:lnTo>
                      <a:pt x="27510" y="61977"/>
                    </a:lnTo>
                    <a:lnTo>
                      <a:pt x="27995" y="57157"/>
                    </a:lnTo>
                    <a:lnTo>
                      <a:pt x="28222" y="54838"/>
                    </a:lnTo>
                    <a:lnTo>
                      <a:pt x="28434" y="52670"/>
                    </a:lnTo>
                    <a:lnTo>
                      <a:pt x="28601" y="50730"/>
                    </a:lnTo>
                    <a:lnTo>
                      <a:pt x="28737" y="49063"/>
                    </a:lnTo>
                    <a:lnTo>
                      <a:pt x="28828" y="47729"/>
                    </a:lnTo>
                    <a:lnTo>
                      <a:pt x="28843" y="47214"/>
                    </a:lnTo>
                    <a:lnTo>
                      <a:pt x="28859" y="46820"/>
                    </a:lnTo>
                    <a:lnTo>
                      <a:pt x="28874" y="46411"/>
                    </a:lnTo>
                    <a:lnTo>
                      <a:pt x="28919" y="45865"/>
                    </a:lnTo>
                    <a:lnTo>
                      <a:pt x="28995" y="45198"/>
                    </a:lnTo>
                    <a:lnTo>
                      <a:pt x="29101" y="44425"/>
                    </a:lnTo>
                    <a:lnTo>
                      <a:pt x="29374" y="42546"/>
                    </a:lnTo>
                    <a:lnTo>
                      <a:pt x="29692" y="40272"/>
                    </a:lnTo>
                    <a:lnTo>
                      <a:pt x="30056" y="37650"/>
                    </a:lnTo>
                    <a:lnTo>
                      <a:pt x="30238" y="36225"/>
                    </a:lnTo>
                    <a:lnTo>
                      <a:pt x="30420" y="34740"/>
                    </a:lnTo>
                    <a:lnTo>
                      <a:pt x="30602" y="33179"/>
                    </a:lnTo>
                    <a:lnTo>
                      <a:pt x="30768" y="31572"/>
                    </a:lnTo>
                    <a:lnTo>
                      <a:pt x="30920" y="29920"/>
                    </a:lnTo>
                    <a:lnTo>
                      <a:pt x="31056" y="28223"/>
                    </a:lnTo>
                    <a:lnTo>
                      <a:pt x="31162" y="26480"/>
                    </a:lnTo>
                    <a:lnTo>
                      <a:pt x="31268" y="24706"/>
                    </a:lnTo>
                    <a:lnTo>
                      <a:pt x="31329" y="22918"/>
                    </a:lnTo>
                    <a:lnTo>
                      <a:pt x="31359" y="21099"/>
                    </a:lnTo>
                    <a:lnTo>
                      <a:pt x="31359" y="19265"/>
                    </a:lnTo>
                    <a:lnTo>
                      <a:pt x="31344" y="18356"/>
                    </a:lnTo>
                    <a:lnTo>
                      <a:pt x="31329" y="17431"/>
                    </a:lnTo>
                    <a:lnTo>
                      <a:pt x="31299" y="16522"/>
                    </a:lnTo>
                    <a:lnTo>
                      <a:pt x="31253" y="15597"/>
                    </a:lnTo>
                    <a:lnTo>
                      <a:pt x="31193" y="14688"/>
                    </a:lnTo>
                    <a:lnTo>
                      <a:pt x="31132" y="13763"/>
                    </a:lnTo>
                    <a:lnTo>
                      <a:pt x="31056" y="12854"/>
                    </a:lnTo>
                    <a:lnTo>
                      <a:pt x="30965" y="11944"/>
                    </a:lnTo>
                    <a:lnTo>
                      <a:pt x="30859" y="11035"/>
                    </a:lnTo>
                    <a:lnTo>
                      <a:pt x="30738" y="10141"/>
                    </a:lnTo>
                    <a:lnTo>
                      <a:pt x="30602" y="9246"/>
                    </a:lnTo>
                    <a:lnTo>
                      <a:pt x="30465" y="8352"/>
                    </a:lnTo>
                    <a:lnTo>
                      <a:pt x="30298" y="7473"/>
                    </a:lnTo>
                    <a:lnTo>
                      <a:pt x="30132" y="6609"/>
                    </a:lnTo>
                    <a:lnTo>
                      <a:pt x="29935" y="5745"/>
                    </a:lnTo>
                    <a:lnTo>
                      <a:pt x="29738" y="4896"/>
                    </a:lnTo>
                    <a:lnTo>
                      <a:pt x="29510" y="4048"/>
                    </a:lnTo>
                    <a:lnTo>
                      <a:pt x="29268" y="3214"/>
                    </a:lnTo>
                    <a:lnTo>
                      <a:pt x="29010" y="2396"/>
                    </a:lnTo>
                    <a:lnTo>
                      <a:pt x="28737" y="1577"/>
                    </a:lnTo>
                    <a:lnTo>
                      <a:pt x="28449" y="789"/>
                    </a:lnTo>
                    <a:lnTo>
                      <a:pt x="281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5;p38">
                <a:extLst>
                  <a:ext uri="{FF2B5EF4-FFF2-40B4-BE49-F238E27FC236}">
                    <a16:creationId xmlns:a16="http://schemas.microsoft.com/office/drawing/2014/main" id="{EA55A16F-8EF1-4DF2-9632-8FA64181B036}"/>
                  </a:ext>
                </a:extLst>
              </p:cNvPr>
              <p:cNvSpPr/>
              <p:nvPr/>
            </p:nvSpPr>
            <p:spPr>
              <a:xfrm>
                <a:off x="870592" y="2325688"/>
                <a:ext cx="266572" cy="423521"/>
              </a:xfrm>
              <a:custGeom>
                <a:avLst/>
                <a:gdLst/>
                <a:ahLst/>
                <a:cxnLst/>
                <a:rect l="l" t="t" r="r" b="b"/>
                <a:pathLst>
                  <a:path w="14082" h="22373" extrusionOk="0">
                    <a:moveTo>
                      <a:pt x="3851" y="1"/>
                    </a:moveTo>
                    <a:lnTo>
                      <a:pt x="3851" y="4927"/>
                    </a:lnTo>
                    <a:lnTo>
                      <a:pt x="3835" y="5169"/>
                    </a:lnTo>
                    <a:lnTo>
                      <a:pt x="3820" y="5412"/>
                    </a:lnTo>
                    <a:lnTo>
                      <a:pt x="3775" y="5624"/>
                    </a:lnTo>
                    <a:lnTo>
                      <a:pt x="3714" y="5836"/>
                    </a:lnTo>
                    <a:lnTo>
                      <a:pt x="3638" y="6018"/>
                    </a:lnTo>
                    <a:lnTo>
                      <a:pt x="3547" y="6200"/>
                    </a:lnTo>
                    <a:lnTo>
                      <a:pt x="3441" y="6367"/>
                    </a:lnTo>
                    <a:lnTo>
                      <a:pt x="3335" y="6518"/>
                    </a:lnTo>
                    <a:lnTo>
                      <a:pt x="3214" y="6670"/>
                    </a:lnTo>
                    <a:lnTo>
                      <a:pt x="3093" y="6806"/>
                    </a:lnTo>
                    <a:lnTo>
                      <a:pt x="2956" y="6927"/>
                    </a:lnTo>
                    <a:lnTo>
                      <a:pt x="2805" y="7033"/>
                    </a:lnTo>
                    <a:lnTo>
                      <a:pt x="2653" y="7140"/>
                    </a:lnTo>
                    <a:lnTo>
                      <a:pt x="2517" y="7231"/>
                    </a:lnTo>
                    <a:lnTo>
                      <a:pt x="2198" y="7382"/>
                    </a:lnTo>
                    <a:lnTo>
                      <a:pt x="1895" y="7518"/>
                    </a:lnTo>
                    <a:lnTo>
                      <a:pt x="1592" y="7609"/>
                    </a:lnTo>
                    <a:lnTo>
                      <a:pt x="1319" y="7685"/>
                    </a:lnTo>
                    <a:lnTo>
                      <a:pt x="1062" y="7746"/>
                    </a:lnTo>
                    <a:lnTo>
                      <a:pt x="698" y="7806"/>
                    </a:lnTo>
                    <a:lnTo>
                      <a:pt x="546" y="7806"/>
                    </a:lnTo>
                    <a:lnTo>
                      <a:pt x="1" y="7943"/>
                    </a:lnTo>
                    <a:lnTo>
                      <a:pt x="7988" y="22372"/>
                    </a:lnTo>
                    <a:lnTo>
                      <a:pt x="14081" y="9534"/>
                    </a:lnTo>
                    <a:lnTo>
                      <a:pt x="13718" y="7806"/>
                    </a:lnTo>
                    <a:lnTo>
                      <a:pt x="13566" y="7806"/>
                    </a:lnTo>
                    <a:lnTo>
                      <a:pt x="13202" y="7746"/>
                    </a:lnTo>
                    <a:lnTo>
                      <a:pt x="12945" y="7685"/>
                    </a:lnTo>
                    <a:lnTo>
                      <a:pt x="12672" y="7609"/>
                    </a:lnTo>
                    <a:lnTo>
                      <a:pt x="12369" y="7518"/>
                    </a:lnTo>
                    <a:lnTo>
                      <a:pt x="12065" y="7382"/>
                    </a:lnTo>
                    <a:lnTo>
                      <a:pt x="11762" y="7231"/>
                    </a:lnTo>
                    <a:lnTo>
                      <a:pt x="11611" y="7140"/>
                    </a:lnTo>
                    <a:lnTo>
                      <a:pt x="11459" y="7033"/>
                    </a:lnTo>
                    <a:lnTo>
                      <a:pt x="11323" y="6927"/>
                    </a:lnTo>
                    <a:lnTo>
                      <a:pt x="11186" y="6806"/>
                    </a:lnTo>
                    <a:lnTo>
                      <a:pt x="11050" y="6670"/>
                    </a:lnTo>
                    <a:lnTo>
                      <a:pt x="10929" y="6518"/>
                    </a:lnTo>
                    <a:lnTo>
                      <a:pt x="10823" y="6367"/>
                    </a:lnTo>
                    <a:lnTo>
                      <a:pt x="10717" y="6200"/>
                    </a:lnTo>
                    <a:lnTo>
                      <a:pt x="10626" y="6018"/>
                    </a:lnTo>
                    <a:lnTo>
                      <a:pt x="10550" y="5836"/>
                    </a:lnTo>
                    <a:lnTo>
                      <a:pt x="10489" y="5624"/>
                    </a:lnTo>
                    <a:lnTo>
                      <a:pt x="10459" y="5412"/>
                    </a:lnTo>
                    <a:lnTo>
                      <a:pt x="10429" y="5169"/>
                    </a:lnTo>
                    <a:lnTo>
                      <a:pt x="10413" y="4927"/>
                    </a:lnTo>
                    <a:lnTo>
                      <a:pt x="10413" y="1"/>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6;p38">
                <a:extLst>
                  <a:ext uri="{FF2B5EF4-FFF2-40B4-BE49-F238E27FC236}">
                    <a16:creationId xmlns:a16="http://schemas.microsoft.com/office/drawing/2014/main" id="{ABB02EFB-46AF-41B8-84AA-6CA26C7E2A62}"/>
                  </a:ext>
                </a:extLst>
              </p:cNvPr>
              <p:cNvSpPr/>
              <p:nvPr/>
            </p:nvSpPr>
            <p:spPr>
              <a:xfrm>
                <a:off x="870592" y="2325688"/>
                <a:ext cx="266572" cy="423521"/>
              </a:xfrm>
              <a:custGeom>
                <a:avLst/>
                <a:gdLst/>
                <a:ahLst/>
                <a:cxnLst/>
                <a:rect l="l" t="t" r="r" b="b"/>
                <a:pathLst>
                  <a:path w="14082" h="22373" fill="none" extrusionOk="0">
                    <a:moveTo>
                      <a:pt x="10413" y="1"/>
                    </a:moveTo>
                    <a:lnTo>
                      <a:pt x="10413" y="1"/>
                    </a:lnTo>
                    <a:lnTo>
                      <a:pt x="10413" y="4927"/>
                    </a:lnTo>
                    <a:lnTo>
                      <a:pt x="10413" y="4927"/>
                    </a:lnTo>
                    <a:lnTo>
                      <a:pt x="10429" y="5169"/>
                    </a:lnTo>
                    <a:lnTo>
                      <a:pt x="10459" y="5412"/>
                    </a:lnTo>
                    <a:lnTo>
                      <a:pt x="10489" y="5624"/>
                    </a:lnTo>
                    <a:lnTo>
                      <a:pt x="10550" y="5836"/>
                    </a:lnTo>
                    <a:lnTo>
                      <a:pt x="10626" y="6018"/>
                    </a:lnTo>
                    <a:lnTo>
                      <a:pt x="10717" y="6200"/>
                    </a:lnTo>
                    <a:lnTo>
                      <a:pt x="10823" y="6367"/>
                    </a:lnTo>
                    <a:lnTo>
                      <a:pt x="10929" y="6518"/>
                    </a:lnTo>
                    <a:lnTo>
                      <a:pt x="11050" y="6670"/>
                    </a:lnTo>
                    <a:lnTo>
                      <a:pt x="11186" y="6806"/>
                    </a:lnTo>
                    <a:lnTo>
                      <a:pt x="11323" y="6927"/>
                    </a:lnTo>
                    <a:lnTo>
                      <a:pt x="11459" y="7033"/>
                    </a:lnTo>
                    <a:lnTo>
                      <a:pt x="11611" y="7140"/>
                    </a:lnTo>
                    <a:lnTo>
                      <a:pt x="11762" y="7231"/>
                    </a:lnTo>
                    <a:lnTo>
                      <a:pt x="12065" y="7382"/>
                    </a:lnTo>
                    <a:lnTo>
                      <a:pt x="12369" y="7518"/>
                    </a:lnTo>
                    <a:lnTo>
                      <a:pt x="12672" y="7609"/>
                    </a:lnTo>
                    <a:lnTo>
                      <a:pt x="12945" y="7685"/>
                    </a:lnTo>
                    <a:lnTo>
                      <a:pt x="13202" y="7746"/>
                    </a:lnTo>
                    <a:lnTo>
                      <a:pt x="13566" y="7806"/>
                    </a:lnTo>
                    <a:lnTo>
                      <a:pt x="13718" y="7806"/>
                    </a:lnTo>
                    <a:lnTo>
                      <a:pt x="14081" y="9534"/>
                    </a:lnTo>
                    <a:lnTo>
                      <a:pt x="7988" y="22372"/>
                    </a:lnTo>
                    <a:lnTo>
                      <a:pt x="1" y="7943"/>
                    </a:lnTo>
                    <a:lnTo>
                      <a:pt x="546" y="7806"/>
                    </a:lnTo>
                    <a:lnTo>
                      <a:pt x="546" y="7806"/>
                    </a:lnTo>
                    <a:lnTo>
                      <a:pt x="698" y="7806"/>
                    </a:lnTo>
                    <a:lnTo>
                      <a:pt x="1062" y="7746"/>
                    </a:lnTo>
                    <a:lnTo>
                      <a:pt x="1319" y="7685"/>
                    </a:lnTo>
                    <a:lnTo>
                      <a:pt x="1592" y="7609"/>
                    </a:lnTo>
                    <a:lnTo>
                      <a:pt x="1895" y="7518"/>
                    </a:lnTo>
                    <a:lnTo>
                      <a:pt x="2198" y="7382"/>
                    </a:lnTo>
                    <a:lnTo>
                      <a:pt x="2517" y="7231"/>
                    </a:lnTo>
                    <a:lnTo>
                      <a:pt x="2653" y="7140"/>
                    </a:lnTo>
                    <a:lnTo>
                      <a:pt x="2805" y="7033"/>
                    </a:lnTo>
                    <a:lnTo>
                      <a:pt x="2956" y="6927"/>
                    </a:lnTo>
                    <a:lnTo>
                      <a:pt x="3093" y="6806"/>
                    </a:lnTo>
                    <a:lnTo>
                      <a:pt x="3214" y="6670"/>
                    </a:lnTo>
                    <a:lnTo>
                      <a:pt x="3335" y="6518"/>
                    </a:lnTo>
                    <a:lnTo>
                      <a:pt x="3441" y="6367"/>
                    </a:lnTo>
                    <a:lnTo>
                      <a:pt x="3547" y="6200"/>
                    </a:lnTo>
                    <a:lnTo>
                      <a:pt x="3638" y="6018"/>
                    </a:lnTo>
                    <a:lnTo>
                      <a:pt x="3714" y="5836"/>
                    </a:lnTo>
                    <a:lnTo>
                      <a:pt x="3775" y="5624"/>
                    </a:lnTo>
                    <a:lnTo>
                      <a:pt x="3820" y="5412"/>
                    </a:lnTo>
                    <a:lnTo>
                      <a:pt x="3835" y="5169"/>
                    </a:lnTo>
                    <a:lnTo>
                      <a:pt x="3851" y="4927"/>
                    </a:lnTo>
                    <a:lnTo>
                      <a:pt x="3851" y="4927"/>
                    </a:lnTo>
                    <a:lnTo>
                      <a:pt x="38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7;p38">
                <a:extLst>
                  <a:ext uri="{FF2B5EF4-FFF2-40B4-BE49-F238E27FC236}">
                    <a16:creationId xmlns:a16="http://schemas.microsoft.com/office/drawing/2014/main" id="{D84BC22F-89BC-4626-B241-D6E0DCDCC51E}"/>
                  </a:ext>
                </a:extLst>
              </p:cNvPr>
              <p:cNvSpPr/>
              <p:nvPr/>
            </p:nvSpPr>
            <p:spPr>
              <a:xfrm>
                <a:off x="457445" y="1940368"/>
                <a:ext cx="1124726" cy="1165747"/>
              </a:xfrm>
              <a:custGeom>
                <a:avLst/>
                <a:gdLst/>
                <a:ahLst/>
                <a:cxnLst/>
                <a:rect l="l" t="t" r="r" b="b"/>
                <a:pathLst>
                  <a:path w="59415" h="61582" extrusionOk="0">
                    <a:moveTo>
                      <a:pt x="14717" y="0"/>
                    </a:moveTo>
                    <a:lnTo>
                      <a:pt x="14490" y="258"/>
                    </a:lnTo>
                    <a:lnTo>
                      <a:pt x="14202" y="607"/>
                    </a:lnTo>
                    <a:lnTo>
                      <a:pt x="13459" y="1546"/>
                    </a:lnTo>
                    <a:lnTo>
                      <a:pt x="12519" y="2789"/>
                    </a:lnTo>
                    <a:lnTo>
                      <a:pt x="11428" y="4275"/>
                    </a:lnTo>
                    <a:lnTo>
                      <a:pt x="10200" y="5957"/>
                    </a:lnTo>
                    <a:lnTo>
                      <a:pt x="8897" y="7821"/>
                    </a:lnTo>
                    <a:lnTo>
                      <a:pt x="7563" y="9776"/>
                    </a:lnTo>
                    <a:lnTo>
                      <a:pt x="6896" y="10792"/>
                    </a:lnTo>
                    <a:lnTo>
                      <a:pt x="6214" y="11823"/>
                    </a:lnTo>
                    <a:lnTo>
                      <a:pt x="5563" y="12853"/>
                    </a:lnTo>
                    <a:lnTo>
                      <a:pt x="4911" y="13869"/>
                    </a:lnTo>
                    <a:lnTo>
                      <a:pt x="4289" y="14899"/>
                    </a:lnTo>
                    <a:lnTo>
                      <a:pt x="3683" y="15915"/>
                    </a:lnTo>
                    <a:lnTo>
                      <a:pt x="3107" y="16900"/>
                    </a:lnTo>
                    <a:lnTo>
                      <a:pt x="2561" y="17870"/>
                    </a:lnTo>
                    <a:lnTo>
                      <a:pt x="2061" y="18825"/>
                    </a:lnTo>
                    <a:lnTo>
                      <a:pt x="1607" y="19734"/>
                    </a:lnTo>
                    <a:lnTo>
                      <a:pt x="1197" y="20598"/>
                    </a:lnTo>
                    <a:lnTo>
                      <a:pt x="834" y="21417"/>
                    </a:lnTo>
                    <a:lnTo>
                      <a:pt x="682" y="21811"/>
                    </a:lnTo>
                    <a:lnTo>
                      <a:pt x="530" y="22190"/>
                    </a:lnTo>
                    <a:lnTo>
                      <a:pt x="409" y="22553"/>
                    </a:lnTo>
                    <a:lnTo>
                      <a:pt x="288" y="22902"/>
                    </a:lnTo>
                    <a:lnTo>
                      <a:pt x="197" y="23236"/>
                    </a:lnTo>
                    <a:lnTo>
                      <a:pt x="121" y="23554"/>
                    </a:lnTo>
                    <a:lnTo>
                      <a:pt x="61" y="23857"/>
                    </a:lnTo>
                    <a:lnTo>
                      <a:pt x="15" y="24145"/>
                    </a:lnTo>
                    <a:lnTo>
                      <a:pt x="0" y="24403"/>
                    </a:lnTo>
                    <a:lnTo>
                      <a:pt x="0" y="24645"/>
                    </a:lnTo>
                    <a:lnTo>
                      <a:pt x="15" y="24872"/>
                    </a:lnTo>
                    <a:lnTo>
                      <a:pt x="61" y="25069"/>
                    </a:lnTo>
                    <a:lnTo>
                      <a:pt x="136" y="25327"/>
                    </a:lnTo>
                    <a:lnTo>
                      <a:pt x="227" y="25600"/>
                    </a:lnTo>
                    <a:lnTo>
                      <a:pt x="318" y="25873"/>
                    </a:lnTo>
                    <a:lnTo>
                      <a:pt x="424" y="26146"/>
                    </a:lnTo>
                    <a:lnTo>
                      <a:pt x="682" y="26691"/>
                    </a:lnTo>
                    <a:lnTo>
                      <a:pt x="985" y="27267"/>
                    </a:lnTo>
                    <a:lnTo>
                      <a:pt x="1319" y="27858"/>
                    </a:lnTo>
                    <a:lnTo>
                      <a:pt x="1682" y="28449"/>
                    </a:lnTo>
                    <a:lnTo>
                      <a:pt x="2076" y="29056"/>
                    </a:lnTo>
                    <a:lnTo>
                      <a:pt x="2516" y="29662"/>
                    </a:lnTo>
                    <a:lnTo>
                      <a:pt x="2971" y="30268"/>
                    </a:lnTo>
                    <a:lnTo>
                      <a:pt x="3456" y="30890"/>
                    </a:lnTo>
                    <a:lnTo>
                      <a:pt x="3956" y="31511"/>
                    </a:lnTo>
                    <a:lnTo>
                      <a:pt x="4471" y="32133"/>
                    </a:lnTo>
                    <a:lnTo>
                      <a:pt x="5017" y="32739"/>
                    </a:lnTo>
                    <a:lnTo>
                      <a:pt x="5563" y="33360"/>
                    </a:lnTo>
                    <a:lnTo>
                      <a:pt x="6108" y="33966"/>
                    </a:lnTo>
                    <a:lnTo>
                      <a:pt x="6684" y="34558"/>
                    </a:lnTo>
                    <a:lnTo>
                      <a:pt x="7821" y="35725"/>
                    </a:lnTo>
                    <a:lnTo>
                      <a:pt x="8942" y="36846"/>
                    </a:lnTo>
                    <a:lnTo>
                      <a:pt x="10034" y="37892"/>
                    </a:lnTo>
                    <a:lnTo>
                      <a:pt x="11080" y="38862"/>
                    </a:lnTo>
                    <a:lnTo>
                      <a:pt x="12034" y="39741"/>
                    </a:lnTo>
                    <a:lnTo>
                      <a:pt x="12898" y="40514"/>
                    </a:lnTo>
                    <a:lnTo>
                      <a:pt x="14217" y="41651"/>
                    </a:lnTo>
                    <a:lnTo>
                      <a:pt x="14308" y="43424"/>
                    </a:lnTo>
                    <a:lnTo>
                      <a:pt x="14414" y="45213"/>
                    </a:lnTo>
                    <a:lnTo>
                      <a:pt x="14520" y="46956"/>
                    </a:lnTo>
                    <a:lnTo>
                      <a:pt x="14581" y="48623"/>
                    </a:lnTo>
                    <a:lnTo>
                      <a:pt x="14611" y="49411"/>
                    </a:lnTo>
                    <a:lnTo>
                      <a:pt x="14611" y="50154"/>
                    </a:lnTo>
                    <a:lnTo>
                      <a:pt x="14611" y="50866"/>
                    </a:lnTo>
                    <a:lnTo>
                      <a:pt x="14581" y="51533"/>
                    </a:lnTo>
                    <a:lnTo>
                      <a:pt x="14535" y="52155"/>
                    </a:lnTo>
                    <a:lnTo>
                      <a:pt x="14460" y="52700"/>
                    </a:lnTo>
                    <a:lnTo>
                      <a:pt x="14414" y="52958"/>
                    </a:lnTo>
                    <a:lnTo>
                      <a:pt x="14369" y="53200"/>
                    </a:lnTo>
                    <a:lnTo>
                      <a:pt x="14308" y="53428"/>
                    </a:lnTo>
                    <a:lnTo>
                      <a:pt x="14232" y="53625"/>
                    </a:lnTo>
                    <a:lnTo>
                      <a:pt x="14156" y="53913"/>
                    </a:lnTo>
                    <a:lnTo>
                      <a:pt x="14081" y="54201"/>
                    </a:lnTo>
                    <a:lnTo>
                      <a:pt x="14035" y="54504"/>
                    </a:lnTo>
                    <a:lnTo>
                      <a:pt x="14005" y="54807"/>
                    </a:lnTo>
                    <a:lnTo>
                      <a:pt x="13990" y="55125"/>
                    </a:lnTo>
                    <a:lnTo>
                      <a:pt x="14005" y="55444"/>
                    </a:lnTo>
                    <a:lnTo>
                      <a:pt x="14020" y="55777"/>
                    </a:lnTo>
                    <a:lnTo>
                      <a:pt x="14065" y="56110"/>
                    </a:lnTo>
                    <a:lnTo>
                      <a:pt x="14126" y="56444"/>
                    </a:lnTo>
                    <a:lnTo>
                      <a:pt x="14217" y="56762"/>
                    </a:lnTo>
                    <a:lnTo>
                      <a:pt x="14308" y="57096"/>
                    </a:lnTo>
                    <a:lnTo>
                      <a:pt x="14429" y="57429"/>
                    </a:lnTo>
                    <a:lnTo>
                      <a:pt x="14566" y="57763"/>
                    </a:lnTo>
                    <a:lnTo>
                      <a:pt x="14717" y="58081"/>
                    </a:lnTo>
                    <a:lnTo>
                      <a:pt x="14884" y="58399"/>
                    </a:lnTo>
                    <a:lnTo>
                      <a:pt x="15081" y="58702"/>
                    </a:lnTo>
                    <a:lnTo>
                      <a:pt x="15278" y="59005"/>
                    </a:lnTo>
                    <a:lnTo>
                      <a:pt x="15505" y="59293"/>
                    </a:lnTo>
                    <a:lnTo>
                      <a:pt x="15748" y="59566"/>
                    </a:lnTo>
                    <a:lnTo>
                      <a:pt x="16006" y="59839"/>
                    </a:lnTo>
                    <a:lnTo>
                      <a:pt x="16278" y="60081"/>
                    </a:lnTo>
                    <a:lnTo>
                      <a:pt x="16566" y="60324"/>
                    </a:lnTo>
                    <a:lnTo>
                      <a:pt x="16885" y="60536"/>
                    </a:lnTo>
                    <a:lnTo>
                      <a:pt x="17203" y="60748"/>
                    </a:lnTo>
                    <a:lnTo>
                      <a:pt x="17552" y="60930"/>
                    </a:lnTo>
                    <a:lnTo>
                      <a:pt x="17900" y="61097"/>
                    </a:lnTo>
                    <a:lnTo>
                      <a:pt x="18279" y="61233"/>
                    </a:lnTo>
                    <a:lnTo>
                      <a:pt x="18673" y="61355"/>
                    </a:lnTo>
                    <a:lnTo>
                      <a:pt x="19082" y="61446"/>
                    </a:lnTo>
                    <a:lnTo>
                      <a:pt x="19507" y="61521"/>
                    </a:lnTo>
                    <a:lnTo>
                      <a:pt x="19931" y="61567"/>
                    </a:lnTo>
                    <a:lnTo>
                      <a:pt x="20386" y="61582"/>
                    </a:lnTo>
                    <a:lnTo>
                      <a:pt x="40438" y="61582"/>
                    </a:lnTo>
                    <a:lnTo>
                      <a:pt x="40681" y="61567"/>
                    </a:lnTo>
                    <a:lnTo>
                      <a:pt x="40923" y="61521"/>
                    </a:lnTo>
                    <a:lnTo>
                      <a:pt x="41151" y="61461"/>
                    </a:lnTo>
                    <a:lnTo>
                      <a:pt x="41363" y="61370"/>
                    </a:lnTo>
                    <a:lnTo>
                      <a:pt x="41575" y="61264"/>
                    </a:lnTo>
                    <a:lnTo>
                      <a:pt x="41787" y="61142"/>
                    </a:lnTo>
                    <a:lnTo>
                      <a:pt x="41984" y="60991"/>
                    </a:lnTo>
                    <a:lnTo>
                      <a:pt x="42166" y="60824"/>
                    </a:lnTo>
                    <a:lnTo>
                      <a:pt x="42333" y="60642"/>
                    </a:lnTo>
                    <a:lnTo>
                      <a:pt x="42499" y="60445"/>
                    </a:lnTo>
                    <a:lnTo>
                      <a:pt x="42666" y="60233"/>
                    </a:lnTo>
                    <a:lnTo>
                      <a:pt x="42803" y="60006"/>
                    </a:lnTo>
                    <a:lnTo>
                      <a:pt x="42939" y="59763"/>
                    </a:lnTo>
                    <a:lnTo>
                      <a:pt x="43075" y="59521"/>
                    </a:lnTo>
                    <a:lnTo>
                      <a:pt x="43197" y="59263"/>
                    </a:lnTo>
                    <a:lnTo>
                      <a:pt x="43303" y="59005"/>
                    </a:lnTo>
                    <a:lnTo>
                      <a:pt x="43409" y="58733"/>
                    </a:lnTo>
                    <a:lnTo>
                      <a:pt x="43500" y="58445"/>
                    </a:lnTo>
                    <a:lnTo>
                      <a:pt x="43591" y="58172"/>
                    </a:lnTo>
                    <a:lnTo>
                      <a:pt x="43651" y="57884"/>
                    </a:lnTo>
                    <a:lnTo>
                      <a:pt x="43727" y="57596"/>
                    </a:lnTo>
                    <a:lnTo>
                      <a:pt x="43773" y="57308"/>
                    </a:lnTo>
                    <a:lnTo>
                      <a:pt x="43864" y="56732"/>
                    </a:lnTo>
                    <a:lnTo>
                      <a:pt x="43909" y="56171"/>
                    </a:lnTo>
                    <a:lnTo>
                      <a:pt x="43924" y="55641"/>
                    </a:lnTo>
                    <a:lnTo>
                      <a:pt x="43909" y="55383"/>
                    </a:lnTo>
                    <a:lnTo>
                      <a:pt x="43894" y="55125"/>
                    </a:lnTo>
                    <a:lnTo>
                      <a:pt x="43879" y="54898"/>
                    </a:lnTo>
                    <a:lnTo>
                      <a:pt x="43833" y="54671"/>
                    </a:lnTo>
                    <a:lnTo>
                      <a:pt x="43788" y="54292"/>
                    </a:lnTo>
                    <a:lnTo>
                      <a:pt x="43727" y="53837"/>
                    </a:lnTo>
                    <a:lnTo>
                      <a:pt x="43667" y="53276"/>
                    </a:lnTo>
                    <a:lnTo>
                      <a:pt x="43621" y="52640"/>
                    </a:lnTo>
                    <a:lnTo>
                      <a:pt x="43530" y="51169"/>
                    </a:lnTo>
                    <a:lnTo>
                      <a:pt x="43439" y="49502"/>
                    </a:lnTo>
                    <a:lnTo>
                      <a:pt x="43363" y="47714"/>
                    </a:lnTo>
                    <a:lnTo>
                      <a:pt x="43318" y="45880"/>
                    </a:lnTo>
                    <a:lnTo>
                      <a:pt x="43272" y="44091"/>
                    </a:lnTo>
                    <a:lnTo>
                      <a:pt x="43242" y="42424"/>
                    </a:lnTo>
                    <a:lnTo>
                      <a:pt x="43879" y="41924"/>
                    </a:lnTo>
                    <a:lnTo>
                      <a:pt x="44591" y="41363"/>
                    </a:lnTo>
                    <a:lnTo>
                      <a:pt x="45531" y="40590"/>
                    </a:lnTo>
                    <a:lnTo>
                      <a:pt x="46652" y="39665"/>
                    </a:lnTo>
                    <a:lnTo>
                      <a:pt x="47910" y="38604"/>
                    </a:lnTo>
                    <a:lnTo>
                      <a:pt x="49259" y="37407"/>
                    </a:lnTo>
                    <a:lnTo>
                      <a:pt x="49972" y="36770"/>
                    </a:lnTo>
                    <a:lnTo>
                      <a:pt x="50684" y="36119"/>
                    </a:lnTo>
                    <a:lnTo>
                      <a:pt x="51397" y="35452"/>
                    </a:lnTo>
                    <a:lnTo>
                      <a:pt x="52109" y="34755"/>
                    </a:lnTo>
                    <a:lnTo>
                      <a:pt x="52821" y="34057"/>
                    </a:lnTo>
                    <a:lnTo>
                      <a:pt x="53518" y="33345"/>
                    </a:lnTo>
                    <a:lnTo>
                      <a:pt x="54216" y="32633"/>
                    </a:lnTo>
                    <a:lnTo>
                      <a:pt x="54883" y="31905"/>
                    </a:lnTo>
                    <a:lnTo>
                      <a:pt x="55519" y="31178"/>
                    </a:lnTo>
                    <a:lnTo>
                      <a:pt x="56141" y="30465"/>
                    </a:lnTo>
                    <a:lnTo>
                      <a:pt x="56717" y="29738"/>
                    </a:lnTo>
                    <a:lnTo>
                      <a:pt x="57247" y="29025"/>
                    </a:lnTo>
                    <a:lnTo>
                      <a:pt x="57747" y="28328"/>
                    </a:lnTo>
                    <a:lnTo>
                      <a:pt x="57975" y="27980"/>
                    </a:lnTo>
                    <a:lnTo>
                      <a:pt x="58187" y="27646"/>
                    </a:lnTo>
                    <a:lnTo>
                      <a:pt x="58384" y="27298"/>
                    </a:lnTo>
                    <a:lnTo>
                      <a:pt x="58581" y="26964"/>
                    </a:lnTo>
                    <a:lnTo>
                      <a:pt x="58748" y="26646"/>
                    </a:lnTo>
                    <a:lnTo>
                      <a:pt x="58899" y="26312"/>
                    </a:lnTo>
                    <a:lnTo>
                      <a:pt x="59051" y="25994"/>
                    </a:lnTo>
                    <a:lnTo>
                      <a:pt x="59172" y="25676"/>
                    </a:lnTo>
                    <a:lnTo>
                      <a:pt x="59278" y="25373"/>
                    </a:lnTo>
                    <a:lnTo>
                      <a:pt x="59369" y="25069"/>
                    </a:lnTo>
                    <a:lnTo>
                      <a:pt x="59399" y="24872"/>
                    </a:lnTo>
                    <a:lnTo>
                      <a:pt x="59414" y="24645"/>
                    </a:lnTo>
                    <a:lnTo>
                      <a:pt x="59414" y="24403"/>
                    </a:lnTo>
                    <a:lnTo>
                      <a:pt x="59384" y="24145"/>
                    </a:lnTo>
                    <a:lnTo>
                      <a:pt x="59339" y="23857"/>
                    </a:lnTo>
                    <a:lnTo>
                      <a:pt x="59263" y="23554"/>
                    </a:lnTo>
                    <a:lnTo>
                      <a:pt x="59172" y="23236"/>
                    </a:lnTo>
                    <a:lnTo>
                      <a:pt x="59051" y="22902"/>
                    </a:lnTo>
                    <a:lnTo>
                      <a:pt x="58929" y="22553"/>
                    </a:lnTo>
                    <a:lnTo>
                      <a:pt x="58778" y="22190"/>
                    </a:lnTo>
                    <a:lnTo>
                      <a:pt x="58611" y="21811"/>
                    </a:lnTo>
                    <a:lnTo>
                      <a:pt x="58429" y="21417"/>
                    </a:lnTo>
                    <a:lnTo>
                      <a:pt x="58020" y="20598"/>
                    </a:lnTo>
                    <a:lnTo>
                      <a:pt x="57535" y="19734"/>
                    </a:lnTo>
                    <a:lnTo>
                      <a:pt x="57020" y="18825"/>
                    </a:lnTo>
                    <a:lnTo>
                      <a:pt x="56444" y="17870"/>
                    </a:lnTo>
                    <a:lnTo>
                      <a:pt x="55822" y="16900"/>
                    </a:lnTo>
                    <a:lnTo>
                      <a:pt x="55171" y="15915"/>
                    </a:lnTo>
                    <a:lnTo>
                      <a:pt x="54488" y="14899"/>
                    </a:lnTo>
                    <a:lnTo>
                      <a:pt x="53791" y="13869"/>
                    </a:lnTo>
                    <a:lnTo>
                      <a:pt x="53049" y="12853"/>
                    </a:lnTo>
                    <a:lnTo>
                      <a:pt x="52306" y="11823"/>
                    </a:lnTo>
                    <a:lnTo>
                      <a:pt x="51563" y="10792"/>
                    </a:lnTo>
                    <a:lnTo>
                      <a:pt x="50805" y="9776"/>
                    </a:lnTo>
                    <a:lnTo>
                      <a:pt x="49305" y="7821"/>
                    </a:lnTo>
                    <a:lnTo>
                      <a:pt x="47850" y="5957"/>
                    </a:lnTo>
                    <a:lnTo>
                      <a:pt x="46501" y="4275"/>
                    </a:lnTo>
                    <a:lnTo>
                      <a:pt x="45273" y="2789"/>
                    </a:lnTo>
                    <a:lnTo>
                      <a:pt x="44258" y="1546"/>
                    </a:lnTo>
                    <a:lnTo>
                      <a:pt x="43454" y="607"/>
                    </a:lnTo>
                    <a:lnTo>
                      <a:pt x="42924" y="0"/>
                    </a:lnTo>
                    <a:lnTo>
                      <a:pt x="40059" y="2304"/>
                    </a:lnTo>
                    <a:lnTo>
                      <a:pt x="41514" y="5396"/>
                    </a:lnTo>
                    <a:lnTo>
                      <a:pt x="44728" y="12232"/>
                    </a:lnTo>
                    <a:lnTo>
                      <a:pt x="46455" y="15945"/>
                    </a:lnTo>
                    <a:lnTo>
                      <a:pt x="47956" y="19219"/>
                    </a:lnTo>
                    <a:lnTo>
                      <a:pt x="48562" y="20568"/>
                    </a:lnTo>
                    <a:lnTo>
                      <a:pt x="49032" y="21644"/>
                    </a:lnTo>
                    <a:lnTo>
                      <a:pt x="49335" y="22372"/>
                    </a:lnTo>
                    <a:lnTo>
                      <a:pt x="49411" y="22599"/>
                    </a:lnTo>
                    <a:lnTo>
                      <a:pt x="49441" y="22735"/>
                    </a:lnTo>
                    <a:lnTo>
                      <a:pt x="49441" y="22811"/>
                    </a:lnTo>
                    <a:lnTo>
                      <a:pt x="49426" y="22917"/>
                    </a:lnTo>
                    <a:lnTo>
                      <a:pt x="49396" y="23039"/>
                    </a:lnTo>
                    <a:lnTo>
                      <a:pt x="49350" y="23175"/>
                    </a:lnTo>
                    <a:lnTo>
                      <a:pt x="49214" y="23508"/>
                    </a:lnTo>
                    <a:lnTo>
                      <a:pt x="49032" y="23902"/>
                    </a:lnTo>
                    <a:lnTo>
                      <a:pt x="48774" y="24342"/>
                    </a:lnTo>
                    <a:lnTo>
                      <a:pt x="48623" y="24569"/>
                    </a:lnTo>
                    <a:lnTo>
                      <a:pt x="48456" y="24797"/>
                    </a:lnTo>
                    <a:lnTo>
                      <a:pt x="48274" y="25039"/>
                    </a:lnTo>
                    <a:lnTo>
                      <a:pt x="48077" y="25282"/>
                    </a:lnTo>
                    <a:lnTo>
                      <a:pt x="47865" y="25524"/>
                    </a:lnTo>
                    <a:lnTo>
                      <a:pt x="47653" y="25767"/>
                    </a:lnTo>
                    <a:lnTo>
                      <a:pt x="47410" y="25994"/>
                    </a:lnTo>
                    <a:lnTo>
                      <a:pt x="47153" y="26237"/>
                    </a:lnTo>
                    <a:lnTo>
                      <a:pt x="46880" y="26464"/>
                    </a:lnTo>
                    <a:lnTo>
                      <a:pt x="46592" y="26691"/>
                    </a:lnTo>
                    <a:lnTo>
                      <a:pt x="46289" y="26903"/>
                    </a:lnTo>
                    <a:lnTo>
                      <a:pt x="45970" y="27100"/>
                    </a:lnTo>
                    <a:lnTo>
                      <a:pt x="45637" y="27298"/>
                    </a:lnTo>
                    <a:lnTo>
                      <a:pt x="45288" y="27479"/>
                    </a:lnTo>
                    <a:lnTo>
                      <a:pt x="44925" y="27631"/>
                    </a:lnTo>
                    <a:lnTo>
                      <a:pt x="44546" y="27783"/>
                    </a:lnTo>
                    <a:lnTo>
                      <a:pt x="44152" y="27904"/>
                    </a:lnTo>
                    <a:lnTo>
                      <a:pt x="43742" y="28010"/>
                    </a:lnTo>
                    <a:lnTo>
                      <a:pt x="43318" y="28101"/>
                    </a:lnTo>
                    <a:lnTo>
                      <a:pt x="42878" y="28161"/>
                    </a:lnTo>
                    <a:lnTo>
                      <a:pt x="42424" y="28207"/>
                    </a:lnTo>
                    <a:lnTo>
                      <a:pt x="41954" y="28222"/>
                    </a:lnTo>
                    <a:lnTo>
                      <a:pt x="41893" y="28359"/>
                    </a:lnTo>
                    <a:lnTo>
                      <a:pt x="41620" y="28283"/>
                    </a:lnTo>
                    <a:lnTo>
                      <a:pt x="41317" y="28222"/>
                    </a:lnTo>
                    <a:lnTo>
                      <a:pt x="40681" y="28131"/>
                    </a:lnTo>
                    <a:lnTo>
                      <a:pt x="39983" y="28055"/>
                    </a:lnTo>
                    <a:lnTo>
                      <a:pt x="39226" y="28010"/>
                    </a:lnTo>
                    <a:lnTo>
                      <a:pt x="38407" y="28010"/>
                    </a:lnTo>
                    <a:lnTo>
                      <a:pt x="37513" y="28025"/>
                    </a:lnTo>
                    <a:lnTo>
                      <a:pt x="36558" y="28086"/>
                    </a:lnTo>
                    <a:lnTo>
                      <a:pt x="35543" y="28161"/>
                    </a:lnTo>
                    <a:lnTo>
                      <a:pt x="29707" y="40969"/>
                    </a:lnTo>
                    <a:lnTo>
                      <a:pt x="22371" y="28161"/>
                    </a:lnTo>
                    <a:lnTo>
                      <a:pt x="21598" y="28116"/>
                    </a:lnTo>
                    <a:lnTo>
                      <a:pt x="20871" y="28086"/>
                    </a:lnTo>
                    <a:lnTo>
                      <a:pt x="20189" y="28055"/>
                    </a:lnTo>
                    <a:lnTo>
                      <a:pt x="19567" y="28055"/>
                    </a:lnTo>
                    <a:lnTo>
                      <a:pt x="18976" y="28071"/>
                    </a:lnTo>
                    <a:lnTo>
                      <a:pt x="18431" y="28101"/>
                    </a:lnTo>
                    <a:lnTo>
                      <a:pt x="17930" y="28161"/>
                    </a:lnTo>
                    <a:lnTo>
                      <a:pt x="17476" y="28222"/>
                    </a:lnTo>
                    <a:lnTo>
                      <a:pt x="17006" y="28207"/>
                    </a:lnTo>
                    <a:lnTo>
                      <a:pt x="16551" y="28161"/>
                    </a:lnTo>
                    <a:lnTo>
                      <a:pt x="16096" y="28101"/>
                    </a:lnTo>
                    <a:lnTo>
                      <a:pt x="15672" y="28010"/>
                    </a:lnTo>
                    <a:lnTo>
                      <a:pt x="15263" y="27904"/>
                    </a:lnTo>
                    <a:lnTo>
                      <a:pt x="14869" y="27783"/>
                    </a:lnTo>
                    <a:lnTo>
                      <a:pt x="14490" y="27631"/>
                    </a:lnTo>
                    <a:lnTo>
                      <a:pt x="14126" y="27479"/>
                    </a:lnTo>
                    <a:lnTo>
                      <a:pt x="13777" y="27298"/>
                    </a:lnTo>
                    <a:lnTo>
                      <a:pt x="13444" y="27100"/>
                    </a:lnTo>
                    <a:lnTo>
                      <a:pt x="13141" y="26903"/>
                    </a:lnTo>
                    <a:lnTo>
                      <a:pt x="12838" y="26691"/>
                    </a:lnTo>
                    <a:lnTo>
                      <a:pt x="12550" y="26464"/>
                    </a:lnTo>
                    <a:lnTo>
                      <a:pt x="12277" y="26237"/>
                    </a:lnTo>
                    <a:lnTo>
                      <a:pt x="12019" y="25994"/>
                    </a:lnTo>
                    <a:lnTo>
                      <a:pt x="11777" y="25767"/>
                    </a:lnTo>
                    <a:lnTo>
                      <a:pt x="11549" y="25524"/>
                    </a:lnTo>
                    <a:lnTo>
                      <a:pt x="11337" y="25282"/>
                    </a:lnTo>
                    <a:lnTo>
                      <a:pt x="11155" y="25039"/>
                    </a:lnTo>
                    <a:lnTo>
                      <a:pt x="10973" y="24797"/>
                    </a:lnTo>
                    <a:lnTo>
                      <a:pt x="10807" y="24569"/>
                    </a:lnTo>
                    <a:lnTo>
                      <a:pt x="10655" y="24342"/>
                    </a:lnTo>
                    <a:lnTo>
                      <a:pt x="10398" y="23902"/>
                    </a:lnTo>
                    <a:lnTo>
                      <a:pt x="10200" y="23508"/>
                    </a:lnTo>
                    <a:lnTo>
                      <a:pt x="10064" y="23175"/>
                    </a:lnTo>
                    <a:lnTo>
                      <a:pt x="10019" y="23039"/>
                    </a:lnTo>
                    <a:lnTo>
                      <a:pt x="9988" y="22917"/>
                    </a:lnTo>
                    <a:lnTo>
                      <a:pt x="9973" y="22811"/>
                    </a:lnTo>
                    <a:lnTo>
                      <a:pt x="9973" y="22735"/>
                    </a:lnTo>
                    <a:lnTo>
                      <a:pt x="10003" y="22614"/>
                    </a:lnTo>
                    <a:lnTo>
                      <a:pt x="10079" y="22387"/>
                    </a:lnTo>
                    <a:lnTo>
                      <a:pt x="10352" y="21659"/>
                    </a:lnTo>
                    <a:lnTo>
                      <a:pt x="10776" y="20613"/>
                    </a:lnTo>
                    <a:lnTo>
                      <a:pt x="11307" y="19310"/>
                    </a:lnTo>
                    <a:lnTo>
                      <a:pt x="12641" y="16112"/>
                    </a:lnTo>
                    <a:lnTo>
                      <a:pt x="14156" y="12520"/>
                    </a:lnTo>
                    <a:lnTo>
                      <a:pt x="16991" y="5866"/>
                    </a:lnTo>
                    <a:lnTo>
                      <a:pt x="18279" y="2865"/>
                    </a:lnTo>
                    <a:lnTo>
                      <a:pt x="147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8;p38">
                <a:extLst>
                  <a:ext uri="{FF2B5EF4-FFF2-40B4-BE49-F238E27FC236}">
                    <a16:creationId xmlns:a16="http://schemas.microsoft.com/office/drawing/2014/main" id="{FAA8D152-EB1D-4D62-81F1-93576E15589F}"/>
                  </a:ext>
                </a:extLst>
              </p:cNvPr>
              <p:cNvSpPr/>
              <p:nvPr/>
            </p:nvSpPr>
            <p:spPr>
              <a:xfrm>
                <a:off x="857398" y="2213509"/>
                <a:ext cx="23549" cy="53099"/>
              </a:xfrm>
              <a:custGeom>
                <a:avLst/>
                <a:gdLst/>
                <a:ahLst/>
                <a:cxnLst/>
                <a:rect l="l" t="t" r="r" b="b"/>
                <a:pathLst>
                  <a:path w="1244" h="2805" extrusionOk="0">
                    <a:moveTo>
                      <a:pt x="622" y="0"/>
                    </a:moveTo>
                    <a:lnTo>
                      <a:pt x="531" y="16"/>
                    </a:lnTo>
                    <a:lnTo>
                      <a:pt x="455" y="46"/>
                    </a:lnTo>
                    <a:lnTo>
                      <a:pt x="395" y="76"/>
                    </a:lnTo>
                    <a:lnTo>
                      <a:pt x="319" y="137"/>
                    </a:lnTo>
                    <a:lnTo>
                      <a:pt x="258" y="198"/>
                    </a:lnTo>
                    <a:lnTo>
                      <a:pt x="198" y="273"/>
                    </a:lnTo>
                    <a:lnTo>
                      <a:pt x="152" y="364"/>
                    </a:lnTo>
                    <a:lnTo>
                      <a:pt x="107" y="470"/>
                    </a:lnTo>
                    <a:lnTo>
                      <a:pt x="61" y="576"/>
                    </a:lnTo>
                    <a:lnTo>
                      <a:pt x="31" y="683"/>
                    </a:lnTo>
                    <a:lnTo>
                      <a:pt x="0" y="925"/>
                    </a:lnTo>
                    <a:lnTo>
                      <a:pt x="0" y="1061"/>
                    </a:lnTo>
                    <a:lnTo>
                      <a:pt x="0" y="1183"/>
                    </a:lnTo>
                    <a:lnTo>
                      <a:pt x="16" y="1319"/>
                    </a:lnTo>
                    <a:lnTo>
                      <a:pt x="31" y="1456"/>
                    </a:lnTo>
                    <a:lnTo>
                      <a:pt x="61" y="1592"/>
                    </a:lnTo>
                    <a:lnTo>
                      <a:pt x="107" y="1728"/>
                    </a:lnTo>
                    <a:lnTo>
                      <a:pt x="167" y="1865"/>
                    </a:lnTo>
                    <a:lnTo>
                      <a:pt x="228" y="1986"/>
                    </a:lnTo>
                    <a:lnTo>
                      <a:pt x="304" y="2122"/>
                    </a:lnTo>
                    <a:lnTo>
                      <a:pt x="410" y="2244"/>
                    </a:lnTo>
                    <a:lnTo>
                      <a:pt x="501" y="2350"/>
                    </a:lnTo>
                    <a:lnTo>
                      <a:pt x="622" y="2456"/>
                    </a:lnTo>
                    <a:lnTo>
                      <a:pt x="758" y="2562"/>
                    </a:lnTo>
                    <a:lnTo>
                      <a:pt x="910" y="2653"/>
                    </a:lnTo>
                    <a:lnTo>
                      <a:pt x="1061" y="2729"/>
                    </a:lnTo>
                    <a:lnTo>
                      <a:pt x="1243" y="2804"/>
                    </a:lnTo>
                    <a:lnTo>
                      <a:pt x="971" y="137"/>
                    </a:lnTo>
                    <a:lnTo>
                      <a:pt x="880" y="76"/>
                    </a:lnTo>
                    <a:lnTo>
                      <a:pt x="789" y="31"/>
                    </a:lnTo>
                    <a:lnTo>
                      <a:pt x="698"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9;p38">
                <a:extLst>
                  <a:ext uri="{FF2B5EF4-FFF2-40B4-BE49-F238E27FC236}">
                    <a16:creationId xmlns:a16="http://schemas.microsoft.com/office/drawing/2014/main" id="{7D1B571D-1AE4-42FB-953E-6422B08988EF}"/>
                  </a:ext>
                </a:extLst>
              </p:cNvPr>
              <p:cNvSpPr/>
              <p:nvPr/>
            </p:nvSpPr>
            <p:spPr>
              <a:xfrm>
                <a:off x="1130255" y="2213509"/>
                <a:ext cx="23833" cy="53099"/>
              </a:xfrm>
              <a:custGeom>
                <a:avLst/>
                <a:gdLst/>
                <a:ahLst/>
                <a:cxnLst/>
                <a:rect l="l" t="t" r="r" b="b"/>
                <a:pathLst>
                  <a:path w="1259" h="2805" extrusionOk="0">
                    <a:moveTo>
                      <a:pt x="546" y="0"/>
                    </a:moveTo>
                    <a:lnTo>
                      <a:pt x="455" y="31"/>
                    </a:lnTo>
                    <a:lnTo>
                      <a:pt x="364" y="76"/>
                    </a:lnTo>
                    <a:lnTo>
                      <a:pt x="273" y="137"/>
                    </a:lnTo>
                    <a:lnTo>
                      <a:pt x="1" y="2804"/>
                    </a:lnTo>
                    <a:lnTo>
                      <a:pt x="182" y="2729"/>
                    </a:lnTo>
                    <a:lnTo>
                      <a:pt x="334" y="2653"/>
                    </a:lnTo>
                    <a:lnTo>
                      <a:pt x="486" y="2562"/>
                    </a:lnTo>
                    <a:lnTo>
                      <a:pt x="622" y="2456"/>
                    </a:lnTo>
                    <a:lnTo>
                      <a:pt x="743" y="2350"/>
                    </a:lnTo>
                    <a:lnTo>
                      <a:pt x="849" y="2244"/>
                    </a:lnTo>
                    <a:lnTo>
                      <a:pt x="940" y="2122"/>
                    </a:lnTo>
                    <a:lnTo>
                      <a:pt x="1016" y="1986"/>
                    </a:lnTo>
                    <a:lnTo>
                      <a:pt x="1077" y="1865"/>
                    </a:lnTo>
                    <a:lnTo>
                      <a:pt x="1137" y="1728"/>
                    </a:lnTo>
                    <a:lnTo>
                      <a:pt x="1183" y="1592"/>
                    </a:lnTo>
                    <a:lnTo>
                      <a:pt x="1213" y="1456"/>
                    </a:lnTo>
                    <a:lnTo>
                      <a:pt x="1243" y="1319"/>
                    </a:lnTo>
                    <a:lnTo>
                      <a:pt x="1243" y="1183"/>
                    </a:lnTo>
                    <a:lnTo>
                      <a:pt x="1259" y="1061"/>
                    </a:lnTo>
                    <a:lnTo>
                      <a:pt x="1243" y="925"/>
                    </a:lnTo>
                    <a:lnTo>
                      <a:pt x="1213" y="683"/>
                    </a:lnTo>
                    <a:lnTo>
                      <a:pt x="1183" y="576"/>
                    </a:lnTo>
                    <a:lnTo>
                      <a:pt x="1137" y="470"/>
                    </a:lnTo>
                    <a:lnTo>
                      <a:pt x="1092" y="364"/>
                    </a:lnTo>
                    <a:lnTo>
                      <a:pt x="1046" y="273"/>
                    </a:lnTo>
                    <a:lnTo>
                      <a:pt x="986" y="198"/>
                    </a:lnTo>
                    <a:lnTo>
                      <a:pt x="925" y="137"/>
                    </a:lnTo>
                    <a:lnTo>
                      <a:pt x="864" y="76"/>
                    </a:lnTo>
                    <a:lnTo>
                      <a:pt x="789" y="46"/>
                    </a:lnTo>
                    <a:lnTo>
                      <a:pt x="713" y="16"/>
                    </a:lnTo>
                    <a:lnTo>
                      <a:pt x="622"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30;p38">
                <a:extLst>
                  <a:ext uri="{FF2B5EF4-FFF2-40B4-BE49-F238E27FC236}">
                    <a16:creationId xmlns:a16="http://schemas.microsoft.com/office/drawing/2014/main" id="{CDA96743-AE54-4830-AC32-A6942CF74794}"/>
                  </a:ext>
                </a:extLst>
              </p:cNvPr>
              <p:cNvSpPr/>
              <p:nvPr/>
            </p:nvSpPr>
            <p:spPr>
              <a:xfrm>
                <a:off x="870592" y="2065174"/>
                <a:ext cx="270018" cy="325672"/>
              </a:xfrm>
              <a:custGeom>
                <a:avLst/>
                <a:gdLst/>
                <a:ahLst/>
                <a:cxnLst/>
                <a:rect l="l" t="t" r="r" b="b"/>
                <a:pathLst>
                  <a:path w="14264" h="17204" extrusionOk="0">
                    <a:moveTo>
                      <a:pt x="7140" y="0"/>
                    </a:moveTo>
                    <a:lnTo>
                      <a:pt x="6761" y="16"/>
                    </a:lnTo>
                    <a:lnTo>
                      <a:pt x="6397" y="31"/>
                    </a:lnTo>
                    <a:lnTo>
                      <a:pt x="6048" y="76"/>
                    </a:lnTo>
                    <a:lnTo>
                      <a:pt x="5700" y="137"/>
                    </a:lnTo>
                    <a:lnTo>
                      <a:pt x="5351" y="198"/>
                    </a:lnTo>
                    <a:lnTo>
                      <a:pt x="5018" y="288"/>
                    </a:lnTo>
                    <a:lnTo>
                      <a:pt x="4684" y="395"/>
                    </a:lnTo>
                    <a:lnTo>
                      <a:pt x="4351" y="501"/>
                    </a:lnTo>
                    <a:lnTo>
                      <a:pt x="4048" y="637"/>
                    </a:lnTo>
                    <a:lnTo>
                      <a:pt x="3729" y="789"/>
                    </a:lnTo>
                    <a:lnTo>
                      <a:pt x="3441" y="955"/>
                    </a:lnTo>
                    <a:lnTo>
                      <a:pt x="3138" y="1122"/>
                    </a:lnTo>
                    <a:lnTo>
                      <a:pt x="2865" y="1319"/>
                    </a:lnTo>
                    <a:lnTo>
                      <a:pt x="2593" y="1531"/>
                    </a:lnTo>
                    <a:lnTo>
                      <a:pt x="2335" y="1744"/>
                    </a:lnTo>
                    <a:lnTo>
                      <a:pt x="2092" y="1986"/>
                    </a:lnTo>
                    <a:lnTo>
                      <a:pt x="1850" y="2229"/>
                    </a:lnTo>
                    <a:lnTo>
                      <a:pt x="1622" y="2501"/>
                    </a:lnTo>
                    <a:lnTo>
                      <a:pt x="1410" y="2774"/>
                    </a:lnTo>
                    <a:lnTo>
                      <a:pt x="1213" y="3077"/>
                    </a:lnTo>
                    <a:lnTo>
                      <a:pt x="1031" y="3380"/>
                    </a:lnTo>
                    <a:lnTo>
                      <a:pt x="865" y="3699"/>
                    </a:lnTo>
                    <a:lnTo>
                      <a:pt x="698" y="4032"/>
                    </a:lnTo>
                    <a:lnTo>
                      <a:pt x="562" y="4381"/>
                    </a:lnTo>
                    <a:lnTo>
                      <a:pt x="425" y="4745"/>
                    </a:lnTo>
                    <a:lnTo>
                      <a:pt x="319" y="5123"/>
                    </a:lnTo>
                    <a:lnTo>
                      <a:pt x="228" y="5518"/>
                    </a:lnTo>
                    <a:lnTo>
                      <a:pt x="137" y="5912"/>
                    </a:lnTo>
                    <a:lnTo>
                      <a:pt x="76" y="6336"/>
                    </a:lnTo>
                    <a:lnTo>
                      <a:pt x="31" y="6760"/>
                    </a:lnTo>
                    <a:lnTo>
                      <a:pt x="16" y="7200"/>
                    </a:lnTo>
                    <a:lnTo>
                      <a:pt x="1" y="7655"/>
                    </a:lnTo>
                    <a:lnTo>
                      <a:pt x="16" y="8109"/>
                    </a:lnTo>
                    <a:lnTo>
                      <a:pt x="31" y="8564"/>
                    </a:lnTo>
                    <a:lnTo>
                      <a:pt x="76" y="9019"/>
                    </a:lnTo>
                    <a:lnTo>
                      <a:pt x="137" y="9473"/>
                    </a:lnTo>
                    <a:lnTo>
                      <a:pt x="228" y="9913"/>
                    </a:lnTo>
                    <a:lnTo>
                      <a:pt x="319" y="10353"/>
                    </a:lnTo>
                    <a:lnTo>
                      <a:pt x="425" y="10792"/>
                    </a:lnTo>
                    <a:lnTo>
                      <a:pt x="562" y="11216"/>
                    </a:lnTo>
                    <a:lnTo>
                      <a:pt x="698" y="11641"/>
                    </a:lnTo>
                    <a:lnTo>
                      <a:pt x="865" y="12050"/>
                    </a:lnTo>
                    <a:lnTo>
                      <a:pt x="1031" y="12444"/>
                    </a:lnTo>
                    <a:lnTo>
                      <a:pt x="1213" y="12838"/>
                    </a:lnTo>
                    <a:lnTo>
                      <a:pt x="1410" y="13202"/>
                    </a:lnTo>
                    <a:lnTo>
                      <a:pt x="1622" y="13581"/>
                    </a:lnTo>
                    <a:lnTo>
                      <a:pt x="1850" y="13929"/>
                    </a:lnTo>
                    <a:lnTo>
                      <a:pt x="2092" y="14263"/>
                    </a:lnTo>
                    <a:lnTo>
                      <a:pt x="2335" y="14596"/>
                    </a:lnTo>
                    <a:lnTo>
                      <a:pt x="2593" y="14900"/>
                    </a:lnTo>
                    <a:lnTo>
                      <a:pt x="2865" y="15187"/>
                    </a:lnTo>
                    <a:lnTo>
                      <a:pt x="3138" y="15475"/>
                    </a:lnTo>
                    <a:lnTo>
                      <a:pt x="3441" y="15733"/>
                    </a:lnTo>
                    <a:lnTo>
                      <a:pt x="3729" y="15976"/>
                    </a:lnTo>
                    <a:lnTo>
                      <a:pt x="4048" y="16188"/>
                    </a:lnTo>
                    <a:lnTo>
                      <a:pt x="4351" y="16400"/>
                    </a:lnTo>
                    <a:lnTo>
                      <a:pt x="4684" y="16582"/>
                    </a:lnTo>
                    <a:lnTo>
                      <a:pt x="5018" y="16733"/>
                    </a:lnTo>
                    <a:lnTo>
                      <a:pt x="5351" y="16870"/>
                    </a:lnTo>
                    <a:lnTo>
                      <a:pt x="5700" y="16991"/>
                    </a:lnTo>
                    <a:lnTo>
                      <a:pt x="6048" y="17082"/>
                    </a:lnTo>
                    <a:lnTo>
                      <a:pt x="6397" y="17143"/>
                    </a:lnTo>
                    <a:lnTo>
                      <a:pt x="6761" y="17188"/>
                    </a:lnTo>
                    <a:lnTo>
                      <a:pt x="7140" y="17203"/>
                    </a:lnTo>
                    <a:lnTo>
                      <a:pt x="7503" y="17188"/>
                    </a:lnTo>
                    <a:lnTo>
                      <a:pt x="7867" y="17143"/>
                    </a:lnTo>
                    <a:lnTo>
                      <a:pt x="8216" y="17082"/>
                    </a:lnTo>
                    <a:lnTo>
                      <a:pt x="8564" y="16991"/>
                    </a:lnTo>
                    <a:lnTo>
                      <a:pt x="8913" y="16870"/>
                    </a:lnTo>
                    <a:lnTo>
                      <a:pt x="9261" y="16733"/>
                    </a:lnTo>
                    <a:lnTo>
                      <a:pt x="9580" y="16582"/>
                    </a:lnTo>
                    <a:lnTo>
                      <a:pt x="9913" y="16400"/>
                    </a:lnTo>
                    <a:lnTo>
                      <a:pt x="10232" y="16188"/>
                    </a:lnTo>
                    <a:lnTo>
                      <a:pt x="10535" y="15976"/>
                    </a:lnTo>
                    <a:lnTo>
                      <a:pt x="10838" y="15733"/>
                    </a:lnTo>
                    <a:lnTo>
                      <a:pt x="11126" y="15475"/>
                    </a:lnTo>
                    <a:lnTo>
                      <a:pt x="11399" y="15187"/>
                    </a:lnTo>
                    <a:lnTo>
                      <a:pt x="11671" y="14900"/>
                    </a:lnTo>
                    <a:lnTo>
                      <a:pt x="11929" y="14596"/>
                    </a:lnTo>
                    <a:lnTo>
                      <a:pt x="12172" y="14263"/>
                    </a:lnTo>
                    <a:lnTo>
                      <a:pt x="12414" y="13929"/>
                    </a:lnTo>
                    <a:lnTo>
                      <a:pt x="12641" y="13581"/>
                    </a:lnTo>
                    <a:lnTo>
                      <a:pt x="12854" y="13202"/>
                    </a:lnTo>
                    <a:lnTo>
                      <a:pt x="13051" y="12838"/>
                    </a:lnTo>
                    <a:lnTo>
                      <a:pt x="13233" y="12444"/>
                    </a:lnTo>
                    <a:lnTo>
                      <a:pt x="13399" y="12050"/>
                    </a:lnTo>
                    <a:lnTo>
                      <a:pt x="13566" y="11641"/>
                    </a:lnTo>
                    <a:lnTo>
                      <a:pt x="13702" y="11216"/>
                    </a:lnTo>
                    <a:lnTo>
                      <a:pt x="13839" y="10792"/>
                    </a:lnTo>
                    <a:lnTo>
                      <a:pt x="13945" y="10353"/>
                    </a:lnTo>
                    <a:lnTo>
                      <a:pt x="14036" y="9913"/>
                    </a:lnTo>
                    <a:lnTo>
                      <a:pt x="14127" y="9473"/>
                    </a:lnTo>
                    <a:lnTo>
                      <a:pt x="14187" y="9019"/>
                    </a:lnTo>
                    <a:lnTo>
                      <a:pt x="14233" y="8564"/>
                    </a:lnTo>
                    <a:lnTo>
                      <a:pt x="14263" y="8109"/>
                    </a:lnTo>
                    <a:lnTo>
                      <a:pt x="14263" y="7655"/>
                    </a:lnTo>
                    <a:lnTo>
                      <a:pt x="14263" y="7200"/>
                    </a:lnTo>
                    <a:lnTo>
                      <a:pt x="14233" y="6760"/>
                    </a:lnTo>
                    <a:lnTo>
                      <a:pt x="14187" y="6336"/>
                    </a:lnTo>
                    <a:lnTo>
                      <a:pt x="14127" y="5912"/>
                    </a:lnTo>
                    <a:lnTo>
                      <a:pt x="14036" y="5518"/>
                    </a:lnTo>
                    <a:lnTo>
                      <a:pt x="13945" y="5123"/>
                    </a:lnTo>
                    <a:lnTo>
                      <a:pt x="13839" y="4745"/>
                    </a:lnTo>
                    <a:lnTo>
                      <a:pt x="13702" y="4381"/>
                    </a:lnTo>
                    <a:lnTo>
                      <a:pt x="13566" y="4032"/>
                    </a:lnTo>
                    <a:lnTo>
                      <a:pt x="13399" y="3699"/>
                    </a:lnTo>
                    <a:lnTo>
                      <a:pt x="13233" y="3380"/>
                    </a:lnTo>
                    <a:lnTo>
                      <a:pt x="13051" y="3077"/>
                    </a:lnTo>
                    <a:lnTo>
                      <a:pt x="12854" y="2774"/>
                    </a:lnTo>
                    <a:lnTo>
                      <a:pt x="12641" y="2501"/>
                    </a:lnTo>
                    <a:lnTo>
                      <a:pt x="12414" y="2229"/>
                    </a:lnTo>
                    <a:lnTo>
                      <a:pt x="12172" y="1986"/>
                    </a:lnTo>
                    <a:lnTo>
                      <a:pt x="11929" y="1744"/>
                    </a:lnTo>
                    <a:lnTo>
                      <a:pt x="11671" y="1531"/>
                    </a:lnTo>
                    <a:lnTo>
                      <a:pt x="11399" y="1319"/>
                    </a:lnTo>
                    <a:lnTo>
                      <a:pt x="11126" y="1122"/>
                    </a:lnTo>
                    <a:lnTo>
                      <a:pt x="10838" y="955"/>
                    </a:lnTo>
                    <a:lnTo>
                      <a:pt x="10535" y="789"/>
                    </a:lnTo>
                    <a:lnTo>
                      <a:pt x="10232" y="637"/>
                    </a:lnTo>
                    <a:lnTo>
                      <a:pt x="9913" y="501"/>
                    </a:lnTo>
                    <a:lnTo>
                      <a:pt x="9580" y="395"/>
                    </a:lnTo>
                    <a:lnTo>
                      <a:pt x="9261" y="288"/>
                    </a:lnTo>
                    <a:lnTo>
                      <a:pt x="8913" y="198"/>
                    </a:lnTo>
                    <a:lnTo>
                      <a:pt x="8564" y="137"/>
                    </a:lnTo>
                    <a:lnTo>
                      <a:pt x="8216" y="76"/>
                    </a:lnTo>
                    <a:lnTo>
                      <a:pt x="7867" y="31"/>
                    </a:lnTo>
                    <a:lnTo>
                      <a:pt x="7503" y="16"/>
                    </a:lnTo>
                    <a:lnTo>
                      <a:pt x="7140" y="0"/>
                    </a:lnTo>
                    <a:close/>
                  </a:path>
                </a:pathLst>
              </a:custGeom>
              <a:solidFill>
                <a:srgbClr val="F8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31;p38">
                <a:extLst>
                  <a:ext uri="{FF2B5EF4-FFF2-40B4-BE49-F238E27FC236}">
                    <a16:creationId xmlns:a16="http://schemas.microsoft.com/office/drawing/2014/main" id="{1098F01A-DF2E-49EA-B59A-416FB1AF1101}"/>
                  </a:ext>
                </a:extLst>
              </p:cNvPr>
              <p:cNvSpPr/>
              <p:nvPr/>
            </p:nvSpPr>
            <p:spPr>
              <a:xfrm>
                <a:off x="863702" y="2059154"/>
                <a:ext cx="283780" cy="173588"/>
              </a:xfrm>
              <a:custGeom>
                <a:avLst/>
                <a:gdLst/>
                <a:ahLst/>
                <a:cxnLst/>
                <a:rect l="l" t="t" r="r" b="b"/>
                <a:pathLst>
                  <a:path w="14991" h="9170" extrusionOk="0">
                    <a:moveTo>
                      <a:pt x="6988" y="0"/>
                    </a:moveTo>
                    <a:lnTo>
                      <a:pt x="6503" y="31"/>
                    </a:lnTo>
                    <a:lnTo>
                      <a:pt x="6048" y="76"/>
                    </a:lnTo>
                    <a:lnTo>
                      <a:pt x="5594" y="152"/>
                    </a:lnTo>
                    <a:lnTo>
                      <a:pt x="5169" y="228"/>
                    </a:lnTo>
                    <a:lnTo>
                      <a:pt x="4775" y="334"/>
                    </a:lnTo>
                    <a:lnTo>
                      <a:pt x="4381" y="455"/>
                    </a:lnTo>
                    <a:lnTo>
                      <a:pt x="4017" y="591"/>
                    </a:lnTo>
                    <a:lnTo>
                      <a:pt x="3654" y="758"/>
                    </a:lnTo>
                    <a:lnTo>
                      <a:pt x="3320" y="940"/>
                    </a:lnTo>
                    <a:lnTo>
                      <a:pt x="3017" y="1122"/>
                    </a:lnTo>
                    <a:lnTo>
                      <a:pt x="2714" y="1334"/>
                    </a:lnTo>
                    <a:lnTo>
                      <a:pt x="2426" y="1576"/>
                    </a:lnTo>
                    <a:lnTo>
                      <a:pt x="2168" y="1819"/>
                    </a:lnTo>
                    <a:lnTo>
                      <a:pt x="1926" y="2077"/>
                    </a:lnTo>
                    <a:lnTo>
                      <a:pt x="1683" y="2365"/>
                    </a:lnTo>
                    <a:lnTo>
                      <a:pt x="1471" y="2668"/>
                    </a:lnTo>
                    <a:lnTo>
                      <a:pt x="1274" y="2986"/>
                    </a:lnTo>
                    <a:lnTo>
                      <a:pt x="1092" y="3320"/>
                    </a:lnTo>
                    <a:lnTo>
                      <a:pt x="926" y="3668"/>
                    </a:lnTo>
                    <a:lnTo>
                      <a:pt x="774" y="4032"/>
                    </a:lnTo>
                    <a:lnTo>
                      <a:pt x="638" y="4411"/>
                    </a:lnTo>
                    <a:lnTo>
                      <a:pt x="501" y="4820"/>
                    </a:lnTo>
                    <a:lnTo>
                      <a:pt x="395" y="5229"/>
                    </a:lnTo>
                    <a:lnTo>
                      <a:pt x="304" y="5669"/>
                    </a:lnTo>
                    <a:lnTo>
                      <a:pt x="213" y="6108"/>
                    </a:lnTo>
                    <a:lnTo>
                      <a:pt x="153" y="6578"/>
                    </a:lnTo>
                    <a:lnTo>
                      <a:pt x="92" y="7063"/>
                    </a:lnTo>
                    <a:lnTo>
                      <a:pt x="46" y="7548"/>
                    </a:lnTo>
                    <a:lnTo>
                      <a:pt x="16" y="8064"/>
                    </a:lnTo>
                    <a:lnTo>
                      <a:pt x="1" y="8594"/>
                    </a:lnTo>
                    <a:lnTo>
                      <a:pt x="1" y="9140"/>
                    </a:lnTo>
                    <a:lnTo>
                      <a:pt x="274" y="9155"/>
                    </a:lnTo>
                    <a:lnTo>
                      <a:pt x="607" y="9170"/>
                    </a:lnTo>
                    <a:lnTo>
                      <a:pt x="1032" y="9170"/>
                    </a:lnTo>
                    <a:lnTo>
                      <a:pt x="1547" y="9140"/>
                    </a:lnTo>
                    <a:lnTo>
                      <a:pt x="1820" y="9094"/>
                    </a:lnTo>
                    <a:lnTo>
                      <a:pt x="2108" y="9049"/>
                    </a:lnTo>
                    <a:lnTo>
                      <a:pt x="2411" y="8988"/>
                    </a:lnTo>
                    <a:lnTo>
                      <a:pt x="2729" y="8912"/>
                    </a:lnTo>
                    <a:lnTo>
                      <a:pt x="3047" y="8821"/>
                    </a:lnTo>
                    <a:lnTo>
                      <a:pt x="3381" y="8700"/>
                    </a:lnTo>
                    <a:lnTo>
                      <a:pt x="3714" y="8564"/>
                    </a:lnTo>
                    <a:lnTo>
                      <a:pt x="4048" y="8397"/>
                    </a:lnTo>
                    <a:lnTo>
                      <a:pt x="4366" y="8215"/>
                    </a:lnTo>
                    <a:lnTo>
                      <a:pt x="4700" y="8003"/>
                    </a:lnTo>
                    <a:lnTo>
                      <a:pt x="5018" y="7760"/>
                    </a:lnTo>
                    <a:lnTo>
                      <a:pt x="5321" y="7488"/>
                    </a:lnTo>
                    <a:lnTo>
                      <a:pt x="5624" y="7184"/>
                    </a:lnTo>
                    <a:lnTo>
                      <a:pt x="5912" y="6851"/>
                    </a:lnTo>
                    <a:lnTo>
                      <a:pt x="6185" y="6472"/>
                    </a:lnTo>
                    <a:lnTo>
                      <a:pt x="6443" y="6063"/>
                    </a:lnTo>
                    <a:lnTo>
                      <a:pt x="6564" y="5836"/>
                    </a:lnTo>
                    <a:lnTo>
                      <a:pt x="6685" y="5608"/>
                    </a:lnTo>
                    <a:lnTo>
                      <a:pt x="6791" y="5381"/>
                    </a:lnTo>
                    <a:lnTo>
                      <a:pt x="6897" y="5123"/>
                    </a:lnTo>
                    <a:lnTo>
                      <a:pt x="6988" y="4865"/>
                    </a:lnTo>
                    <a:lnTo>
                      <a:pt x="7094" y="4593"/>
                    </a:lnTo>
                    <a:lnTo>
                      <a:pt x="7170" y="4305"/>
                    </a:lnTo>
                    <a:lnTo>
                      <a:pt x="7246" y="4017"/>
                    </a:lnTo>
                    <a:lnTo>
                      <a:pt x="7322" y="3714"/>
                    </a:lnTo>
                    <a:lnTo>
                      <a:pt x="7382" y="3395"/>
                    </a:lnTo>
                    <a:lnTo>
                      <a:pt x="7443" y="3062"/>
                    </a:lnTo>
                    <a:lnTo>
                      <a:pt x="7504" y="2728"/>
                    </a:lnTo>
                    <a:lnTo>
                      <a:pt x="7549" y="3062"/>
                    </a:lnTo>
                    <a:lnTo>
                      <a:pt x="7610" y="3395"/>
                    </a:lnTo>
                    <a:lnTo>
                      <a:pt x="7670" y="3714"/>
                    </a:lnTo>
                    <a:lnTo>
                      <a:pt x="7746" y="4017"/>
                    </a:lnTo>
                    <a:lnTo>
                      <a:pt x="7822" y="4305"/>
                    </a:lnTo>
                    <a:lnTo>
                      <a:pt x="7913" y="4593"/>
                    </a:lnTo>
                    <a:lnTo>
                      <a:pt x="8004" y="4865"/>
                    </a:lnTo>
                    <a:lnTo>
                      <a:pt x="8095" y="5123"/>
                    </a:lnTo>
                    <a:lnTo>
                      <a:pt x="8201" y="5381"/>
                    </a:lnTo>
                    <a:lnTo>
                      <a:pt x="8307" y="5608"/>
                    </a:lnTo>
                    <a:lnTo>
                      <a:pt x="8428" y="5836"/>
                    </a:lnTo>
                    <a:lnTo>
                      <a:pt x="8549" y="6063"/>
                    </a:lnTo>
                    <a:lnTo>
                      <a:pt x="8807" y="6472"/>
                    </a:lnTo>
                    <a:lnTo>
                      <a:pt x="9080" y="6851"/>
                    </a:lnTo>
                    <a:lnTo>
                      <a:pt x="9368" y="7184"/>
                    </a:lnTo>
                    <a:lnTo>
                      <a:pt x="9671" y="7488"/>
                    </a:lnTo>
                    <a:lnTo>
                      <a:pt x="9974" y="7760"/>
                    </a:lnTo>
                    <a:lnTo>
                      <a:pt x="10292" y="8003"/>
                    </a:lnTo>
                    <a:lnTo>
                      <a:pt x="10626" y="8215"/>
                    </a:lnTo>
                    <a:lnTo>
                      <a:pt x="10959" y="8397"/>
                    </a:lnTo>
                    <a:lnTo>
                      <a:pt x="11278" y="8564"/>
                    </a:lnTo>
                    <a:lnTo>
                      <a:pt x="11611" y="8700"/>
                    </a:lnTo>
                    <a:lnTo>
                      <a:pt x="11944" y="8821"/>
                    </a:lnTo>
                    <a:lnTo>
                      <a:pt x="12263" y="8912"/>
                    </a:lnTo>
                    <a:lnTo>
                      <a:pt x="12581" y="8988"/>
                    </a:lnTo>
                    <a:lnTo>
                      <a:pt x="12884" y="9049"/>
                    </a:lnTo>
                    <a:lnTo>
                      <a:pt x="13172" y="9094"/>
                    </a:lnTo>
                    <a:lnTo>
                      <a:pt x="13460" y="9140"/>
                    </a:lnTo>
                    <a:lnTo>
                      <a:pt x="13960" y="9170"/>
                    </a:lnTo>
                    <a:lnTo>
                      <a:pt x="14385" y="9170"/>
                    </a:lnTo>
                    <a:lnTo>
                      <a:pt x="14718" y="9155"/>
                    </a:lnTo>
                    <a:lnTo>
                      <a:pt x="14991" y="9140"/>
                    </a:lnTo>
                    <a:lnTo>
                      <a:pt x="14991" y="8594"/>
                    </a:lnTo>
                    <a:lnTo>
                      <a:pt x="14976" y="8064"/>
                    </a:lnTo>
                    <a:lnTo>
                      <a:pt x="14945" y="7548"/>
                    </a:lnTo>
                    <a:lnTo>
                      <a:pt x="14900" y="7063"/>
                    </a:lnTo>
                    <a:lnTo>
                      <a:pt x="14839" y="6578"/>
                    </a:lnTo>
                    <a:lnTo>
                      <a:pt x="14779" y="6108"/>
                    </a:lnTo>
                    <a:lnTo>
                      <a:pt x="14688" y="5669"/>
                    </a:lnTo>
                    <a:lnTo>
                      <a:pt x="14597" y="5229"/>
                    </a:lnTo>
                    <a:lnTo>
                      <a:pt x="14491" y="4820"/>
                    </a:lnTo>
                    <a:lnTo>
                      <a:pt x="14370" y="4411"/>
                    </a:lnTo>
                    <a:lnTo>
                      <a:pt x="14218" y="4032"/>
                    </a:lnTo>
                    <a:lnTo>
                      <a:pt x="14066" y="3668"/>
                    </a:lnTo>
                    <a:lnTo>
                      <a:pt x="13900" y="3320"/>
                    </a:lnTo>
                    <a:lnTo>
                      <a:pt x="13718" y="2986"/>
                    </a:lnTo>
                    <a:lnTo>
                      <a:pt x="13521" y="2668"/>
                    </a:lnTo>
                    <a:lnTo>
                      <a:pt x="13309" y="2365"/>
                    </a:lnTo>
                    <a:lnTo>
                      <a:pt x="13066" y="2077"/>
                    </a:lnTo>
                    <a:lnTo>
                      <a:pt x="12824" y="1819"/>
                    </a:lnTo>
                    <a:lnTo>
                      <a:pt x="12566" y="1576"/>
                    </a:lnTo>
                    <a:lnTo>
                      <a:pt x="12278" y="1334"/>
                    </a:lnTo>
                    <a:lnTo>
                      <a:pt x="11975" y="1122"/>
                    </a:lnTo>
                    <a:lnTo>
                      <a:pt x="11672" y="940"/>
                    </a:lnTo>
                    <a:lnTo>
                      <a:pt x="11338" y="758"/>
                    </a:lnTo>
                    <a:lnTo>
                      <a:pt x="10990" y="591"/>
                    </a:lnTo>
                    <a:lnTo>
                      <a:pt x="10611" y="455"/>
                    </a:lnTo>
                    <a:lnTo>
                      <a:pt x="10232" y="334"/>
                    </a:lnTo>
                    <a:lnTo>
                      <a:pt x="9823" y="228"/>
                    </a:lnTo>
                    <a:lnTo>
                      <a:pt x="9398" y="152"/>
                    </a:lnTo>
                    <a:lnTo>
                      <a:pt x="8943" y="76"/>
                    </a:lnTo>
                    <a:lnTo>
                      <a:pt x="8489" y="31"/>
                    </a:lnTo>
                    <a:lnTo>
                      <a:pt x="8004" y="0"/>
                    </a:lnTo>
                    <a:close/>
                  </a:path>
                </a:pathLst>
              </a:custGeom>
              <a:solidFill>
                <a:srgbClr val="0A3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2;p38">
                <a:extLst>
                  <a:ext uri="{FF2B5EF4-FFF2-40B4-BE49-F238E27FC236}">
                    <a16:creationId xmlns:a16="http://schemas.microsoft.com/office/drawing/2014/main" id="{8D79715D-7C4A-47F8-90EE-960B3A2FF2AC}"/>
                  </a:ext>
                </a:extLst>
              </p:cNvPr>
              <p:cNvSpPr/>
              <p:nvPr/>
            </p:nvSpPr>
            <p:spPr>
              <a:xfrm>
                <a:off x="919375" y="2222974"/>
                <a:ext cx="53667" cy="19820"/>
              </a:xfrm>
              <a:custGeom>
                <a:avLst/>
                <a:gdLst/>
                <a:ahLst/>
                <a:cxnLst/>
                <a:rect l="l" t="t" r="r" b="b"/>
                <a:pathLst>
                  <a:path w="2835" h="1047" extrusionOk="0">
                    <a:moveTo>
                      <a:pt x="1213" y="1"/>
                    </a:moveTo>
                    <a:lnTo>
                      <a:pt x="1016" y="46"/>
                    </a:lnTo>
                    <a:lnTo>
                      <a:pt x="819" y="107"/>
                    </a:lnTo>
                    <a:lnTo>
                      <a:pt x="622" y="198"/>
                    </a:lnTo>
                    <a:lnTo>
                      <a:pt x="455" y="304"/>
                    </a:lnTo>
                    <a:lnTo>
                      <a:pt x="303" y="440"/>
                    </a:lnTo>
                    <a:lnTo>
                      <a:pt x="152" y="577"/>
                    </a:lnTo>
                    <a:lnTo>
                      <a:pt x="31" y="759"/>
                    </a:lnTo>
                    <a:lnTo>
                      <a:pt x="0" y="819"/>
                    </a:lnTo>
                    <a:lnTo>
                      <a:pt x="0" y="895"/>
                    </a:lnTo>
                    <a:lnTo>
                      <a:pt x="31" y="971"/>
                    </a:lnTo>
                    <a:lnTo>
                      <a:pt x="91" y="1016"/>
                    </a:lnTo>
                    <a:lnTo>
                      <a:pt x="152" y="1046"/>
                    </a:lnTo>
                    <a:lnTo>
                      <a:pt x="228" y="1046"/>
                    </a:lnTo>
                    <a:lnTo>
                      <a:pt x="303" y="1016"/>
                    </a:lnTo>
                    <a:lnTo>
                      <a:pt x="349" y="956"/>
                    </a:lnTo>
                    <a:lnTo>
                      <a:pt x="455" y="834"/>
                    </a:lnTo>
                    <a:lnTo>
                      <a:pt x="561" y="713"/>
                    </a:lnTo>
                    <a:lnTo>
                      <a:pt x="682" y="622"/>
                    </a:lnTo>
                    <a:lnTo>
                      <a:pt x="819" y="531"/>
                    </a:lnTo>
                    <a:lnTo>
                      <a:pt x="955" y="471"/>
                    </a:lnTo>
                    <a:lnTo>
                      <a:pt x="1107" y="425"/>
                    </a:lnTo>
                    <a:lnTo>
                      <a:pt x="1258" y="395"/>
                    </a:lnTo>
                    <a:lnTo>
                      <a:pt x="1425" y="380"/>
                    </a:lnTo>
                    <a:lnTo>
                      <a:pt x="1577" y="395"/>
                    </a:lnTo>
                    <a:lnTo>
                      <a:pt x="1743" y="425"/>
                    </a:lnTo>
                    <a:lnTo>
                      <a:pt x="1880" y="471"/>
                    </a:lnTo>
                    <a:lnTo>
                      <a:pt x="2031" y="531"/>
                    </a:lnTo>
                    <a:lnTo>
                      <a:pt x="2168" y="622"/>
                    </a:lnTo>
                    <a:lnTo>
                      <a:pt x="2289" y="713"/>
                    </a:lnTo>
                    <a:lnTo>
                      <a:pt x="2395" y="834"/>
                    </a:lnTo>
                    <a:lnTo>
                      <a:pt x="2486" y="956"/>
                    </a:lnTo>
                    <a:lnTo>
                      <a:pt x="2516" y="1001"/>
                    </a:lnTo>
                    <a:lnTo>
                      <a:pt x="2562" y="1031"/>
                    </a:lnTo>
                    <a:lnTo>
                      <a:pt x="2607" y="1046"/>
                    </a:lnTo>
                    <a:lnTo>
                      <a:pt x="2698" y="1046"/>
                    </a:lnTo>
                    <a:lnTo>
                      <a:pt x="2759" y="1016"/>
                    </a:lnTo>
                    <a:lnTo>
                      <a:pt x="2804" y="971"/>
                    </a:lnTo>
                    <a:lnTo>
                      <a:pt x="2835" y="895"/>
                    </a:lnTo>
                    <a:lnTo>
                      <a:pt x="2835" y="819"/>
                    </a:lnTo>
                    <a:lnTo>
                      <a:pt x="2820" y="759"/>
                    </a:lnTo>
                    <a:lnTo>
                      <a:pt x="2683" y="577"/>
                    </a:lnTo>
                    <a:lnTo>
                      <a:pt x="2547" y="440"/>
                    </a:lnTo>
                    <a:lnTo>
                      <a:pt x="2380" y="304"/>
                    </a:lnTo>
                    <a:lnTo>
                      <a:pt x="2213" y="198"/>
                    </a:lnTo>
                    <a:lnTo>
                      <a:pt x="2031" y="107"/>
                    </a:lnTo>
                    <a:lnTo>
                      <a:pt x="1834" y="46"/>
                    </a:lnTo>
                    <a:lnTo>
                      <a:pt x="16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3;p38">
                <a:extLst>
                  <a:ext uri="{FF2B5EF4-FFF2-40B4-BE49-F238E27FC236}">
                    <a16:creationId xmlns:a16="http://schemas.microsoft.com/office/drawing/2014/main" id="{CCC94A4D-F960-4C57-BAD2-F6E6F48EF4E7}"/>
                  </a:ext>
                </a:extLst>
              </p:cNvPr>
              <p:cNvSpPr/>
              <p:nvPr/>
            </p:nvSpPr>
            <p:spPr>
              <a:xfrm>
                <a:off x="1038161" y="2222974"/>
                <a:ext cx="53667" cy="19820"/>
              </a:xfrm>
              <a:custGeom>
                <a:avLst/>
                <a:gdLst/>
                <a:ahLst/>
                <a:cxnLst/>
                <a:rect l="l" t="t" r="r" b="b"/>
                <a:pathLst>
                  <a:path w="2835" h="1047" extrusionOk="0">
                    <a:moveTo>
                      <a:pt x="1213" y="1"/>
                    </a:moveTo>
                    <a:lnTo>
                      <a:pt x="1001" y="46"/>
                    </a:lnTo>
                    <a:lnTo>
                      <a:pt x="804" y="107"/>
                    </a:lnTo>
                    <a:lnTo>
                      <a:pt x="622" y="198"/>
                    </a:lnTo>
                    <a:lnTo>
                      <a:pt x="455" y="304"/>
                    </a:lnTo>
                    <a:lnTo>
                      <a:pt x="288" y="440"/>
                    </a:lnTo>
                    <a:lnTo>
                      <a:pt x="152" y="577"/>
                    </a:lnTo>
                    <a:lnTo>
                      <a:pt x="31" y="759"/>
                    </a:lnTo>
                    <a:lnTo>
                      <a:pt x="0" y="819"/>
                    </a:lnTo>
                    <a:lnTo>
                      <a:pt x="0" y="895"/>
                    </a:lnTo>
                    <a:lnTo>
                      <a:pt x="31" y="971"/>
                    </a:lnTo>
                    <a:lnTo>
                      <a:pt x="76" y="1016"/>
                    </a:lnTo>
                    <a:lnTo>
                      <a:pt x="152" y="1046"/>
                    </a:lnTo>
                    <a:lnTo>
                      <a:pt x="228" y="1046"/>
                    </a:lnTo>
                    <a:lnTo>
                      <a:pt x="288" y="1016"/>
                    </a:lnTo>
                    <a:lnTo>
                      <a:pt x="349" y="956"/>
                    </a:lnTo>
                    <a:lnTo>
                      <a:pt x="440" y="834"/>
                    </a:lnTo>
                    <a:lnTo>
                      <a:pt x="561" y="713"/>
                    </a:lnTo>
                    <a:lnTo>
                      <a:pt x="682" y="622"/>
                    </a:lnTo>
                    <a:lnTo>
                      <a:pt x="804" y="531"/>
                    </a:lnTo>
                    <a:lnTo>
                      <a:pt x="955" y="471"/>
                    </a:lnTo>
                    <a:lnTo>
                      <a:pt x="1107" y="425"/>
                    </a:lnTo>
                    <a:lnTo>
                      <a:pt x="1258" y="395"/>
                    </a:lnTo>
                    <a:lnTo>
                      <a:pt x="1410" y="380"/>
                    </a:lnTo>
                    <a:lnTo>
                      <a:pt x="1577" y="395"/>
                    </a:lnTo>
                    <a:lnTo>
                      <a:pt x="1728" y="425"/>
                    </a:lnTo>
                    <a:lnTo>
                      <a:pt x="1880" y="471"/>
                    </a:lnTo>
                    <a:lnTo>
                      <a:pt x="2031" y="531"/>
                    </a:lnTo>
                    <a:lnTo>
                      <a:pt x="2152" y="622"/>
                    </a:lnTo>
                    <a:lnTo>
                      <a:pt x="2274" y="713"/>
                    </a:lnTo>
                    <a:lnTo>
                      <a:pt x="2395" y="834"/>
                    </a:lnTo>
                    <a:lnTo>
                      <a:pt x="2486" y="956"/>
                    </a:lnTo>
                    <a:lnTo>
                      <a:pt x="2516" y="1001"/>
                    </a:lnTo>
                    <a:lnTo>
                      <a:pt x="2562" y="1031"/>
                    </a:lnTo>
                    <a:lnTo>
                      <a:pt x="2607" y="1046"/>
                    </a:lnTo>
                    <a:lnTo>
                      <a:pt x="2698" y="1046"/>
                    </a:lnTo>
                    <a:lnTo>
                      <a:pt x="2759" y="1016"/>
                    </a:lnTo>
                    <a:lnTo>
                      <a:pt x="2804" y="971"/>
                    </a:lnTo>
                    <a:lnTo>
                      <a:pt x="2835" y="895"/>
                    </a:lnTo>
                    <a:lnTo>
                      <a:pt x="2835" y="819"/>
                    </a:lnTo>
                    <a:lnTo>
                      <a:pt x="2804" y="759"/>
                    </a:lnTo>
                    <a:lnTo>
                      <a:pt x="2683" y="577"/>
                    </a:lnTo>
                    <a:lnTo>
                      <a:pt x="2547" y="440"/>
                    </a:lnTo>
                    <a:lnTo>
                      <a:pt x="2380" y="304"/>
                    </a:lnTo>
                    <a:lnTo>
                      <a:pt x="2213" y="198"/>
                    </a:lnTo>
                    <a:lnTo>
                      <a:pt x="2031" y="107"/>
                    </a:lnTo>
                    <a:lnTo>
                      <a:pt x="1834" y="46"/>
                    </a:lnTo>
                    <a:lnTo>
                      <a:pt x="16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34;p38">
                <a:extLst>
                  <a:ext uri="{FF2B5EF4-FFF2-40B4-BE49-F238E27FC236}">
                    <a16:creationId xmlns:a16="http://schemas.microsoft.com/office/drawing/2014/main" id="{C9C25099-849B-431C-A142-D44665A2E710}"/>
                  </a:ext>
                </a:extLst>
              </p:cNvPr>
              <p:cNvSpPr/>
              <p:nvPr/>
            </p:nvSpPr>
            <p:spPr>
              <a:xfrm>
                <a:off x="974177" y="2318230"/>
                <a:ext cx="59686" cy="28433"/>
              </a:xfrm>
              <a:custGeom>
                <a:avLst/>
                <a:gdLst/>
                <a:ahLst/>
                <a:cxnLst/>
                <a:rect l="l" t="t" r="r" b="b"/>
                <a:pathLst>
                  <a:path w="3153" h="1502" extrusionOk="0">
                    <a:moveTo>
                      <a:pt x="0" y="1"/>
                    </a:moveTo>
                    <a:lnTo>
                      <a:pt x="15" y="152"/>
                    </a:lnTo>
                    <a:lnTo>
                      <a:pt x="46" y="304"/>
                    </a:lnTo>
                    <a:lnTo>
                      <a:pt x="76" y="440"/>
                    </a:lnTo>
                    <a:lnTo>
                      <a:pt x="137" y="592"/>
                    </a:lnTo>
                    <a:lnTo>
                      <a:pt x="212" y="713"/>
                    </a:lnTo>
                    <a:lnTo>
                      <a:pt x="288" y="834"/>
                    </a:lnTo>
                    <a:lnTo>
                      <a:pt x="379" y="956"/>
                    </a:lnTo>
                    <a:lnTo>
                      <a:pt x="485" y="1062"/>
                    </a:lnTo>
                    <a:lnTo>
                      <a:pt x="591" y="1153"/>
                    </a:lnTo>
                    <a:lnTo>
                      <a:pt x="713" y="1244"/>
                    </a:lnTo>
                    <a:lnTo>
                      <a:pt x="834" y="1319"/>
                    </a:lnTo>
                    <a:lnTo>
                      <a:pt x="970" y="1380"/>
                    </a:lnTo>
                    <a:lnTo>
                      <a:pt x="1107" y="1425"/>
                    </a:lnTo>
                    <a:lnTo>
                      <a:pt x="1258" y="1471"/>
                    </a:lnTo>
                    <a:lnTo>
                      <a:pt x="1410" y="1486"/>
                    </a:lnTo>
                    <a:lnTo>
                      <a:pt x="1577" y="1501"/>
                    </a:lnTo>
                    <a:lnTo>
                      <a:pt x="1728" y="1486"/>
                    </a:lnTo>
                    <a:lnTo>
                      <a:pt x="1880" y="1471"/>
                    </a:lnTo>
                    <a:lnTo>
                      <a:pt x="2031" y="1425"/>
                    </a:lnTo>
                    <a:lnTo>
                      <a:pt x="2168" y="1380"/>
                    </a:lnTo>
                    <a:lnTo>
                      <a:pt x="2304" y="1319"/>
                    </a:lnTo>
                    <a:lnTo>
                      <a:pt x="2425" y="1244"/>
                    </a:lnTo>
                    <a:lnTo>
                      <a:pt x="2547" y="1153"/>
                    </a:lnTo>
                    <a:lnTo>
                      <a:pt x="2653" y="1062"/>
                    </a:lnTo>
                    <a:lnTo>
                      <a:pt x="2759" y="956"/>
                    </a:lnTo>
                    <a:lnTo>
                      <a:pt x="2850" y="834"/>
                    </a:lnTo>
                    <a:lnTo>
                      <a:pt x="2926" y="713"/>
                    </a:lnTo>
                    <a:lnTo>
                      <a:pt x="3001" y="592"/>
                    </a:lnTo>
                    <a:lnTo>
                      <a:pt x="3062" y="440"/>
                    </a:lnTo>
                    <a:lnTo>
                      <a:pt x="3092" y="304"/>
                    </a:lnTo>
                    <a:lnTo>
                      <a:pt x="3123" y="152"/>
                    </a:lnTo>
                    <a:lnTo>
                      <a:pt x="3153" y="1"/>
                    </a:lnTo>
                    <a:lnTo>
                      <a:pt x="2971" y="92"/>
                    </a:lnTo>
                    <a:lnTo>
                      <a:pt x="2789" y="183"/>
                    </a:lnTo>
                    <a:lnTo>
                      <a:pt x="2592" y="243"/>
                    </a:lnTo>
                    <a:lnTo>
                      <a:pt x="2395" y="304"/>
                    </a:lnTo>
                    <a:lnTo>
                      <a:pt x="2198" y="364"/>
                    </a:lnTo>
                    <a:lnTo>
                      <a:pt x="1986" y="395"/>
                    </a:lnTo>
                    <a:lnTo>
                      <a:pt x="1789" y="410"/>
                    </a:lnTo>
                    <a:lnTo>
                      <a:pt x="1577" y="425"/>
                    </a:lnTo>
                    <a:lnTo>
                      <a:pt x="1349" y="410"/>
                    </a:lnTo>
                    <a:lnTo>
                      <a:pt x="1152" y="395"/>
                    </a:lnTo>
                    <a:lnTo>
                      <a:pt x="940" y="364"/>
                    </a:lnTo>
                    <a:lnTo>
                      <a:pt x="743" y="304"/>
                    </a:lnTo>
                    <a:lnTo>
                      <a:pt x="546" y="243"/>
                    </a:lnTo>
                    <a:lnTo>
                      <a:pt x="349" y="183"/>
                    </a:lnTo>
                    <a:lnTo>
                      <a:pt x="167" y="92"/>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35;p38">
                <a:extLst>
                  <a:ext uri="{FF2B5EF4-FFF2-40B4-BE49-F238E27FC236}">
                    <a16:creationId xmlns:a16="http://schemas.microsoft.com/office/drawing/2014/main" id="{B69E1F77-CE7E-4EEE-90D3-37B47064D9E2}"/>
                  </a:ext>
                </a:extLst>
              </p:cNvPr>
              <p:cNvSpPr/>
              <p:nvPr/>
            </p:nvSpPr>
            <p:spPr>
              <a:xfrm>
                <a:off x="985081" y="2294700"/>
                <a:ext cx="37595" cy="17813"/>
              </a:xfrm>
              <a:custGeom>
                <a:avLst/>
                <a:gdLst/>
                <a:ahLst/>
                <a:cxnLst/>
                <a:rect l="l" t="t" r="r" b="b"/>
                <a:pathLst>
                  <a:path w="1986" h="941" extrusionOk="0">
                    <a:moveTo>
                      <a:pt x="0" y="1"/>
                    </a:moveTo>
                    <a:lnTo>
                      <a:pt x="0" y="92"/>
                    </a:lnTo>
                    <a:lnTo>
                      <a:pt x="31" y="198"/>
                    </a:lnTo>
                    <a:lnTo>
                      <a:pt x="91" y="365"/>
                    </a:lnTo>
                    <a:lnTo>
                      <a:pt x="182" y="531"/>
                    </a:lnTo>
                    <a:lnTo>
                      <a:pt x="303" y="668"/>
                    </a:lnTo>
                    <a:lnTo>
                      <a:pt x="455" y="789"/>
                    </a:lnTo>
                    <a:lnTo>
                      <a:pt x="622" y="880"/>
                    </a:lnTo>
                    <a:lnTo>
                      <a:pt x="697" y="910"/>
                    </a:lnTo>
                    <a:lnTo>
                      <a:pt x="804" y="925"/>
                    </a:lnTo>
                    <a:lnTo>
                      <a:pt x="894" y="941"/>
                    </a:lnTo>
                    <a:lnTo>
                      <a:pt x="1092" y="941"/>
                    </a:lnTo>
                    <a:lnTo>
                      <a:pt x="1182" y="925"/>
                    </a:lnTo>
                    <a:lnTo>
                      <a:pt x="1289" y="910"/>
                    </a:lnTo>
                    <a:lnTo>
                      <a:pt x="1364" y="880"/>
                    </a:lnTo>
                    <a:lnTo>
                      <a:pt x="1531" y="789"/>
                    </a:lnTo>
                    <a:lnTo>
                      <a:pt x="1683" y="668"/>
                    </a:lnTo>
                    <a:lnTo>
                      <a:pt x="1804" y="531"/>
                    </a:lnTo>
                    <a:lnTo>
                      <a:pt x="1895" y="365"/>
                    </a:lnTo>
                    <a:lnTo>
                      <a:pt x="1955" y="198"/>
                    </a:lnTo>
                    <a:lnTo>
                      <a:pt x="1986" y="92"/>
                    </a:lnTo>
                    <a:lnTo>
                      <a:pt x="1986" y="1"/>
                    </a:lnTo>
                    <a:lnTo>
                      <a:pt x="1758" y="107"/>
                    </a:lnTo>
                    <a:lnTo>
                      <a:pt x="1516" y="198"/>
                    </a:lnTo>
                    <a:lnTo>
                      <a:pt x="1258" y="243"/>
                    </a:lnTo>
                    <a:lnTo>
                      <a:pt x="1122" y="259"/>
                    </a:lnTo>
                    <a:lnTo>
                      <a:pt x="864" y="259"/>
                    </a:lnTo>
                    <a:lnTo>
                      <a:pt x="728" y="243"/>
                    </a:lnTo>
                    <a:lnTo>
                      <a:pt x="470" y="198"/>
                    </a:lnTo>
                    <a:lnTo>
                      <a:pt x="228" y="107"/>
                    </a:lnTo>
                    <a:lnTo>
                      <a:pt x="0" y="1"/>
                    </a:lnTo>
                    <a:close/>
                  </a:path>
                </a:pathLst>
              </a:custGeom>
              <a:solidFill>
                <a:srgbClr val="DDB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536;p38">
              <a:extLst>
                <a:ext uri="{FF2B5EF4-FFF2-40B4-BE49-F238E27FC236}">
                  <a16:creationId xmlns:a16="http://schemas.microsoft.com/office/drawing/2014/main" id="{1D282800-526A-4FFD-9D8F-168AF6E5873C}"/>
                </a:ext>
              </a:extLst>
            </p:cNvPr>
            <p:cNvSpPr/>
            <p:nvPr/>
          </p:nvSpPr>
          <p:spPr>
            <a:xfrm>
              <a:off x="4332975" y="967550"/>
              <a:ext cx="219000" cy="219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37;p38">
              <a:extLst>
                <a:ext uri="{FF2B5EF4-FFF2-40B4-BE49-F238E27FC236}">
                  <a16:creationId xmlns:a16="http://schemas.microsoft.com/office/drawing/2014/main" id="{4E981C1B-2310-4CC4-B350-7D55F9581D76}"/>
                </a:ext>
              </a:extLst>
            </p:cNvPr>
            <p:cNvSpPr/>
            <p:nvPr/>
          </p:nvSpPr>
          <p:spPr>
            <a:xfrm>
              <a:off x="4609175" y="1500950"/>
              <a:ext cx="219000" cy="219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38;p38">
              <a:extLst>
                <a:ext uri="{FF2B5EF4-FFF2-40B4-BE49-F238E27FC236}">
                  <a16:creationId xmlns:a16="http://schemas.microsoft.com/office/drawing/2014/main" id="{DF18DDF2-81C6-4DEF-AB74-BB83C419F8E3}"/>
                </a:ext>
              </a:extLst>
            </p:cNvPr>
            <p:cNvSpPr/>
            <p:nvPr/>
          </p:nvSpPr>
          <p:spPr>
            <a:xfrm>
              <a:off x="4609175" y="2198225"/>
              <a:ext cx="219000" cy="219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39;p38">
              <a:extLst>
                <a:ext uri="{FF2B5EF4-FFF2-40B4-BE49-F238E27FC236}">
                  <a16:creationId xmlns:a16="http://schemas.microsoft.com/office/drawing/2014/main" id="{F1D07FCF-7834-4BDE-B027-C54D1DF90980}"/>
                </a:ext>
              </a:extLst>
            </p:cNvPr>
            <p:cNvSpPr/>
            <p:nvPr/>
          </p:nvSpPr>
          <p:spPr>
            <a:xfrm>
              <a:off x="4462500" y="2438025"/>
              <a:ext cx="219000" cy="219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676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43DADB3-BF94-44ED-9D23-3D29D7543017}"/>
              </a:ext>
            </a:extLst>
          </p:cNvPr>
          <p:cNvSpPr>
            <a:spLocks noGrp="1"/>
          </p:cNvSpPr>
          <p:nvPr>
            <p:ph type="title"/>
          </p:nvPr>
        </p:nvSpPr>
        <p:spPr>
          <a:xfrm>
            <a:off x="89327" y="199238"/>
            <a:ext cx="3411213" cy="398010"/>
          </a:xfrm>
        </p:spPr>
        <p:txBody>
          <a:bodyPr>
            <a:normAutofit fontScale="90000"/>
          </a:bodyPr>
          <a:lstStyle/>
          <a:p>
            <a:r>
              <a:rPr lang="en-US" dirty="0"/>
              <a:t>Data Introduction</a:t>
            </a:r>
          </a:p>
        </p:txBody>
      </p:sp>
      <p:sp>
        <p:nvSpPr>
          <p:cNvPr id="4" name="Rectangle 1">
            <a:extLst>
              <a:ext uri="{FF2B5EF4-FFF2-40B4-BE49-F238E27FC236}">
                <a16:creationId xmlns:a16="http://schemas.microsoft.com/office/drawing/2014/main" id="{0F1C809C-9311-439E-8369-46E12B41D416}"/>
              </a:ext>
            </a:extLst>
          </p:cNvPr>
          <p:cNvSpPr>
            <a:spLocks noChangeArrowheads="1"/>
          </p:cNvSpPr>
          <p:nvPr/>
        </p:nvSpPr>
        <p:spPr bwMode="auto">
          <a:xfrm>
            <a:off x="431799" y="670406"/>
            <a:ext cx="6951134" cy="1919762"/>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kumimoji="0" lang="en-US" altLang="en-US" b="0" i="0" u="none" strike="noStrike" cap="none" normalizeH="0" baseline="0" dirty="0">
                <a:ln>
                  <a:noFill/>
                </a:ln>
                <a:solidFill>
                  <a:srgbClr val="70757A"/>
                </a:solidFill>
                <a:effectLst/>
                <a:latin typeface="inherit"/>
                <a:cs typeface="Arial" panose="020B0604020202020204" pitchFamily="34" charset="0"/>
              </a:rPr>
              <a:t>The data used for analysis is data with a period of four years. It has transactions from January 1 2011 until April 31 2014. There were 51,290 transaction lines data during the period.</a:t>
            </a:r>
          </a:p>
          <a:p>
            <a:pPr>
              <a:buClrTx/>
            </a:pPr>
            <a:endParaRPr kumimoji="0" lang="en-US" altLang="en-US" b="0" i="0" u="none" strike="noStrike" cap="none" normalizeH="0" baseline="0" dirty="0">
              <a:ln>
                <a:noFill/>
              </a:ln>
              <a:solidFill>
                <a:srgbClr val="70757A"/>
              </a:solidFill>
              <a:effectLst/>
              <a:latin typeface="inherit"/>
              <a:cs typeface="Arial" panose="020B0604020202020204" pitchFamily="34" charset="0"/>
            </a:endParaRPr>
          </a:p>
          <a:p>
            <a:pPr>
              <a:buClrTx/>
            </a:pPr>
            <a:r>
              <a:rPr kumimoji="0" lang="en-US" altLang="en-US" b="0" i="0" u="none" strike="noStrike" cap="none" normalizeH="0" baseline="0" dirty="0">
                <a:ln>
                  <a:noFill/>
                </a:ln>
                <a:solidFill>
                  <a:srgbClr val="70757A"/>
                </a:solidFill>
                <a:effectLst/>
                <a:latin typeface="inherit"/>
                <a:cs typeface="Arial" panose="020B0604020202020204" pitchFamily="34" charset="0"/>
              </a:rPr>
              <a:t>We </a:t>
            </a:r>
            <a:r>
              <a:rPr lang="en-US" altLang="en-US" dirty="0">
                <a:solidFill>
                  <a:srgbClr val="70757A"/>
                </a:solidFill>
                <a:latin typeface="inherit"/>
                <a:cs typeface="Arial" panose="020B0604020202020204" pitchFamily="34" charset="0"/>
              </a:rPr>
              <a:t>have</a:t>
            </a:r>
            <a:r>
              <a:rPr kumimoji="0" lang="en-US" altLang="en-US" b="0" i="0" u="none" strike="noStrike" cap="none" normalizeH="0" baseline="0" dirty="0">
                <a:ln>
                  <a:noFill/>
                </a:ln>
                <a:solidFill>
                  <a:srgbClr val="70757A"/>
                </a:solidFill>
                <a:effectLst/>
                <a:latin typeface="inherit"/>
                <a:cs typeface="Arial" panose="020B0604020202020204" pitchFamily="34" charset="0"/>
              </a:rPr>
              <a:t> 24 columns consisting of customer identity (including area), place (outlet) and transaction date. The number of transactions and also the details of the items purchased (</a:t>
            </a:r>
            <a:r>
              <a:rPr lang="en-US" altLang="en-US" dirty="0">
                <a:solidFill>
                  <a:srgbClr val="70757A"/>
                </a:solidFill>
                <a:latin typeface="inherit"/>
                <a:cs typeface="Arial" panose="020B0604020202020204" pitchFamily="34" charset="0"/>
              </a:rPr>
              <a:t>B</a:t>
            </a:r>
            <a:r>
              <a:rPr kumimoji="0" lang="en-US" altLang="en-US" b="0" i="0" u="none" strike="noStrike" cap="none" normalizeH="0" baseline="0" dirty="0">
                <a:ln>
                  <a:noFill/>
                </a:ln>
                <a:solidFill>
                  <a:srgbClr val="70757A"/>
                </a:solidFill>
                <a:effectLst/>
                <a:latin typeface="inherit"/>
                <a:cs typeface="Arial" panose="020B0604020202020204" pitchFamily="34" charset="0"/>
              </a:rPr>
              <a:t>rand-Category- Subcategory- ID product)</a:t>
            </a:r>
          </a:p>
          <a:p>
            <a:pPr>
              <a:buClrTx/>
            </a:pPr>
            <a:endParaRPr lang="en-US" altLang="en-US" dirty="0">
              <a:solidFill>
                <a:srgbClr val="70757A"/>
              </a:solidFill>
              <a:latin typeface="inherit"/>
              <a:cs typeface="Arial" panose="020B0604020202020204" pitchFamily="34" charset="0"/>
            </a:endParaRPr>
          </a:p>
          <a:p>
            <a:pPr>
              <a:buClrTx/>
            </a:pPr>
            <a:r>
              <a:rPr kumimoji="0" lang="en-US" altLang="en-US" b="0" i="0" u="none" strike="noStrike" cap="none" normalizeH="0" baseline="0" dirty="0" err="1">
                <a:ln>
                  <a:noFill/>
                </a:ln>
                <a:solidFill>
                  <a:srgbClr val="70757A"/>
                </a:solidFill>
                <a:effectLst/>
                <a:latin typeface="inherit"/>
                <a:cs typeface="Arial" panose="020B0604020202020204" pitchFamily="34" charset="0"/>
              </a:rPr>
              <a:t>DataSource</a:t>
            </a:r>
            <a:r>
              <a:rPr kumimoji="0" lang="en-US" altLang="en-US" b="1" i="0" u="none" strike="noStrike" cap="none" normalizeH="0" baseline="0" dirty="0">
                <a:ln>
                  <a:noFill/>
                </a:ln>
                <a:solidFill>
                  <a:srgbClr val="0070C0"/>
                </a:solidFill>
                <a:effectLst/>
                <a:latin typeface="inherit"/>
                <a:cs typeface="Arial" panose="020B0604020202020204" pitchFamily="34" charset="0"/>
              </a:rPr>
              <a:t>: </a:t>
            </a:r>
            <a:r>
              <a:rPr kumimoji="0" lang="en-US" altLang="en-US" b="1" i="0" u="none" strike="noStrike" cap="none" normalizeH="0" baseline="0" dirty="0" err="1">
                <a:ln>
                  <a:noFill/>
                </a:ln>
                <a:solidFill>
                  <a:srgbClr val="000000"/>
                </a:solidFill>
                <a:effectLst/>
                <a:latin typeface="inherit"/>
                <a:cs typeface="Arial" panose="020B0604020202020204" pitchFamily="34" charset="0"/>
                <a:hlinkClick r:id="rId2">
                  <a:extLst>
                    <a:ext uri="{A12FA001-AC4F-418D-AE19-62706E023703}">
                      <ahyp:hlinkClr xmlns:ahyp="http://schemas.microsoft.com/office/drawing/2018/hyperlinkcolor" val="tx"/>
                    </a:ext>
                  </a:extLst>
                </a:hlinkClick>
              </a:rPr>
              <a:t>Global_Superstore</a:t>
            </a:r>
            <a:r>
              <a:rPr kumimoji="0" lang="en-US" altLang="en-US" b="1" i="0" u="none" strike="noStrike" cap="none" normalizeH="0" baseline="0" dirty="0">
                <a:ln>
                  <a:noFill/>
                </a:ln>
                <a:solidFill>
                  <a:srgbClr val="0070C0"/>
                </a:solidFill>
                <a:effectLst/>
                <a:latin typeface="inherit"/>
                <a:cs typeface="Arial" panose="020B0604020202020204" pitchFamily="34" charset="0"/>
                <a:hlinkClick r:id="rId2">
                  <a:extLst>
                    <a:ext uri="{A12FA001-AC4F-418D-AE19-62706E023703}">
                      <ahyp:hlinkClr xmlns:ahyp="http://schemas.microsoft.com/office/drawing/2018/hyperlinkcolor" val="tx"/>
                    </a:ext>
                  </a:extLst>
                </a:hlinkClick>
              </a:rPr>
              <a:t> Data</a:t>
            </a:r>
            <a:endParaRPr kumimoji="0" lang="en-US" altLang="en-US" b="1" i="0" u="none" strike="noStrike" cap="none" normalizeH="0" baseline="0" dirty="0">
              <a:ln>
                <a:noFill/>
              </a:ln>
              <a:solidFill>
                <a:srgbClr val="0070C0"/>
              </a:solidFill>
              <a:effectLst/>
              <a:latin typeface="inherit"/>
              <a:cs typeface="Arial" panose="020B0604020202020204" pitchFamily="34" charset="0"/>
            </a:endParaRPr>
          </a:p>
          <a:p>
            <a:pPr>
              <a:buClrTx/>
            </a:pPr>
            <a:endParaRPr kumimoji="0" lang="en-US" altLang="en-US" b="0" i="0" u="none" strike="noStrike" cap="none" normalizeH="0" baseline="0" dirty="0">
              <a:ln>
                <a:noFill/>
              </a:ln>
              <a:solidFill>
                <a:schemeClr val="tx1"/>
              </a:solidFill>
              <a:effectLst/>
              <a:latin typeface="inherit"/>
            </a:endParaRPr>
          </a:p>
        </p:txBody>
      </p:sp>
      <p:sp>
        <p:nvSpPr>
          <p:cNvPr id="6" name="Title 1">
            <a:extLst>
              <a:ext uri="{FF2B5EF4-FFF2-40B4-BE49-F238E27FC236}">
                <a16:creationId xmlns:a16="http://schemas.microsoft.com/office/drawing/2014/main" id="{7EF1FD82-FE13-4156-AEE4-BAF7B79851E6}"/>
              </a:ext>
            </a:extLst>
          </p:cNvPr>
          <p:cNvSpPr txBox="1">
            <a:spLocks/>
          </p:cNvSpPr>
          <p:nvPr/>
        </p:nvSpPr>
        <p:spPr>
          <a:xfrm>
            <a:off x="431799" y="3225804"/>
            <a:ext cx="1201517" cy="4910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3200" dirty="0"/>
              <a:t>Tools :</a:t>
            </a:r>
          </a:p>
        </p:txBody>
      </p:sp>
      <p:pic>
        <p:nvPicPr>
          <p:cNvPr id="8" name="Picture 7" descr="Icon&#10;&#10;Description automatically generated">
            <a:extLst>
              <a:ext uri="{FF2B5EF4-FFF2-40B4-BE49-F238E27FC236}">
                <a16:creationId xmlns:a16="http://schemas.microsoft.com/office/drawing/2014/main" id="{812C118D-133C-4B59-B065-39AA9745A970}"/>
              </a:ext>
            </a:extLst>
          </p:cNvPr>
          <p:cNvPicPr>
            <a:picLocks noChangeAspect="1"/>
          </p:cNvPicPr>
          <p:nvPr/>
        </p:nvPicPr>
        <p:blipFill>
          <a:blip r:embed="rId3"/>
          <a:stretch>
            <a:fillRect/>
          </a:stretch>
        </p:blipFill>
        <p:spPr>
          <a:xfrm>
            <a:off x="1728001" y="3029929"/>
            <a:ext cx="882816" cy="882816"/>
          </a:xfrm>
          <a:prstGeom prst="rect">
            <a:avLst/>
          </a:prstGeom>
        </p:spPr>
      </p:pic>
      <p:sp>
        <p:nvSpPr>
          <p:cNvPr id="9" name="Rectangle 1">
            <a:extLst>
              <a:ext uri="{FF2B5EF4-FFF2-40B4-BE49-F238E27FC236}">
                <a16:creationId xmlns:a16="http://schemas.microsoft.com/office/drawing/2014/main" id="{1153AB4C-61B3-424F-AD9B-5564F310745B}"/>
              </a:ext>
            </a:extLst>
          </p:cNvPr>
          <p:cNvSpPr>
            <a:spLocks noChangeArrowheads="1"/>
          </p:cNvSpPr>
          <p:nvPr/>
        </p:nvSpPr>
        <p:spPr bwMode="auto">
          <a:xfrm>
            <a:off x="2705502" y="3396532"/>
            <a:ext cx="3373565" cy="19621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altLang="en-US" dirty="0">
                <a:solidFill>
                  <a:srgbClr val="70757A"/>
                </a:solidFill>
                <a:latin typeface="inherit"/>
                <a:cs typeface="Arial" panose="020B0604020202020204" pitchFamily="34" charset="0"/>
              </a:rPr>
              <a:t>Google </a:t>
            </a:r>
            <a:r>
              <a:rPr lang="en-US" altLang="en-US" dirty="0" err="1">
                <a:solidFill>
                  <a:srgbClr val="70757A"/>
                </a:solidFill>
                <a:latin typeface="inherit"/>
                <a:cs typeface="Arial" panose="020B0604020202020204" pitchFamily="34" charset="0"/>
              </a:rPr>
              <a:t>Colaboratory</a:t>
            </a:r>
            <a:r>
              <a:rPr lang="en-US" altLang="en-US" dirty="0">
                <a:solidFill>
                  <a:srgbClr val="70757A"/>
                </a:solidFill>
                <a:latin typeface="inherit"/>
                <a:cs typeface="Arial" panose="020B0604020202020204" pitchFamily="34" charset="0"/>
              </a:rPr>
              <a:t> for </a:t>
            </a:r>
            <a:r>
              <a:rPr lang="en-US" altLang="en-US" dirty="0" err="1">
                <a:solidFill>
                  <a:srgbClr val="70757A"/>
                </a:solidFill>
                <a:latin typeface="inherit"/>
                <a:cs typeface="Arial" panose="020B0604020202020204" pitchFamily="34" charset="0"/>
              </a:rPr>
              <a:t>Jupyter</a:t>
            </a:r>
            <a:r>
              <a:rPr lang="en-US" altLang="en-US" dirty="0">
                <a:solidFill>
                  <a:srgbClr val="70757A"/>
                </a:solidFill>
                <a:latin typeface="inherit"/>
                <a:cs typeface="Arial" panose="020B0604020202020204" pitchFamily="34" charset="0"/>
              </a:rPr>
              <a:t> environment</a:t>
            </a:r>
            <a:endParaRPr kumimoji="0" lang="en-US" altLang="en-US" b="0" i="0" u="none" strike="noStrike" cap="none" normalizeH="0" baseline="0" dirty="0">
              <a:ln>
                <a:noFill/>
              </a:ln>
              <a:solidFill>
                <a:schemeClr val="tx1"/>
              </a:solidFill>
              <a:effectLst/>
              <a:latin typeface="inherit"/>
            </a:endParaRPr>
          </a:p>
        </p:txBody>
      </p:sp>
      <p:sp>
        <p:nvSpPr>
          <p:cNvPr id="11" name="Rectangle 1">
            <a:extLst>
              <a:ext uri="{FF2B5EF4-FFF2-40B4-BE49-F238E27FC236}">
                <a16:creationId xmlns:a16="http://schemas.microsoft.com/office/drawing/2014/main" id="{DE37540D-97D8-49A1-822F-F10B41D56EE0}"/>
              </a:ext>
            </a:extLst>
          </p:cNvPr>
          <p:cNvSpPr>
            <a:spLocks noChangeArrowheads="1"/>
          </p:cNvSpPr>
          <p:nvPr/>
        </p:nvSpPr>
        <p:spPr bwMode="auto">
          <a:xfrm>
            <a:off x="3738437" y="4314406"/>
            <a:ext cx="2502327" cy="19621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altLang="en-US" dirty="0">
                <a:solidFill>
                  <a:srgbClr val="70757A"/>
                </a:solidFill>
                <a:latin typeface="inherit"/>
                <a:cs typeface="Arial" panose="020B0604020202020204" pitchFamily="34" charset="0"/>
              </a:rPr>
              <a:t>Library Package for visualization</a:t>
            </a:r>
            <a:endParaRPr kumimoji="0" lang="en-US" altLang="en-US" b="0" i="0" u="none" strike="noStrike" cap="none" normalizeH="0" baseline="0" dirty="0">
              <a:ln>
                <a:noFill/>
              </a:ln>
              <a:solidFill>
                <a:schemeClr val="tx1"/>
              </a:solidFill>
              <a:effectLst/>
              <a:latin typeface="inherit"/>
            </a:endParaRPr>
          </a:p>
        </p:txBody>
      </p:sp>
      <p:pic>
        <p:nvPicPr>
          <p:cNvPr id="13" name="Picture 12" descr="Shape&#10;&#10;Description automatically generated with medium confidence">
            <a:extLst>
              <a:ext uri="{FF2B5EF4-FFF2-40B4-BE49-F238E27FC236}">
                <a16:creationId xmlns:a16="http://schemas.microsoft.com/office/drawing/2014/main" id="{730F6CAB-A8F4-4C2A-B285-FC4683D34319}"/>
              </a:ext>
            </a:extLst>
          </p:cNvPr>
          <p:cNvPicPr>
            <a:picLocks noChangeAspect="1"/>
          </p:cNvPicPr>
          <p:nvPr/>
        </p:nvPicPr>
        <p:blipFill>
          <a:blip r:embed="rId4"/>
          <a:stretch>
            <a:fillRect/>
          </a:stretch>
        </p:blipFill>
        <p:spPr>
          <a:xfrm>
            <a:off x="1312332" y="4185874"/>
            <a:ext cx="2319867" cy="325133"/>
          </a:xfrm>
          <a:prstGeom prst="rect">
            <a:avLst/>
          </a:prstGeom>
        </p:spPr>
      </p:pic>
      <p:grpSp>
        <p:nvGrpSpPr>
          <p:cNvPr id="10" name="Google Shape;405;p21">
            <a:extLst>
              <a:ext uri="{FF2B5EF4-FFF2-40B4-BE49-F238E27FC236}">
                <a16:creationId xmlns:a16="http://schemas.microsoft.com/office/drawing/2014/main" id="{CBC49212-69BD-4DCF-8CFF-E983E56CD187}"/>
              </a:ext>
            </a:extLst>
          </p:cNvPr>
          <p:cNvGrpSpPr/>
          <p:nvPr/>
        </p:nvGrpSpPr>
        <p:grpSpPr>
          <a:xfrm>
            <a:off x="7475474" y="2958599"/>
            <a:ext cx="1668526" cy="2160359"/>
            <a:chOff x="5501602" y="1108722"/>
            <a:chExt cx="3057383" cy="3623344"/>
          </a:xfrm>
        </p:grpSpPr>
        <p:sp>
          <p:nvSpPr>
            <p:cNvPr id="12" name="Google Shape;406;p21">
              <a:extLst>
                <a:ext uri="{FF2B5EF4-FFF2-40B4-BE49-F238E27FC236}">
                  <a16:creationId xmlns:a16="http://schemas.microsoft.com/office/drawing/2014/main" id="{F1C3FA3D-5D9B-4ABF-82EE-F141C0D8146C}"/>
                </a:ext>
              </a:extLst>
            </p:cNvPr>
            <p:cNvSpPr/>
            <p:nvPr/>
          </p:nvSpPr>
          <p:spPr>
            <a:xfrm>
              <a:off x="5538585" y="4428900"/>
              <a:ext cx="3020400" cy="3003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7;p21">
              <a:extLst>
                <a:ext uri="{FF2B5EF4-FFF2-40B4-BE49-F238E27FC236}">
                  <a16:creationId xmlns:a16="http://schemas.microsoft.com/office/drawing/2014/main" id="{377E22D1-D86A-43B1-BB24-FFC77F4C47C0}"/>
                </a:ext>
              </a:extLst>
            </p:cNvPr>
            <p:cNvSpPr/>
            <p:nvPr/>
          </p:nvSpPr>
          <p:spPr>
            <a:xfrm>
              <a:off x="5562989" y="1108722"/>
              <a:ext cx="1262614" cy="671276"/>
            </a:xfrm>
            <a:custGeom>
              <a:avLst/>
              <a:gdLst/>
              <a:ahLst/>
              <a:cxnLst/>
              <a:rect l="l" t="t" r="r" b="b"/>
              <a:pathLst>
                <a:path w="31716" h="16862" extrusionOk="0">
                  <a:moveTo>
                    <a:pt x="2246" y="0"/>
                  </a:moveTo>
                  <a:lnTo>
                    <a:pt x="2019" y="12"/>
                  </a:lnTo>
                  <a:lnTo>
                    <a:pt x="1792" y="46"/>
                  </a:lnTo>
                  <a:lnTo>
                    <a:pt x="1577" y="102"/>
                  </a:lnTo>
                  <a:lnTo>
                    <a:pt x="1373" y="182"/>
                  </a:lnTo>
                  <a:lnTo>
                    <a:pt x="1180" y="272"/>
                  </a:lnTo>
                  <a:lnTo>
                    <a:pt x="987" y="386"/>
                  </a:lnTo>
                  <a:lnTo>
                    <a:pt x="817" y="510"/>
                  </a:lnTo>
                  <a:lnTo>
                    <a:pt x="658" y="658"/>
                  </a:lnTo>
                  <a:lnTo>
                    <a:pt x="522" y="817"/>
                  </a:lnTo>
                  <a:lnTo>
                    <a:pt x="386" y="987"/>
                  </a:lnTo>
                  <a:lnTo>
                    <a:pt x="273" y="1179"/>
                  </a:lnTo>
                  <a:lnTo>
                    <a:pt x="182" y="1372"/>
                  </a:lnTo>
                  <a:lnTo>
                    <a:pt x="103" y="1576"/>
                  </a:lnTo>
                  <a:lnTo>
                    <a:pt x="46" y="1792"/>
                  </a:lnTo>
                  <a:lnTo>
                    <a:pt x="12" y="2018"/>
                  </a:lnTo>
                  <a:lnTo>
                    <a:pt x="1" y="2245"/>
                  </a:lnTo>
                  <a:lnTo>
                    <a:pt x="1" y="14627"/>
                  </a:lnTo>
                  <a:lnTo>
                    <a:pt x="12" y="14854"/>
                  </a:lnTo>
                  <a:lnTo>
                    <a:pt x="46" y="15081"/>
                  </a:lnTo>
                  <a:lnTo>
                    <a:pt x="103" y="15296"/>
                  </a:lnTo>
                  <a:lnTo>
                    <a:pt x="182" y="15500"/>
                  </a:lnTo>
                  <a:lnTo>
                    <a:pt x="273" y="15693"/>
                  </a:lnTo>
                  <a:lnTo>
                    <a:pt x="386" y="15875"/>
                  </a:lnTo>
                  <a:lnTo>
                    <a:pt x="522" y="16056"/>
                  </a:lnTo>
                  <a:lnTo>
                    <a:pt x="658" y="16215"/>
                  </a:lnTo>
                  <a:lnTo>
                    <a:pt x="817" y="16351"/>
                  </a:lnTo>
                  <a:lnTo>
                    <a:pt x="987" y="16487"/>
                  </a:lnTo>
                  <a:lnTo>
                    <a:pt x="1180" y="16600"/>
                  </a:lnTo>
                  <a:lnTo>
                    <a:pt x="1373" y="16691"/>
                  </a:lnTo>
                  <a:lnTo>
                    <a:pt x="1577" y="16770"/>
                  </a:lnTo>
                  <a:lnTo>
                    <a:pt x="1792" y="16816"/>
                  </a:lnTo>
                  <a:lnTo>
                    <a:pt x="2019" y="16850"/>
                  </a:lnTo>
                  <a:lnTo>
                    <a:pt x="2246" y="16861"/>
                  </a:lnTo>
                  <a:lnTo>
                    <a:pt x="29470" y="16861"/>
                  </a:lnTo>
                  <a:lnTo>
                    <a:pt x="29697" y="16850"/>
                  </a:lnTo>
                  <a:lnTo>
                    <a:pt x="29924" y="16816"/>
                  </a:lnTo>
                  <a:lnTo>
                    <a:pt x="30139" y="16770"/>
                  </a:lnTo>
                  <a:lnTo>
                    <a:pt x="30343" y="16691"/>
                  </a:lnTo>
                  <a:lnTo>
                    <a:pt x="30536" y="16600"/>
                  </a:lnTo>
                  <a:lnTo>
                    <a:pt x="30729" y="16487"/>
                  </a:lnTo>
                  <a:lnTo>
                    <a:pt x="30899" y="16351"/>
                  </a:lnTo>
                  <a:lnTo>
                    <a:pt x="31058" y="16215"/>
                  </a:lnTo>
                  <a:lnTo>
                    <a:pt x="31205" y="16056"/>
                  </a:lnTo>
                  <a:lnTo>
                    <a:pt x="31330" y="15875"/>
                  </a:lnTo>
                  <a:lnTo>
                    <a:pt x="31443" y="15693"/>
                  </a:lnTo>
                  <a:lnTo>
                    <a:pt x="31534" y="15500"/>
                  </a:lnTo>
                  <a:lnTo>
                    <a:pt x="31613" y="15296"/>
                  </a:lnTo>
                  <a:lnTo>
                    <a:pt x="31670" y="15081"/>
                  </a:lnTo>
                  <a:lnTo>
                    <a:pt x="31704" y="14854"/>
                  </a:lnTo>
                  <a:lnTo>
                    <a:pt x="31715" y="14627"/>
                  </a:lnTo>
                  <a:lnTo>
                    <a:pt x="31715" y="2245"/>
                  </a:lnTo>
                  <a:lnTo>
                    <a:pt x="31704" y="2018"/>
                  </a:lnTo>
                  <a:lnTo>
                    <a:pt x="31670" y="1792"/>
                  </a:lnTo>
                  <a:lnTo>
                    <a:pt x="31613" y="1576"/>
                  </a:lnTo>
                  <a:lnTo>
                    <a:pt x="31534" y="1372"/>
                  </a:lnTo>
                  <a:lnTo>
                    <a:pt x="31443" y="1179"/>
                  </a:lnTo>
                  <a:lnTo>
                    <a:pt x="31330" y="987"/>
                  </a:lnTo>
                  <a:lnTo>
                    <a:pt x="31205" y="817"/>
                  </a:lnTo>
                  <a:lnTo>
                    <a:pt x="31058" y="658"/>
                  </a:lnTo>
                  <a:lnTo>
                    <a:pt x="30899" y="510"/>
                  </a:lnTo>
                  <a:lnTo>
                    <a:pt x="30729" y="386"/>
                  </a:lnTo>
                  <a:lnTo>
                    <a:pt x="30536" y="272"/>
                  </a:lnTo>
                  <a:lnTo>
                    <a:pt x="30343" y="182"/>
                  </a:lnTo>
                  <a:lnTo>
                    <a:pt x="30139" y="102"/>
                  </a:lnTo>
                  <a:lnTo>
                    <a:pt x="29924" y="46"/>
                  </a:lnTo>
                  <a:lnTo>
                    <a:pt x="29697" y="12"/>
                  </a:lnTo>
                  <a:lnTo>
                    <a:pt x="29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8;p21">
              <a:extLst>
                <a:ext uri="{FF2B5EF4-FFF2-40B4-BE49-F238E27FC236}">
                  <a16:creationId xmlns:a16="http://schemas.microsoft.com/office/drawing/2014/main" id="{6803E908-4AD9-4399-A1A8-AE67AAB70EBB}"/>
                </a:ext>
              </a:extLst>
            </p:cNvPr>
            <p:cNvSpPr/>
            <p:nvPr/>
          </p:nvSpPr>
          <p:spPr>
            <a:xfrm>
              <a:off x="5700650" y="1466649"/>
              <a:ext cx="987248" cy="33002"/>
            </a:xfrm>
            <a:custGeom>
              <a:avLst/>
              <a:gdLst/>
              <a:ahLst/>
              <a:cxnLst/>
              <a:rect l="l" t="t" r="r" b="b"/>
              <a:pathLst>
                <a:path w="24799" h="829" extrusionOk="0">
                  <a:moveTo>
                    <a:pt x="1" y="1"/>
                  </a:moveTo>
                  <a:lnTo>
                    <a:pt x="1" y="829"/>
                  </a:lnTo>
                  <a:lnTo>
                    <a:pt x="24799" y="829"/>
                  </a:lnTo>
                  <a:lnTo>
                    <a:pt x="24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9;p21">
              <a:extLst>
                <a:ext uri="{FF2B5EF4-FFF2-40B4-BE49-F238E27FC236}">
                  <a16:creationId xmlns:a16="http://schemas.microsoft.com/office/drawing/2014/main" id="{8A0AF018-5CC4-4A00-9B3C-4505985F705B}"/>
                </a:ext>
              </a:extLst>
            </p:cNvPr>
            <p:cNvSpPr/>
            <p:nvPr/>
          </p:nvSpPr>
          <p:spPr>
            <a:xfrm>
              <a:off x="5700650" y="1547024"/>
              <a:ext cx="987248" cy="32963"/>
            </a:xfrm>
            <a:custGeom>
              <a:avLst/>
              <a:gdLst/>
              <a:ahLst/>
              <a:cxnLst/>
              <a:rect l="l" t="t" r="r" b="b"/>
              <a:pathLst>
                <a:path w="24799" h="828" extrusionOk="0">
                  <a:moveTo>
                    <a:pt x="1" y="0"/>
                  </a:moveTo>
                  <a:lnTo>
                    <a:pt x="1" y="828"/>
                  </a:lnTo>
                  <a:lnTo>
                    <a:pt x="24799" y="828"/>
                  </a:lnTo>
                  <a:lnTo>
                    <a:pt x="247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0;p21">
              <a:extLst>
                <a:ext uri="{FF2B5EF4-FFF2-40B4-BE49-F238E27FC236}">
                  <a16:creationId xmlns:a16="http://schemas.microsoft.com/office/drawing/2014/main" id="{7B283BA8-1431-4DE3-898E-CA3D671B36A3}"/>
                </a:ext>
              </a:extLst>
            </p:cNvPr>
            <p:cNvSpPr/>
            <p:nvPr/>
          </p:nvSpPr>
          <p:spPr>
            <a:xfrm>
              <a:off x="5700650" y="1627359"/>
              <a:ext cx="696118" cy="33002"/>
            </a:xfrm>
            <a:custGeom>
              <a:avLst/>
              <a:gdLst/>
              <a:ahLst/>
              <a:cxnLst/>
              <a:rect l="l" t="t" r="r" b="b"/>
              <a:pathLst>
                <a:path w="17486" h="829" extrusionOk="0">
                  <a:moveTo>
                    <a:pt x="1" y="1"/>
                  </a:moveTo>
                  <a:lnTo>
                    <a:pt x="1" y="828"/>
                  </a:lnTo>
                  <a:lnTo>
                    <a:pt x="17485" y="828"/>
                  </a:lnTo>
                  <a:lnTo>
                    <a:pt x="17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1;p21">
              <a:extLst>
                <a:ext uri="{FF2B5EF4-FFF2-40B4-BE49-F238E27FC236}">
                  <a16:creationId xmlns:a16="http://schemas.microsoft.com/office/drawing/2014/main" id="{0A1002ED-680E-41AA-8046-EC4162855B46}"/>
                </a:ext>
              </a:extLst>
            </p:cNvPr>
            <p:cNvSpPr/>
            <p:nvPr/>
          </p:nvSpPr>
          <p:spPr>
            <a:xfrm>
              <a:off x="5667727" y="1228787"/>
              <a:ext cx="172457" cy="163898"/>
            </a:xfrm>
            <a:custGeom>
              <a:avLst/>
              <a:gdLst/>
              <a:ahLst/>
              <a:cxnLst/>
              <a:rect l="l" t="t" r="r" b="b"/>
              <a:pathLst>
                <a:path w="4332" h="4117" extrusionOk="0">
                  <a:moveTo>
                    <a:pt x="2166" y="0"/>
                  </a:moveTo>
                  <a:lnTo>
                    <a:pt x="1576" y="1463"/>
                  </a:lnTo>
                  <a:lnTo>
                    <a:pt x="0" y="1576"/>
                  </a:lnTo>
                  <a:lnTo>
                    <a:pt x="1213" y="2586"/>
                  </a:lnTo>
                  <a:lnTo>
                    <a:pt x="828" y="4116"/>
                  </a:lnTo>
                  <a:lnTo>
                    <a:pt x="2166" y="3277"/>
                  </a:lnTo>
                  <a:lnTo>
                    <a:pt x="3504" y="4116"/>
                  </a:lnTo>
                  <a:lnTo>
                    <a:pt x="3118" y="2586"/>
                  </a:lnTo>
                  <a:lnTo>
                    <a:pt x="4332" y="1576"/>
                  </a:lnTo>
                  <a:lnTo>
                    <a:pt x="2756" y="1463"/>
                  </a:lnTo>
                  <a:lnTo>
                    <a:pt x="2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2;p21">
              <a:extLst>
                <a:ext uri="{FF2B5EF4-FFF2-40B4-BE49-F238E27FC236}">
                  <a16:creationId xmlns:a16="http://schemas.microsoft.com/office/drawing/2014/main" id="{B921CAB0-D904-493C-88C1-20923C289A19}"/>
                </a:ext>
              </a:extLst>
            </p:cNvPr>
            <p:cNvSpPr/>
            <p:nvPr/>
          </p:nvSpPr>
          <p:spPr>
            <a:xfrm>
              <a:off x="5887994" y="1228787"/>
              <a:ext cx="172457" cy="163898"/>
            </a:xfrm>
            <a:custGeom>
              <a:avLst/>
              <a:gdLst/>
              <a:ahLst/>
              <a:cxnLst/>
              <a:rect l="l" t="t" r="r" b="b"/>
              <a:pathLst>
                <a:path w="4332" h="4117" extrusionOk="0">
                  <a:moveTo>
                    <a:pt x="2166" y="0"/>
                  </a:moveTo>
                  <a:lnTo>
                    <a:pt x="1577" y="1463"/>
                  </a:lnTo>
                  <a:lnTo>
                    <a:pt x="1" y="1576"/>
                  </a:lnTo>
                  <a:lnTo>
                    <a:pt x="1214" y="2586"/>
                  </a:lnTo>
                  <a:lnTo>
                    <a:pt x="828" y="4116"/>
                  </a:lnTo>
                  <a:lnTo>
                    <a:pt x="2166" y="3277"/>
                  </a:lnTo>
                  <a:lnTo>
                    <a:pt x="3504" y="4116"/>
                  </a:lnTo>
                  <a:lnTo>
                    <a:pt x="3119" y="2586"/>
                  </a:lnTo>
                  <a:lnTo>
                    <a:pt x="4332" y="1576"/>
                  </a:lnTo>
                  <a:lnTo>
                    <a:pt x="2756" y="1463"/>
                  </a:lnTo>
                  <a:lnTo>
                    <a:pt x="2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3;p21">
              <a:extLst>
                <a:ext uri="{FF2B5EF4-FFF2-40B4-BE49-F238E27FC236}">
                  <a16:creationId xmlns:a16="http://schemas.microsoft.com/office/drawing/2014/main" id="{B242613C-D080-48B5-9608-DE3EF802FEA6}"/>
                </a:ext>
              </a:extLst>
            </p:cNvPr>
            <p:cNvSpPr/>
            <p:nvPr/>
          </p:nvSpPr>
          <p:spPr>
            <a:xfrm>
              <a:off x="6108260" y="1228787"/>
              <a:ext cx="172019" cy="163898"/>
            </a:xfrm>
            <a:custGeom>
              <a:avLst/>
              <a:gdLst/>
              <a:ahLst/>
              <a:cxnLst/>
              <a:rect l="l" t="t" r="r" b="b"/>
              <a:pathLst>
                <a:path w="4321" h="4117" extrusionOk="0">
                  <a:moveTo>
                    <a:pt x="2167" y="0"/>
                  </a:moveTo>
                  <a:lnTo>
                    <a:pt x="1577" y="1463"/>
                  </a:lnTo>
                  <a:lnTo>
                    <a:pt x="1" y="1576"/>
                  </a:lnTo>
                  <a:lnTo>
                    <a:pt x="1214" y="2586"/>
                  </a:lnTo>
                  <a:lnTo>
                    <a:pt x="829" y="4116"/>
                  </a:lnTo>
                  <a:lnTo>
                    <a:pt x="2167" y="3277"/>
                  </a:lnTo>
                  <a:lnTo>
                    <a:pt x="3505" y="4116"/>
                  </a:lnTo>
                  <a:lnTo>
                    <a:pt x="3108" y="2586"/>
                  </a:lnTo>
                  <a:lnTo>
                    <a:pt x="4321" y="1576"/>
                  </a:lnTo>
                  <a:lnTo>
                    <a:pt x="2745" y="1463"/>
                  </a:lnTo>
                  <a:lnTo>
                    <a:pt x="2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4;p21">
              <a:extLst>
                <a:ext uri="{FF2B5EF4-FFF2-40B4-BE49-F238E27FC236}">
                  <a16:creationId xmlns:a16="http://schemas.microsoft.com/office/drawing/2014/main" id="{3AA91779-04CD-4CB8-8D71-6A6882518A5D}"/>
                </a:ext>
              </a:extLst>
            </p:cNvPr>
            <p:cNvSpPr/>
            <p:nvPr/>
          </p:nvSpPr>
          <p:spPr>
            <a:xfrm>
              <a:off x="6328566" y="1228787"/>
              <a:ext cx="172019" cy="163898"/>
            </a:xfrm>
            <a:custGeom>
              <a:avLst/>
              <a:gdLst/>
              <a:ahLst/>
              <a:cxnLst/>
              <a:rect l="l" t="t" r="r" b="b"/>
              <a:pathLst>
                <a:path w="4321" h="4117" extrusionOk="0">
                  <a:moveTo>
                    <a:pt x="2155" y="0"/>
                  </a:moveTo>
                  <a:lnTo>
                    <a:pt x="1576" y="1463"/>
                  </a:lnTo>
                  <a:lnTo>
                    <a:pt x="0" y="1576"/>
                  </a:lnTo>
                  <a:lnTo>
                    <a:pt x="1213" y="2586"/>
                  </a:lnTo>
                  <a:lnTo>
                    <a:pt x="828" y="4116"/>
                  </a:lnTo>
                  <a:lnTo>
                    <a:pt x="2155" y="3277"/>
                  </a:lnTo>
                  <a:lnTo>
                    <a:pt x="3493" y="4116"/>
                  </a:lnTo>
                  <a:lnTo>
                    <a:pt x="3107" y="2586"/>
                  </a:lnTo>
                  <a:lnTo>
                    <a:pt x="4320" y="1576"/>
                  </a:lnTo>
                  <a:lnTo>
                    <a:pt x="2744" y="1463"/>
                  </a:lnTo>
                  <a:lnTo>
                    <a:pt x="2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5;p21">
              <a:extLst>
                <a:ext uri="{FF2B5EF4-FFF2-40B4-BE49-F238E27FC236}">
                  <a16:creationId xmlns:a16="http://schemas.microsoft.com/office/drawing/2014/main" id="{556AF32C-A883-4C37-AA63-D2828F8C2D0A}"/>
                </a:ext>
              </a:extLst>
            </p:cNvPr>
            <p:cNvSpPr/>
            <p:nvPr/>
          </p:nvSpPr>
          <p:spPr>
            <a:xfrm>
              <a:off x="6548832" y="1228787"/>
              <a:ext cx="172019" cy="163898"/>
            </a:xfrm>
            <a:custGeom>
              <a:avLst/>
              <a:gdLst/>
              <a:ahLst/>
              <a:cxnLst/>
              <a:rect l="l" t="t" r="r" b="b"/>
              <a:pathLst>
                <a:path w="4321" h="4117" extrusionOk="0">
                  <a:moveTo>
                    <a:pt x="2155" y="0"/>
                  </a:moveTo>
                  <a:lnTo>
                    <a:pt x="1577" y="1463"/>
                  </a:lnTo>
                  <a:lnTo>
                    <a:pt x="1" y="1576"/>
                  </a:lnTo>
                  <a:lnTo>
                    <a:pt x="1202" y="2586"/>
                  </a:lnTo>
                  <a:lnTo>
                    <a:pt x="817" y="4116"/>
                  </a:lnTo>
                  <a:lnTo>
                    <a:pt x="2155" y="3277"/>
                  </a:lnTo>
                  <a:lnTo>
                    <a:pt x="3493" y="4116"/>
                  </a:lnTo>
                  <a:lnTo>
                    <a:pt x="3107" y="2586"/>
                  </a:lnTo>
                  <a:lnTo>
                    <a:pt x="4321" y="1576"/>
                  </a:lnTo>
                  <a:lnTo>
                    <a:pt x="2745" y="1463"/>
                  </a:lnTo>
                  <a:lnTo>
                    <a:pt x="2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6;p21">
              <a:extLst>
                <a:ext uri="{FF2B5EF4-FFF2-40B4-BE49-F238E27FC236}">
                  <a16:creationId xmlns:a16="http://schemas.microsoft.com/office/drawing/2014/main" id="{5585139C-4E5E-4DE8-8B44-0A0B82FF5CBF}"/>
                </a:ext>
              </a:extLst>
            </p:cNvPr>
            <p:cNvSpPr/>
            <p:nvPr/>
          </p:nvSpPr>
          <p:spPr>
            <a:xfrm>
              <a:off x="5998585" y="1775411"/>
              <a:ext cx="201797" cy="185117"/>
            </a:xfrm>
            <a:custGeom>
              <a:avLst/>
              <a:gdLst/>
              <a:ahLst/>
              <a:cxnLst/>
              <a:rect l="l" t="t" r="r" b="b"/>
              <a:pathLst>
                <a:path w="5069" h="4650" extrusionOk="0">
                  <a:moveTo>
                    <a:pt x="1" y="1"/>
                  </a:moveTo>
                  <a:lnTo>
                    <a:pt x="5069" y="4650"/>
                  </a:lnTo>
                  <a:lnTo>
                    <a:pt x="5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7;p21">
              <a:extLst>
                <a:ext uri="{FF2B5EF4-FFF2-40B4-BE49-F238E27FC236}">
                  <a16:creationId xmlns:a16="http://schemas.microsoft.com/office/drawing/2014/main" id="{BA257A1A-4047-455B-9F84-DC0E22F490C4}"/>
                </a:ext>
              </a:extLst>
            </p:cNvPr>
            <p:cNvSpPr/>
            <p:nvPr/>
          </p:nvSpPr>
          <p:spPr>
            <a:xfrm>
              <a:off x="6497836" y="1727122"/>
              <a:ext cx="562038" cy="761088"/>
            </a:xfrm>
            <a:custGeom>
              <a:avLst/>
              <a:gdLst/>
              <a:ahLst/>
              <a:cxnLst/>
              <a:rect l="l" t="t" r="r" b="b"/>
              <a:pathLst>
                <a:path w="14118" h="19118" extrusionOk="0">
                  <a:moveTo>
                    <a:pt x="2336" y="0"/>
                  </a:moveTo>
                  <a:lnTo>
                    <a:pt x="1996" y="23"/>
                  </a:lnTo>
                  <a:lnTo>
                    <a:pt x="1656" y="57"/>
                  </a:lnTo>
                  <a:lnTo>
                    <a:pt x="1316" y="114"/>
                  </a:lnTo>
                  <a:lnTo>
                    <a:pt x="975" y="182"/>
                  </a:lnTo>
                  <a:lnTo>
                    <a:pt x="647" y="284"/>
                  </a:lnTo>
                  <a:lnTo>
                    <a:pt x="318" y="397"/>
                  </a:lnTo>
                  <a:lnTo>
                    <a:pt x="0" y="533"/>
                  </a:lnTo>
                  <a:lnTo>
                    <a:pt x="431" y="987"/>
                  </a:lnTo>
                  <a:lnTo>
                    <a:pt x="907" y="1486"/>
                  </a:lnTo>
                  <a:lnTo>
                    <a:pt x="1395" y="2019"/>
                  </a:lnTo>
                  <a:lnTo>
                    <a:pt x="1633" y="2291"/>
                  </a:lnTo>
                  <a:lnTo>
                    <a:pt x="1871" y="2574"/>
                  </a:lnTo>
                  <a:lnTo>
                    <a:pt x="2109" y="2858"/>
                  </a:lnTo>
                  <a:lnTo>
                    <a:pt x="2325" y="3141"/>
                  </a:lnTo>
                  <a:lnTo>
                    <a:pt x="2529" y="3425"/>
                  </a:lnTo>
                  <a:lnTo>
                    <a:pt x="2722" y="3720"/>
                  </a:lnTo>
                  <a:lnTo>
                    <a:pt x="2892" y="4003"/>
                  </a:lnTo>
                  <a:lnTo>
                    <a:pt x="3039" y="4286"/>
                  </a:lnTo>
                  <a:lnTo>
                    <a:pt x="3152" y="4570"/>
                  </a:lnTo>
                  <a:lnTo>
                    <a:pt x="3198" y="4717"/>
                  </a:lnTo>
                  <a:lnTo>
                    <a:pt x="3243" y="4853"/>
                  </a:lnTo>
                  <a:lnTo>
                    <a:pt x="3391" y="5466"/>
                  </a:lnTo>
                  <a:lnTo>
                    <a:pt x="3527" y="6135"/>
                  </a:lnTo>
                  <a:lnTo>
                    <a:pt x="3663" y="6860"/>
                  </a:lnTo>
                  <a:lnTo>
                    <a:pt x="3787" y="7631"/>
                  </a:lnTo>
                  <a:lnTo>
                    <a:pt x="3912" y="8448"/>
                  </a:lnTo>
                  <a:lnTo>
                    <a:pt x="4026" y="9287"/>
                  </a:lnTo>
                  <a:lnTo>
                    <a:pt x="4139" y="10149"/>
                  </a:lnTo>
                  <a:lnTo>
                    <a:pt x="4241" y="11022"/>
                  </a:lnTo>
                  <a:lnTo>
                    <a:pt x="4445" y="12779"/>
                  </a:lnTo>
                  <a:lnTo>
                    <a:pt x="4627" y="14469"/>
                  </a:lnTo>
                  <a:lnTo>
                    <a:pt x="4797" y="16033"/>
                  </a:lnTo>
                  <a:lnTo>
                    <a:pt x="4944" y="17405"/>
                  </a:lnTo>
                  <a:lnTo>
                    <a:pt x="5262" y="17508"/>
                  </a:lnTo>
                  <a:lnTo>
                    <a:pt x="6112" y="17768"/>
                  </a:lnTo>
                  <a:lnTo>
                    <a:pt x="6679" y="17938"/>
                  </a:lnTo>
                  <a:lnTo>
                    <a:pt x="7337" y="18120"/>
                  </a:lnTo>
                  <a:lnTo>
                    <a:pt x="8051" y="18301"/>
                  </a:lnTo>
                  <a:lnTo>
                    <a:pt x="8811" y="18494"/>
                  </a:lnTo>
                  <a:lnTo>
                    <a:pt x="9582" y="18664"/>
                  </a:lnTo>
                  <a:lnTo>
                    <a:pt x="10364" y="18823"/>
                  </a:lnTo>
                  <a:lnTo>
                    <a:pt x="10750" y="18902"/>
                  </a:lnTo>
                  <a:lnTo>
                    <a:pt x="11135" y="18959"/>
                  </a:lnTo>
                  <a:lnTo>
                    <a:pt x="11498" y="19016"/>
                  </a:lnTo>
                  <a:lnTo>
                    <a:pt x="11861" y="19061"/>
                  </a:lnTo>
                  <a:lnTo>
                    <a:pt x="12212" y="19084"/>
                  </a:lnTo>
                  <a:lnTo>
                    <a:pt x="12552" y="19106"/>
                  </a:lnTo>
                  <a:lnTo>
                    <a:pt x="12870" y="19118"/>
                  </a:lnTo>
                  <a:lnTo>
                    <a:pt x="13165" y="19106"/>
                  </a:lnTo>
                  <a:lnTo>
                    <a:pt x="13437" y="19095"/>
                  </a:lnTo>
                  <a:lnTo>
                    <a:pt x="13686" y="19050"/>
                  </a:lnTo>
                  <a:lnTo>
                    <a:pt x="13913" y="19004"/>
                  </a:lnTo>
                  <a:lnTo>
                    <a:pt x="14015" y="18970"/>
                  </a:lnTo>
                  <a:lnTo>
                    <a:pt x="14117" y="18925"/>
                  </a:lnTo>
                  <a:lnTo>
                    <a:pt x="14015" y="18483"/>
                  </a:lnTo>
                  <a:lnTo>
                    <a:pt x="13924" y="18029"/>
                  </a:lnTo>
                  <a:lnTo>
                    <a:pt x="13811" y="17564"/>
                  </a:lnTo>
                  <a:lnTo>
                    <a:pt x="13686" y="17099"/>
                  </a:lnTo>
                  <a:lnTo>
                    <a:pt x="13562" y="16623"/>
                  </a:lnTo>
                  <a:lnTo>
                    <a:pt x="13425" y="16147"/>
                  </a:lnTo>
                  <a:lnTo>
                    <a:pt x="13119" y="15194"/>
                  </a:lnTo>
                  <a:lnTo>
                    <a:pt x="12802" y="14219"/>
                  </a:lnTo>
                  <a:lnTo>
                    <a:pt x="12450" y="13233"/>
                  </a:lnTo>
                  <a:lnTo>
                    <a:pt x="12076" y="12258"/>
                  </a:lnTo>
                  <a:lnTo>
                    <a:pt x="11679" y="11271"/>
                  </a:lnTo>
                  <a:lnTo>
                    <a:pt x="11260" y="10296"/>
                  </a:lnTo>
                  <a:lnTo>
                    <a:pt x="10840" y="9332"/>
                  </a:lnTo>
                  <a:lnTo>
                    <a:pt x="10398" y="8380"/>
                  </a:lnTo>
                  <a:lnTo>
                    <a:pt x="9956" y="7450"/>
                  </a:lnTo>
                  <a:lnTo>
                    <a:pt x="9514" y="6532"/>
                  </a:lnTo>
                  <a:lnTo>
                    <a:pt x="9060" y="5647"/>
                  </a:lnTo>
                  <a:lnTo>
                    <a:pt x="8618" y="4797"/>
                  </a:lnTo>
                  <a:lnTo>
                    <a:pt x="8164" y="3980"/>
                  </a:lnTo>
                  <a:lnTo>
                    <a:pt x="8051" y="3765"/>
                  </a:lnTo>
                  <a:lnTo>
                    <a:pt x="7915" y="3549"/>
                  </a:lnTo>
                  <a:lnTo>
                    <a:pt x="7767" y="3323"/>
                  </a:lnTo>
                  <a:lnTo>
                    <a:pt x="7609" y="3107"/>
                  </a:lnTo>
                  <a:lnTo>
                    <a:pt x="7450" y="2880"/>
                  </a:lnTo>
                  <a:lnTo>
                    <a:pt x="7268" y="2654"/>
                  </a:lnTo>
                  <a:lnTo>
                    <a:pt x="7087" y="2438"/>
                  </a:lnTo>
                  <a:lnTo>
                    <a:pt x="6906" y="2223"/>
                  </a:lnTo>
                  <a:lnTo>
                    <a:pt x="6702" y="2007"/>
                  </a:lnTo>
                  <a:lnTo>
                    <a:pt x="6509" y="1792"/>
                  </a:lnTo>
                  <a:lnTo>
                    <a:pt x="6305" y="1599"/>
                  </a:lnTo>
                  <a:lnTo>
                    <a:pt x="6089" y="1406"/>
                  </a:lnTo>
                  <a:lnTo>
                    <a:pt x="5874" y="1225"/>
                  </a:lnTo>
                  <a:lnTo>
                    <a:pt x="5658" y="1055"/>
                  </a:lnTo>
                  <a:lnTo>
                    <a:pt x="5443" y="896"/>
                  </a:lnTo>
                  <a:lnTo>
                    <a:pt x="5227" y="760"/>
                  </a:lnTo>
                  <a:lnTo>
                    <a:pt x="4944" y="601"/>
                  </a:lnTo>
                  <a:lnTo>
                    <a:pt x="4649" y="454"/>
                  </a:lnTo>
                  <a:lnTo>
                    <a:pt x="4343" y="329"/>
                  </a:lnTo>
                  <a:lnTo>
                    <a:pt x="4026" y="227"/>
                  </a:lnTo>
                  <a:lnTo>
                    <a:pt x="3697" y="148"/>
                  </a:lnTo>
                  <a:lnTo>
                    <a:pt x="3368" y="80"/>
                  </a:lnTo>
                  <a:lnTo>
                    <a:pt x="3028" y="34"/>
                  </a:lnTo>
                  <a:lnTo>
                    <a:pt x="2688" y="12"/>
                  </a:lnTo>
                  <a:lnTo>
                    <a:pt x="23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p21">
              <a:extLst>
                <a:ext uri="{FF2B5EF4-FFF2-40B4-BE49-F238E27FC236}">
                  <a16:creationId xmlns:a16="http://schemas.microsoft.com/office/drawing/2014/main" id="{BB3E57E3-16AC-4340-8616-FA5A632A7EAD}"/>
                </a:ext>
              </a:extLst>
            </p:cNvPr>
            <p:cNvSpPr/>
            <p:nvPr/>
          </p:nvSpPr>
          <p:spPr>
            <a:xfrm>
              <a:off x="7653865" y="4353313"/>
              <a:ext cx="516853" cy="239298"/>
            </a:xfrm>
            <a:custGeom>
              <a:avLst/>
              <a:gdLst/>
              <a:ahLst/>
              <a:cxnLst/>
              <a:rect l="l" t="t" r="r" b="b"/>
              <a:pathLst>
                <a:path w="12983" h="6011" extrusionOk="0">
                  <a:moveTo>
                    <a:pt x="3084" y="1"/>
                  </a:moveTo>
                  <a:lnTo>
                    <a:pt x="2914" y="23"/>
                  </a:lnTo>
                  <a:lnTo>
                    <a:pt x="2755" y="57"/>
                  </a:lnTo>
                  <a:lnTo>
                    <a:pt x="2585" y="103"/>
                  </a:lnTo>
                  <a:lnTo>
                    <a:pt x="2427" y="171"/>
                  </a:lnTo>
                  <a:lnTo>
                    <a:pt x="2268" y="250"/>
                  </a:lnTo>
                  <a:lnTo>
                    <a:pt x="2132" y="341"/>
                  </a:lnTo>
                  <a:lnTo>
                    <a:pt x="2007" y="432"/>
                  </a:lnTo>
                  <a:lnTo>
                    <a:pt x="1894" y="545"/>
                  </a:lnTo>
                  <a:lnTo>
                    <a:pt x="1780" y="658"/>
                  </a:lnTo>
                  <a:lnTo>
                    <a:pt x="1678" y="772"/>
                  </a:lnTo>
                  <a:lnTo>
                    <a:pt x="1576" y="896"/>
                  </a:lnTo>
                  <a:lnTo>
                    <a:pt x="1497" y="1033"/>
                  </a:lnTo>
                  <a:lnTo>
                    <a:pt x="1406" y="1169"/>
                  </a:lnTo>
                  <a:lnTo>
                    <a:pt x="1259" y="1463"/>
                  </a:lnTo>
                  <a:lnTo>
                    <a:pt x="1123" y="1758"/>
                  </a:lnTo>
                  <a:lnTo>
                    <a:pt x="884" y="2359"/>
                  </a:lnTo>
                  <a:lnTo>
                    <a:pt x="816" y="2541"/>
                  </a:lnTo>
                  <a:lnTo>
                    <a:pt x="771" y="2620"/>
                  </a:lnTo>
                  <a:lnTo>
                    <a:pt x="748" y="2643"/>
                  </a:lnTo>
                  <a:lnTo>
                    <a:pt x="714" y="2677"/>
                  </a:lnTo>
                  <a:lnTo>
                    <a:pt x="680" y="2699"/>
                  </a:lnTo>
                  <a:lnTo>
                    <a:pt x="624" y="2733"/>
                  </a:lnTo>
                  <a:lnTo>
                    <a:pt x="488" y="2779"/>
                  </a:lnTo>
                  <a:lnTo>
                    <a:pt x="284" y="2813"/>
                  </a:lnTo>
                  <a:lnTo>
                    <a:pt x="0" y="2858"/>
                  </a:lnTo>
                  <a:lnTo>
                    <a:pt x="454" y="6010"/>
                  </a:lnTo>
                  <a:lnTo>
                    <a:pt x="1973" y="5795"/>
                  </a:lnTo>
                  <a:lnTo>
                    <a:pt x="2574" y="5738"/>
                  </a:lnTo>
                  <a:lnTo>
                    <a:pt x="3152" y="5670"/>
                  </a:lnTo>
                  <a:lnTo>
                    <a:pt x="3685" y="5602"/>
                  </a:lnTo>
                  <a:lnTo>
                    <a:pt x="4195" y="5511"/>
                  </a:lnTo>
                  <a:lnTo>
                    <a:pt x="4683" y="5421"/>
                  </a:lnTo>
                  <a:lnTo>
                    <a:pt x="5148" y="5319"/>
                  </a:lnTo>
                  <a:lnTo>
                    <a:pt x="5613" y="5217"/>
                  </a:lnTo>
                  <a:lnTo>
                    <a:pt x="6066" y="5103"/>
                  </a:lnTo>
                  <a:lnTo>
                    <a:pt x="6531" y="4967"/>
                  </a:lnTo>
                  <a:lnTo>
                    <a:pt x="6985" y="4842"/>
                  </a:lnTo>
                  <a:lnTo>
                    <a:pt x="7949" y="4548"/>
                  </a:lnTo>
                  <a:lnTo>
                    <a:pt x="9003" y="4219"/>
                  </a:lnTo>
                  <a:lnTo>
                    <a:pt x="10182" y="3867"/>
                  </a:lnTo>
                  <a:lnTo>
                    <a:pt x="10375" y="3811"/>
                  </a:lnTo>
                  <a:lnTo>
                    <a:pt x="10806" y="3709"/>
                  </a:lnTo>
                  <a:lnTo>
                    <a:pt x="11055" y="3663"/>
                  </a:lnTo>
                  <a:lnTo>
                    <a:pt x="11282" y="3629"/>
                  </a:lnTo>
                  <a:lnTo>
                    <a:pt x="11475" y="3629"/>
                  </a:lnTo>
                  <a:lnTo>
                    <a:pt x="11554" y="3640"/>
                  </a:lnTo>
                  <a:lnTo>
                    <a:pt x="11611" y="3652"/>
                  </a:lnTo>
                  <a:lnTo>
                    <a:pt x="11690" y="3709"/>
                  </a:lnTo>
                  <a:lnTo>
                    <a:pt x="11758" y="3765"/>
                  </a:lnTo>
                  <a:lnTo>
                    <a:pt x="11883" y="3879"/>
                  </a:lnTo>
                  <a:lnTo>
                    <a:pt x="11951" y="3924"/>
                  </a:lnTo>
                  <a:lnTo>
                    <a:pt x="12019" y="3958"/>
                  </a:lnTo>
                  <a:lnTo>
                    <a:pt x="12099" y="3981"/>
                  </a:lnTo>
                  <a:lnTo>
                    <a:pt x="12201" y="3981"/>
                  </a:lnTo>
                  <a:lnTo>
                    <a:pt x="12303" y="3969"/>
                  </a:lnTo>
                  <a:lnTo>
                    <a:pt x="12405" y="3947"/>
                  </a:lnTo>
                  <a:lnTo>
                    <a:pt x="12495" y="3901"/>
                  </a:lnTo>
                  <a:lnTo>
                    <a:pt x="12586" y="3845"/>
                  </a:lnTo>
                  <a:lnTo>
                    <a:pt x="12666" y="3777"/>
                  </a:lnTo>
                  <a:lnTo>
                    <a:pt x="12745" y="3709"/>
                  </a:lnTo>
                  <a:lnTo>
                    <a:pt x="12813" y="3618"/>
                  </a:lnTo>
                  <a:lnTo>
                    <a:pt x="12870" y="3527"/>
                  </a:lnTo>
                  <a:lnTo>
                    <a:pt x="12904" y="3436"/>
                  </a:lnTo>
                  <a:lnTo>
                    <a:pt x="12938" y="3346"/>
                  </a:lnTo>
                  <a:lnTo>
                    <a:pt x="12972" y="3244"/>
                  </a:lnTo>
                  <a:lnTo>
                    <a:pt x="12983" y="3142"/>
                  </a:lnTo>
                  <a:lnTo>
                    <a:pt x="12983" y="3051"/>
                  </a:lnTo>
                  <a:lnTo>
                    <a:pt x="12983" y="2949"/>
                  </a:lnTo>
                  <a:lnTo>
                    <a:pt x="12972" y="2847"/>
                  </a:lnTo>
                  <a:lnTo>
                    <a:pt x="12949" y="2756"/>
                  </a:lnTo>
                  <a:lnTo>
                    <a:pt x="12915" y="2620"/>
                  </a:lnTo>
                  <a:lnTo>
                    <a:pt x="12870" y="2495"/>
                  </a:lnTo>
                  <a:lnTo>
                    <a:pt x="12802" y="2371"/>
                  </a:lnTo>
                  <a:lnTo>
                    <a:pt x="12734" y="2257"/>
                  </a:lnTo>
                  <a:lnTo>
                    <a:pt x="12654" y="2155"/>
                  </a:lnTo>
                  <a:lnTo>
                    <a:pt x="12563" y="2053"/>
                  </a:lnTo>
                  <a:lnTo>
                    <a:pt x="12461" y="1962"/>
                  </a:lnTo>
                  <a:lnTo>
                    <a:pt x="12348" y="1872"/>
                  </a:lnTo>
                  <a:lnTo>
                    <a:pt x="12235" y="1792"/>
                  </a:lnTo>
                  <a:lnTo>
                    <a:pt x="12110" y="1724"/>
                  </a:lnTo>
                  <a:lnTo>
                    <a:pt x="11985" y="1656"/>
                  </a:lnTo>
                  <a:lnTo>
                    <a:pt x="11849" y="1600"/>
                  </a:lnTo>
                  <a:lnTo>
                    <a:pt x="11724" y="1554"/>
                  </a:lnTo>
                  <a:lnTo>
                    <a:pt x="11577" y="1520"/>
                  </a:lnTo>
                  <a:lnTo>
                    <a:pt x="11441" y="1486"/>
                  </a:lnTo>
                  <a:lnTo>
                    <a:pt x="11294" y="1463"/>
                  </a:lnTo>
                  <a:lnTo>
                    <a:pt x="11010" y="1429"/>
                  </a:lnTo>
                  <a:lnTo>
                    <a:pt x="10715" y="1429"/>
                  </a:lnTo>
                  <a:lnTo>
                    <a:pt x="10432" y="1441"/>
                  </a:lnTo>
                  <a:lnTo>
                    <a:pt x="10137" y="1475"/>
                  </a:lnTo>
                  <a:lnTo>
                    <a:pt x="9842" y="1520"/>
                  </a:lnTo>
                  <a:lnTo>
                    <a:pt x="9547" y="1577"/>
                  </a:lnTo>
                  <a:lnTo>
                    <a:pt x="8958" y="1702"/>
                  </a:lnTo>
                  <a:lnTo>
                    <a:pt x="7915" y="1350"/>
                  </a:lnTo>
                  <a:lnTo>
                    <a:pt x="6939" y="1033"/>
                  </a:lnTo>
                  <a:lnTo>
                    <a:pt x="5953" y="715"/>
                  </a:lnTo>
                  <a:lnTo>
                    <a:pt x="4921" y="352"/>
                  </a:lnTo>
                  <a:lnTo>
                    <a:pt x="4604" y="250"/>
                  </a:lnTo>
                  <a:lnTo>
                    <a:pt x="4263" y="148"/>
                  </a:lnTo>
                  <a:lnTo>
                    <a:pt x="3935" y="69"/>
                  </a:lnTo>
                  <a:lnTo>
                    <a:pt x="3765" y="35"/>
                  </a:lnTo>
                  <a:lnTo>
                    <a:pt x="3594" y="12"/>
                  </a:lnTo>
                  <a:lnTo>
                    <a:pt x="3424"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9;p21">
              <a:extLst>
                <a:ext uri="{FF2B5EF4-FFF2-40B4-BE49-F238E27FC236}">
                  <a16:creationId xmlns:a16="http://schemas.microsoft.com/office/drawing/2014/main" id="{ECD3EFA0-F5AA-4BEE-8704-060014D9D620}"/>
                </a:ext>
              </a:extLst>
            </p:cNvPr>
            <p:cNvSpPr/>
            <p:nvPr/>
          </p:nvSpPr>
          <p:spPr>
            <a:xfrm>
              <a:off x="6865278" y="4143875"/>
              <a:ext cx="516893" cy="239298"/>
            </a:xfrm>
            <a:custGeom>
              <a:avLst/>
              <a:gdLst/>
              <a:ahLst/>
              <a:cxnLst/>
              <a:rect l="l" t="t" r="r" b="b"/>
              <a:pathLst>
                <a:path w="12984" h="6011" extrusionOk="0">
                  <a:moveTo>
                    <a:pt x="3254" y="1"/>
                  </a:moveTo>
                  <a:lnTo>
                    <a:pt x="3084" y="12"/>
                  </a:lnTo>
                  <a:lnTo>
                    <a:pt x="2914" y="23"/>
                  </a:lnTo>
                  <a:lnTo>
                    <a:pt x="2755" y="57"/>
                  </a:lnTo>
                  <a:lnTo>
                    <a:pt x="2585" y="114"/>
                  </a:lnTo>
                  <a:lnTo>
                    <a:pt x="2427" y="171"/>
                  </a:lnTo>
                  <a:lnTo>
                    <a:pt x="2268" y="250"/>
                  </a:lnTo>
                  <a:lnTo>
                    <a:pt x="2132" y="341"/>
                  </a:lnTo>
                  <a:lnTo>
                    <a:pt x="2007" y="443"/>
                  </a:lnTo>
                  <a:lnTo>
                    <a:pt x="1894" y="545"/>
                  </a:lnTo>
                  <a:lnTo>
                    <a:pt x="1780" y="658"/>
                  </a:lnTo>
                  <a:lnTo>
                    <a:pt x="1678" y="783"/>
                  </a:lnTo>
                  <a:lnTo>
                    <a:pt x="1576" y="908"/>
                  </a:lnTo>
                  <a:lnTo>
                    <a:pt x="1497" y="1044"/>
                  </a:lnTo>
                  <a:lnTo>
                    <a:pt x="1406" y="1180"/>
                  </a:lnTo>
                  <a:lnTo>
                    <a:pt x="1259" y="1463"/>
                  </a:lnTo>
                  <a:lnTo>
                    <a:pt x="1123" y="1758"/>
                  </a:lnTo>
                  <a:lnTo>
                    <a:pt x="885" y="2370"/>
                  </a:lnTo>
                  <a:lnTo>
                    <a:pt x="816" y="2540"/>
                  </a:lnTo>
                  <a:lnTo>
                    <a:pt x="782" y="2620"/>
                  </a:lnTo>
                  <a:lnTo>
                    <a:pt x="748" y="2654"/>
                  </a:lnTo>
                  <a:lnTo>
                    <a:pt x="714" y="2676"/>
                  </a:lnTo>
                  <a:lnTo>
                    <a:pt x="680" y="2710"/>
                  </a:lnTo>
                  <a:lnTo>
                    <a:pt x="624" y="2733"/>
                  </a:lnTo>
                  <a:lnTo>
                    <a:pt x="488" y="2779"/>
                  </a:lnTo>
                  <a:lnTo>
                    <a:pt x="284" y="2824"/>
                  </a:lnTo>
                  <a:lnTo>
                    <a:pt x="0" y="2858"/>
                  </a:lnTo>
                  <a:lnTo>
                    <a:pt x="454" y="6010"/>
                  </a:lnTo>
                  <a:lnTo>
                    <a:pt x="1973" y="5795"/>
                  </a:lnTo>
                  <a:lnTo>
                    <a:pt x="2574" y="5738"/>
                  </a:lnTo>
                  <a:lnTo>
                    <a:pt x="3152" y="5681"/>
                  </a:lnTo>
                  <a:lnTo>
                    <a:pt x="3685" y="5602"/>
                  </a:lnTo>
                  <a:lnTo>
                    <a:pt x="4195" y="5523"/>
                  </a:lnTo>
                  <a:lnTo>
                    <a:pt x="4683" y="5432"/>
                  </a:lnTo>
                  <a:lnTo>
                    <a:pt x="5148" y="5330"/>
                  </a:lnTo>
                  <a:lnTo>
                    <a:pt x="5613" y="5216"/>
                  </a:lnTo>
                  <a:lnTo>
                    <a:pt x="6066" y="5103"/>
                  </a:lnTo>
                  <a:lnTo>
                    <a:pt x="6531" y="4978"/>
                  </a:lnTo>
                  <a:lnTo>
                    <a:pt x="6985" y="4842"/>
                  </a:lnTo>
                  <a:lnTo>
                    <a:pt x="7949" y="4547"/>
                  </a:lnTo>
                  <a:lnTo>
                    <a:pt x="9003" y="4230"/>
                  </a:lnTo>
                  <a:lnTo>
                    <a:pt x="10182" y="3867"/>
                  </a:lnTo>
                  <a:lnTo>
                    <a:pt x="10375" y="3822"/>
                  </a:lnTo>
                  <a:lnTo>
                    <a:pt x="10806" y="3720"/>
                  </a:lnTo>
                  <a:lnTo>
                    <a:pt x="11055" y="3663"/>
                  </a:lnTo>
                  <a:lnTo>
                    <a:pt x="11282" y="3640"/>
                  </a:lnTo>
                  <a:lnTo>
                    <a:pt x="11384" y="3629"/>
                  </a:lnTo>
                  <a:lnTo>
                    <a:pt x="11475" y="3629"/>
                  </a:lnTo>
                  <a:lnTo>
                    <a:pt x="11554" y="3640"/>
                  </a:lnTo>
                  <a:lnTo>
                    <a:pt x="11611" y="3663"/>
                  </a:lnTo>
                  <a:lnTo>
                    <a:pt x="11690" y="3720"/>
                  </a:lnTo>
                  <a:lnTo>
                    <a:pt x="11758" y="3776"/>
                  </a:lnTo>
                  <a:lnTo>
                    <a:pt x="11883" y="3878"/>
                  </a:lnTo>
                  <a:lnTo>
                    <a:pt x="11951" y="3924"/>
                  </a:lnTo>
                  <a:lnTo>
                    <a:pt x="12019" y="3958"/>
                  </a:lnTo>
                  <a:lnTo>
                    <a:pt x="12099" y="3980"/>
                  </a:lnTo>
                  <a:lnTo>
                    <a:pt x="12201" y="3992"/>
                  </a:lnTo>
                  <a:lnTo>
                    <a:pt x="12303" y="3969"/>
                  </a:lnTo>
                  <a:lnTo>
                    <a:pt x="12405" y="3946"/>
                  </a:lnTo>
                  <a:lnTo>
                    <a:pt x="12495" y="3901"/>
                  </a:lnTo>
                  <a:lnTo>
                    <a:pt x="12586" y="3844"/>
                  </a:lnTo>
                  <a:lnTo>
                    <a:pt x="12666" y="3776"/>
                  </a:lnTo>
                  <a:lnTo>
                    <a:pt x="12745" y="3708"/>
                  </a:lnTo>
                  <a:lnTo>
                    <a:pt x="12813" y="3629"/>
                  </a:lnTo>
                  <a:lnTo>
                    <a:pt x="12870" y="3538"/>
                  </a:lnTo>
                  <a:lnTo>
                    <a:pt x="12904" y="3436"/>
                  </a:lnTo>
                  <a:lnTo>
                    <a:pt x="12938" y="3345"/>
                  </a:lnTo>
                  <a:lnTo>
                    <a:pt x="12972" y="3243"/>
                  </a:lnTo>
                  <a:lnTo>
                    <a:pt x="12983" y="3153"/>
                  </a:lnTo>
                  <a:lnTo>
                    <a:pt x="12983" y="3051"/>
                  </a:lnTo>
                  <a:lnTo>
                    <a:pt x="12983" y="2949"/>
                  </a:lnTo>
                  <a:lnTo>
                    <a:pt x="12972" y="2847"/>
                  </a:lnTo>
                  <a:lnTo>
                    <a:pt x="12949" y="2756"/>
                  </a:lnTo>
                  <a:lnTo>
                    <a:pt x="12915" y="2620"/>
                  </a:lnTo>
                  <a:lnTo>
                    <a:pt x="12870" y="2495"/>
                  </a:lnTo>
                  <a:lnTo>
                    <a:pt x="12802" y="2370"/>
                  </a:lnTo>
                  <a:lnTo>
                    <a:pt x="12734" y="2257"/>
                  </a:lnTo>
                  <a:lnTo>
                    <a:pt x="12654" y="2155"/>
                  </a:lnTo>
                  <a:lnTo>
                    <a:pt x="12564" y="2053"/>
                  </a:lnTo>
                  <a:lnTo>
                    <a:pt x="12461" y="1962"/>
                  </a:lnTo>
                  <a:lnTo>
                    <a:pt x="12348" y="1883"/>
                  </a:lnTo>
                  <a:lnTo>
                    <a:pt x="12235" y="1803"/>
                  </a:lnTo>
                  <a:lnTo>
                    <a:pt x="12110" y="1724"/>
                  </a:lnTo>
                  <a:lnTo>
                    <a:pt x="11985" y="1667"/>
                  </a:lnTo>
                  <a:lnTo>
                    <a:pt x="11861" y="1611"/>
                  </a:lnTo>
                  <a:lnTo>
                    <a:pt x="11724" y="1565"/>
                  </a:lnTo>
                  <a:lnTo>
                    <a:pt x="11577" y="1520"/>
                  </a:lnTo>
                  <a:lnTo>
                    <a:pt x="11441" y="1486"/>
                  </a:lnTo>
                  <a:lnTo>
                    <a:pt x="11294" y="1463"/>
                  </a:lnTo>
                  <a:lnTo>
                    <a:pt x="11010" y="1441"/>
                  </a:lnTo>
                  <a:lnTo>
                    <a:pt x="10715" y="1429"/>
                  </a:lnTo>
                  <a:lnTo>
                    <a:pt x="10432" y="1441"/>
                  </a:lnTo>
                  <a:lnTo>
                    <a:pt x="10137" y="1475"/>
                  </a:lnTo>
                  <a:lnTo>
                    <a:pt x="9842" y="1520"/>
                  </a:lnTo>
                  <a:lnTo>
                    <a:pt x="9547" y="1577"/>
                  </a:lnTo>
                  <a:lnTo>
                    <a:pt x="8958" y="1701"/>
                  </a:lnTo>
                  <a:lnTo>
                    <a:pt x="7915" y="1350"/>
                  </a:lnTo>
                  <a:lnTo>
                    <a:pt x="6939" y="1032"/>
                  </a:lnTo>
                  <a:lnTo>
                    <a:pt x="5953" y="715"/>
                  </a:lnTo>
                  <a:lnTo>
                    <a:pt x="4921" y="363"/>
                  </a:lnTo>
                  <a:lnTo>
                    <a:pt x="4604" y="250"/>
                  </a:lnTo>
                  <a:lnTo>
                    <a:pt x="4264" y="148"/>
                  </a:lnTo>
                  <a:lnTo>
                    <a:pt x="3935" y="69"/>
                  </a:lnTo>
                  <a:lnTo>
                    <a:pt x="3765" y="46"/>
                  </a:lnTo>
                  <a:lnTo>
                    <a:pt x="3595" y="23"/>
                  </a:lnTo>
                  <a:lnTo>
                    <a:pt x="3424"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0;p21">
              <a:extLst>
                <a:ext uri="{FF2B5EF4-FFF2-40B4-BE49-F238E27FC236}">
                  <a16:creationId xmlns:a16="http://schemas.microsoft.com/office/drawing/2014/main" id="{D1BE982B-AD50-4C57-9A5A-206989247C5A}"/>
                </a:ext>
              </a:extLst>
            </p:cNvPr>
            <p:cNvSpPr/>
            <p:nvPr/>
          </p:nvSpPr>
          <p:spPr>
            <a:xfrm>
              <a:off x="5794999" y="3149912"/>
              <a:ext cx="1003968" cy="1418789"/>
            </a:xfrm>
            <a:custGeom>
              <a:avLst/>
              <a:gdLst/>
              <a:ahLst/>
              <a:cxnLst/>
              <a:rect l="l" t="t" r="r" b="b"/>
              <a:pathLst>
                <a:path w="25219" h="35639" extrusionOk="0">
                  <a:moveTo>
                    <a:pt x="17360" y="0"/>
                  </a:moveTo>
                  <a:lnTo>
                    <a:pt x="17236" y="12"/>
                  </a:lnTo>
                  <a:lnTo>
                    <a:pt x="17111" y="34"/>
                  </a:lnTo>
                  <a:lnTo>
                    <a:pt x="16998" y="80"/>
                  </a:lnTo>
                  <a:lnTo>
                    <a:pt x="16884" y="136"/>
                  </a:lnTo>
                  <a:lnTo>
                    <a:pt x="16782" y="216"/>
                  </a:lnTo>
                  <a:lnTo>
                    <a:pt x="16669" y="307"/>
                  </a:lnTo>
                  <a:lnTo>
                    <a:pt x="16555" y="409"/>
                  </a:lnTo>
                  <a:lnTo>
                    <a:pt x="16442" y="533"/>
                  </a:lnTo>
                  <a:lnTo>
                    <a:pt x="16329" y="669"/>
                  </a:lnTo>
                  <a:lnTo>
                    <a:pt x="16215" y="828"/>
                  </a:lnTo>
                  <a:lnTo>
                    <a:pt x="15671" y="1599"/>
                  </a:lnTo>
                  <a:lnTo>
                    <a:pt x="15115" y="2382"/>
                  </a:lnTo>
                  <a:lnTo>
                    <a:pt x="14571" y="3175"/>
                  </a:lnTo>
                  <a:lnTo>
                    <a:pt x="14027" y="3992"/>
                  </a:lnTo>
                  <a:lnTo>
                    <a:pt x="13483" y="4819"/>
                  </a:lnTo>
                  <a:lnTo>
                    <a:pt x="12938" y="5658"/>
                  </a:lnTo>
                  <a:lnTo>
                    <a:pt x="12394" y="6509"/>
                  </a:lnTo>
                  <a:lnTo>
                    <a:pt x="11861" y="7371"/>
                  </a:lnTo>
                  <a:lnTo>
                    <a:pt x="11328" y="8244"/>
                  </a:lnTo>
                  <a:lnTo>
                    <a:pt x="10795" y="9128"/>
                  </a:lnTo>
                  <a:lnTo>
                    <a:pt x="10274" y="10024"/>
                  </a:lnTo>
                  <a:lnTo>
                    <a:pt x="9752" y="10920"/>
                  </a:lnTo>
                  <a:lnTo>
                    <a:pt x="9231" y="11827"/>
                  </a:lnTo>
                  <a:lnTo>
                    <a:pt x="8709" y="12745"/>
                  </a:lnTo>
                  <a:lnTo>
                    <a:pt x="7700" y="14582"/>
                  </a:lnTo>
                  <a:lnTo>
                    <a:pt x="6702" y="16442"/>
                  </a:lnTo>
                  <a:lnTo>
                    <a:pt x="5727" y="18313"/>
                  </a:lnTo>
                  <a:lnTo>
                    <a:pt x="4774" y="20184"/>
                  </a:lnTo>
                  <a:lnTo>
                    <a:pt x="3845" y="22054"/>
                  </a:lnTo>
                  <a:lnTo>
                    <a:pt x="2949" y="23914"/>
                  </a:lnTo>
                  <a:lnTo>
                    <a:pt x="2087" y="25762"/>
                  </a:lnTo>
                  <a:lnTo>
                    <a:pt x="1248" y="27576"/>
                  </a:lnTo>
                  <a:lnTo>
                    <a:pt x="454" y="29368"/>
                  </a:lnTo>
                  <a:lnTo>
                    <a:pt x="341" y="29651"/>
                  </a:lnTo>
                  <a:lnTo>
                    <a:pt x="239" y="29958"/>
                  </a:lnTo>
                  <a:lnTo>
                    <a:pt x="148" y="30286"/>
                  </a:lnTo>
                  <a:lnTo>
                    <a:pt x="80" y="30638"/>
                  </a:lnTo>
                  <a:lnTo>
                    <a:pt x="35" y="31001"/>
                  </a:lnTo>
                  <a:lnTo>
                    <a:pt x="1" y="31375"/>
                  </a:lnTo>
                  <a:lnTo>
                    <a:pt x="1" y="31760"/>
                  </a:lnTo>
                  <a:lnTo>
                    <a:pt x="1" y="31953"/>
                  </a:lnTo>
                  <a:lnTo>
                    <a:pt x="12" y="32135"/>
                  </a:lnTo>
                  <a:lnTo>
                    <a:pt x="35" y="32327"/>
                  </a:lnTo>
                  <a:lnTo>
                    <a:pt x="57" y="32520"/>
                  </a:lnTo>
                  <a:lnTo>
                    <a:pt x="91" y="32713"/>
                  </a:lnTo>
                  <a:lnTo>
                    <a:pt x="137" y="32894"/>
                  </a:lnTo>
                  <a:lnTo>
                    <a:pt x="193" y="33076"/>
                  </a:lnTo>
                  <a:lnTo>
                    <a:pt x="250" y="33257"/>
                  </a:lnTo>
                  <a:lnTo>
                    <a:pt x="318" y="33439"/>
                  </a:lnTo>
                  <a:lnTo>
                    <a:pt x="398" y="33609"/>
                  </a:lnTo>
                  <a:lnTo>
                    <a:pt x="477" y="33779"/>
                  </a:lnTo>
                  <a:lnTo>
                    <a:pt x="579" y="33938"/>
                  </a:lnTo>
                  <a:lnTo>
                    <a:pt x="681" y="34096"/>
                  </a:lnTo>
                  <a:lnTo>
                    <a:pt x="806" y="34244"/>
                  </a:lnTo>
                  <a:lnTo>
                    <a:pt x="930" y="34391"/>
                  </a:lnTo>
                  <a:lnTo>
                    <a:pt x="1067" y="34527"/>
                  </a:lnTo>
                  <a:lnTo>
                    <a:pt x="1214" y="34652"/>
                  </a:lnTo>
                  <a:lnTo>
                    <a:pt x="1373" y="34777"/>
                  </a:lnTo>
                  <a:lnTo>
                    <a:pt x="1577" y="34913"/>
                  </a:lnTo>
                  <a:lnTo>
                    <a:pt x="1781" y="35049"/>
                  </a:lnTo>
                  <a:lnTo>
                    <a:pt x="1985" y="35162"/>
                  </a:lnTo>
                  <a:lnTo>
                    <a:pt x="2178" y="35276"/>
                  </a:lnTo>
                  <a:lnTo>
                    <a:pt x="2382" y="35366"/>
                  </a:lnTo>
                  <a:lnTo>
                    <a:pt x="2597" y="35446"/>
                  </a:lnTo>
                  <a:lnTo>
                    <a:pt x="2813" y="35514"/>
                  </a:lnTo>
                  <a:lnTo>
                    <a:pt x="3040" y="35570"/>
                  </a:lnTo>
                  <a:lnTo>
                    <a:pt x="3266" y="35616"/>
                  </a:lnTo>
                  <a:lnTo>
                    <a:pt x="3516" y="35638"/>
                  </a:lnTo>
                  <a:lnTo>
                    <a:pt x="3777" y="35638"/>
                  </a:lnTo>
                  <a:lnTo>
                    <a:pt x="4037" y="35627"/>
                  </a:lnTo>
                  <a:lnTo>
                    <a:pt x="4332" y="35604"/>
                  </a:lnTo>
                  <a:lnTo>
                    <a:pt x="4638" y="35559"/>
                  </a:lnTo>
                  <a:lnTo>
                    <a:pt x="4967" y="35491"/>
                  </a:lnTo>
                  <a:lnTo>
                    <a:pt x="5307" y="35400"/>
                  </a:lnTo>
                  <a:lnTo>
                    <a:pt x="5591" y="35321"/>
                  </a:lnTo>
                  <a:lnTo>
                    <a:pt x="5863" y="35230"/>
                  </a:lnTo>
                  <a:lnTo>
                    <a:pt x="6135" y="35139"/>
                  </a:lnTo>
                  <a:lnTo>
                    <a:pt x="6396" y="35037"/>
                  </a:lnTo>
                  <a:lnTo>
                    <a:pt x="6668" y="34924"/>
                  </a:lnTo>
                  <a:lnTo>
                    <a:pt x="6929" y="34799"/>
                  </a:lnTo>
                  <a:lnTo>
                    <a:pt x="7190" y="34675"/>
                  </a:lnTo>
                  <a:lnTo>
                    <a:pt x="7439" y="34550"/>
                  </a:lnTo>
                  <a:lnTo>
                    <a:pt x="7949" y="34266"/>
                  </a:lnTo>
                  <a:lnTo>
                    <a:pt x="8448" y="33960"/>
                  </a:lnTo>
                  <a:lnTo>
                    <a:pt x="8936" y="33631"/>
                  </a:lnTo>
                  <a:lnTo>
                    <a:pt x="9412" y="33280"/>
                  </a:lnTo>
                  <a:lnTo>
                    <a:pt x="9888" y="32917"/>
                  </a:lnTo>
                  <a:lnTo>
                    <a:pt x="10353" y="32543"/>
                  </a:lnTo>
                  <a:lnTo>
                    <a:pt x="10818" y="32146"/>
                  </a:lnTo>
                  <a:lnTo>
                    <a:pt x="11272" y="31749"/>
                  </a:lnTo>
                  <a:lnTo>
                    <a:pt x="11714" y="31341"/>
                  </a:lnTo>
                  <a:lnTo>
                    <a:pt x="12156" y="30933"/>
                  </a:lnTo>
                  <a:lnTo>
                    <a:pt x="13029" y="30105"/>
                  </a:lnTo>
                  <a:lnTo>
                    <a:pt x="13392" y="29753"/>
                  </a:lnTo>
                  <a:lnTo>
                    <a:pt x="13755" y="29379"/>
                  </a:lnTo>
                  <a:lnTo>
                    <a:pt x="14106" y="28982"/>
                  </a:lnTo>
                  <a:lnTo>
                    <a:pt x="14469" y="28563"/>
                  </a:lnTo>
                  <a:lnTo>
                    <a:pt x="14832" y="28132"/>
                  </a:lnTo>
                  <a:lnTo>
                    <a:pt x="15183" y="27690"/>
                  </a:lnTo>
                  <a:lnTo>
                    <a:pt x="15546" y="27225"/>
                  </a:lnTo>
                  <a:lnTo>
                    <a:pt x="15898" y="26749"/>
                  </a:lnTo>
                  <a:lnTo>
                    <a:pt x="16623" y="25762"/>
                  </a:lnTo>
                  <a:lnTo>
                    <a:pt x="17338" y="24742"/>
                  </a:lnTo>
                  <a:lnTo>
                    <a:pt x="18052" y="23710"/>
                  </a:lnTo>
                  <a:lnTo>
                    <a:pt x="18766" y="22655"/>
                  </a:lnTo>
                  <a:lnTo>
                    <a:pt x="19481" y="21601"/>
                  </a:lnTo>
                  <a:lnTo>
                    <a:pt x="20207" y="20558"/>
                  </a:lnTo>
                  <a:lnTo>
                    <a:pt x="20921" y="19537"/>
                  </a:lnTo>
                  <a:lnTo>
                    <a:pt x="21635" y="18551"/>
                  </a:lnTo>
                  <a:lnTo>
                    <a:pt x="21998" y="18074"/>
                  </a:lnTo>
                  <a:lnTo>
                    <a:pt x="22350" y="17621"/>
                  </a:lnTo>
                  <a:lnTo>
                    <a:pt x="22712" y="17167"/>
                  </a:lnTo>
                  <a:lnTo>
                    <a:pt x="23064" y="16737"/>
                  </a:lnTo>
                  <a:lnTo>
                    <a:pt x="23427" y="16328"/>
                  </a:lnTo>
                  <a:lnTo>
                    <a:pt x="23790" y="15931"/>
                  </a:lnTo>
                  <a:lnTo>
                    <a:pt x="24141" y="15557"/>
                  </a:lnTo>
                  <a:lnTo>
                    <a:pt x="24504" y="15206"/>
                  </a:lnTo>
                  <a:lnTo>
                    <a:pt x="24640" y="15058"/>
                  </a:lnTo>
                  <a:lnTo>
                    <a:pt x="24765" y="14900"/>
                  </a:lnTo>
                  <a:lnTo>
                    <a:pt x="24867" y="14730"/>
                  </a:lnTo>
                  <a:lnTo>
                    <a:pt x="24957" y="14548"/>
                  </a:lnTo>
                  <a:lnTo>
                    <a:pt x="25026" y="14355"/>
                  </a:lnTo>
                  <a:lnTo>
                    <a:pt x="25094" y="14163"/>
                  </a:lnTo>
                  <a:lnTo>
                    <a:pt x="25139" y="13947"/>
                  </a:lnTo>
                  <a:lnTo>
                    <a:pt x="25173" y="13732"/>
                  </a:lnTo>
                  <a:lnTo>
                    <a:pt x="25207" y="13505"/>
                  </a:lnTo>
                  <a:lnTo>
                    <a:pt x="25218" y="13278"/>
                  </a:lnTo>
                  <a:lnTo>
                    <a:pt x="25218" y="13040"/>
                  </a:lnTo>
                  <a:lnTo>
                    <a:pt x="25207" y="12802"/>
                  </a:lnTo>
                  <a:lnTo>
                    <a:pt x="25196" y="12552"/>
                  </a:lnTo>
                  <a:lnTo>
                    <a:pt x="25162" y="12303"/>
                  </a:lnTo>
                  <a:lnTo>
                    <a:pt x="25128" y="12054"/>
                  </a:lnTo>
                  <a:lnTo>
                    <a:pt x="25082" y="11793"/>
                  </a:lnTo>
                  <a:lnTo>
                    <a:pt x="24980" y="11283"/>
                  </a:lnTo>
                  <a:lnTo>
                    <a:pt x="24855" y="10761"/>
                  </a:lnTo>
                  <a:lnTo>
                    <a:pt x="24708" y="10251"/>
                  </a:lnTo>
                  <a:lnTo>
                    <a:pt x="24549" y="9752"/>
                  </a:lnTo>
                  <a:lnTo>
                    <a:pt x="24379" y="9264"/>
                  </a:lnTo>
                  <a:lnTo>
                    <a:pt x="24209" y="8799"/>
                  </a:lnTo>
                  <a:lnTo>
                    <a:pt x="23869" y="7949"/>
                  </a:lnTo>
                  <a:lnTo>
                    <a:pt x="23710" y="7563"/>
                  </a:lnTo>
                  <a:lnTo>
                    <a:pt x="23529" y="7189"/>
                  </a:lnTo>
                  <a:lnTo>
                    <a:pt x="23347" y="6815"/>
                  </a:lnTo>
                  <a:lnTo>
                    <a:pt x="23155" y="6452"/>
                  </a:lnTo>
                  <a:lnTo>
                    <a:pt x="22951" y="6089"/>
                  </a:lnTo>
                  <a:lnTo>
                    <a:pt x="22735" y="5727"/>
                  </a:lnTo>
                  <a:lnTo>
                    <a:pt x="22520" y="5386"/>
                  </a:lnTo>
                  <a:lnTo>
                    <a:pt x="22293" y="5035"/>
                  </a:lnTo>
                  <a:lnTo>
                    <a:pt x="21828" y="4355"/>
                  </a:lnTo>
                  <a:lnTo>
                    <a:pt x="21340" y="3686"/>
                  </a:lnTo>
                  <a:lnTo>
                    <a:pt x="20841" y="3028"/>
                  </a:lnTo>
                  <a:lnTo>
                    <a:pt x="20354" y="2382"/>
                  </a:lnTo>
                  <a:lnTo>
                    <a:pt x="19866" y="1769"/>
                  </a:lnTo>
                  <a:lnTo>
                    <a:pt x="19628" y="1474"/>
                  </a:lnTo>
                  <a:lnTo>
                    <a:pt x="19367" y="1191"/>
                  </a:lnTo>
                  <a:lnTo>
                    <a:pt x="19107" y="919"/>
                  </a:lnTo>
                  <a:lnTo>
                    <a:pt x="18823" y="681"/>
                  </a:lnTo>
                  <a:lnTo>
                    <a:pt x="18676" y="556"/>
                  </a:lnTo>
                  <a:lnTo>
                    <a:pt x="18528" y="454"/>
                  </a:lnTo>
                  <a:lnTo>
                    <a:pt x="18370" y="352"/>
                  </a:lnTo>
                  <a:lnTo>
                    <a:pt x="18211" y="261"/>
                  </a:lnTo>
                  <a:lnTo>
                    <a:pt x="18052" y="170"/>
                  </a:lnTo>
                  <a:lnTo>
                    <a:pt x="17893" y="102"/>
                  </a:lnTo>
                  <a:lnTo>
                    <a:pt x="17746" y="57"/>
                  </a:lnTo>
                  <a:lnTo>
                    <a:pt x="17610" y="23"/>
                  </a:lnTo>
                  <a:lnTo>
                    <a:pt x="17485"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1;p21">
              <a:extLst>
                <a:ext uri="{FF2B5EF4-FFF2-40B4-BE49-F238E27FC236}">
                  <a16:creationId xmlns:a16="http://schemas.microsoft.com/office/drawing/2014/main" id="{A6D4A345-12EB-4EA2-9378-58F90EB814EF}"/>
                </a:ext>
              </a:extLst>
            </p:cNvPr>
            <p:cNvSpPr/>
            <p:nvPr/>
          </p:nvSpPr>
          <p:spPr>
            <a:xfrm>
              <a:off x="5861361" y="4198056"/>
              <a:ext cx="966945" cy="370153"/>
            </a:xfrm>
            <a:custGeom>
              <a:avLst/>
              <a:gdLst/>
              <a:ahLst/>
              <a:cxnLst/>
              <a:rect l="l" t="t" r="r" b="b"/>
              <a:pathLst>
                <a:path w="24289" h="9298" extrusionOk="0">
                  <a:moveTo>
                    <a:pt x="10013" y="0"/>
                  </a:moveTo>
                  <a:lnTo>
                    <a:pt x="9639" y="12"/>
                  </a:lnTo>
                  <a:lnTo>
                    <a:pt x="9264" y="23"/>
                  </a:lnTo>
                  <a:lnTo>
                    <a:pt x="8902" y="46"/>
                  </a:lnTo>
                  <a:lnTo>
                    <a:pt x="8527" y="80"/>
                  </a:lnTo>
                  <a:lnTo>
                    <a:pt x="8164" y="114"/>
                  </a:lnTo>
                  <a:lnTo>
                    <a:pt x="7802" y="159"/>
                  </a:lnTo>
                  <a:lnTo>
                    <a:pt x="7427" y="216"/>
                  </a:lnTo>
                  <a:lnTo>
                    <a:pt x="7076" y="284"/>
                  </a:lnTo>
                  <a:lnTo>
                    <a:pt x="6713" y="352"/>
                  </a:lnTo>
                  <a:lnTo>
                    <a:pt x="6350" y="431"/>
                  </a:lnTo>
                  <a:lnTo>
                    <a:pt x="5999" y="522"/>
                  </a:lnTo>
                  <a:lnTo>
                    <a:pt x="5647" y="624"/>
                  </a:lnTo>
                  <a:lnTo>
                    <a:pt x="5296" y="737"/>
                  </a:lnTo>
                  <a:lnTo>
                    <a:pt x="4944" y="851"/>
                  </a:lnTo>
                  <a:lnTo>
                    <a:pt x="4604" y="975"/>
                  </a:lnTo>
                  <a:lnTo>
                    <a:pt x="4253" y="1111"/>
                  </a:lnTo>
                  <a:lnTo>
                    <a:pt x="3912" y="1259"/>
                  </a:lnTo>
                  <a:lnTo>
                    <a:pt x="3584" y="1406"/>
                  </a:lnTo>
                  <a:lnTo>
                    <a:pt x="3243" y="1565"/>
                  </a:lnTo>
                  <a:lnTo>
                    <a:pt x="2915" y="1735"/>
                  </a:lnTo>
                  <a:lnTo>
                    <a:pt x="2597" y="1916"/>
                  </a:lnTo>
                  <a:lnTo>
                    <a:pt x="2268" y="2109"/>
                  </a:lnTo>
                  <a:lnTo>
                    <a:pt x="1951" y="2313"/>
                  </a:lnTo>
                  <a:lnTo>
                    <a:pt x="1633" y="2517"/>
                  </a:lnTo>
                  <a:lnTo>
                    <a:pt x="1327" y="2744"/>
                  </a:lnTo>
                  <a:lnTo>
                    <a:pt x="1021" y="2971"/>
                  </a:lnTo>
                  <a:lnTo>
                    <a:pt x="715" y="3209"/>
                  </a:lnTo>
                  <a:lnTo>
                    <a:pt x="420" y="3459"/>
                  </a:lnTo>
                  <a:lnTo>
                    <a:pt x="137" y="3719"/>
                  </a:lnTo>
                  <a:lnTo>
                    <a:pt x="91" y="3889"/>
                  </a:lnTo>
                  <a:lnTo>
                    <a:pt x="57" y="4059"/>
                  </a:lnTo>
                  <a:lnTo>
                    <a:pt x="23" y="4230"/>
                  </a:lnTo>
                  <a:lnTo>
                    <a:pt x="12" y="4411"/>
                  </a:lnTo>
                  <a:lnTo>
                    <a:pt x="1" y="4581"/>
                  </a:lnTo>
                  <a:lnTo>
                    <a:pt x="1" y="4762"/>
                  </a:lnTo>
                  <a:lnTo>
                    <a:pt x="12" y="4944"/>
                  </a:lnTo>
                  <a:lnTo>
                    <a:pt x="23" y="5125"/>
                  </a:lnTo>
                  <a:lnTo>
                    <a:pt x="69" y="5488"/>
                  </a:lnTo>
                  <a:lnTo>
                    <a:pt x="148" y="5851"/>
                  </a:lnTo>
                  <a:lnTo>
                    <a:pt x="250" y="6214"/>
                  </a:lnTo>
                  <a:lnTo>
                    <a:pt x="363" y="6577"/>
                  </a:lnTo>
                  <a:lnTo>
                    <a:pt x="499" y="6940"/>
                  </a:lnTo>
                  <a:lnTo>
                    <a:pt x="635" y="7291"/>
                  </a:lnTo>
                  <a:lnTo>
                    <a:pt x="794" y="7643"/>
                  </a:lnTo>
                  <a:lnTo>
                    <a:pt x="964" y="7994"/>
                  </a:lnTo>
                  <a:lnTo>
                    <a:pt x="1134" y="8334"/>
                  </a:lnTo>
                  <a:lnTo>
                    <a:pt x="1304" y="8663"/>
                  </a:lnTo>
                  <a:lnTo>
                    <a:pt x="1656" y="9287"/>
                  </a:lnTo>
                  <a:lnTo>
                    <a:pt x="2291" y="9298"/>
                  </a:lnTo>
                  <a:lnTo>
                    <a:pt x="2949" y="9298"/>
                  </a:lnTo>
                  <a:lnTo>
                    <a:pt x="3629" y="9287"/>
                  </a:lnTo>
                  <a:lnTo>
                    <a:pt x="4309" y="9264"/>
                  </a:lnTo>
                  <a:lnTo>
                    <a:pt x="5001" y="9230"/>
                  </a:lnTo>
                  <a:lnTo>
                    <a:pt x="5704" y="9173"/>
                  </a:lnTo>
                  <a:lnTo>
                    <a:pt x="6418" y="9117"/>
                  </a:lnTo>
                  <a:lnTo>
                    <a:pt x="7144" y="9049"/>
                  </a:lnTo>
                  <a:lnTo>
                    <a:pt x="7870" y="8969"/>
                  </a:lnTo>
                  <a:lnTo>
                    <a:pt x="8607" y="8878"/>
                  </a:lnTo>
                  <a:lnTo>
                    <a:pt x="9355" y="8788"/>
                  </a:lnTo>
                  <a:lnTo>
                    <a:pt x="10103" y="8674"/>
                  </a:lnTo>
                  <a:lnTo>
                    <a:pt x="10852" y="8561"/>
                  </a:lnTo>
                  <a:lnTo>
                    <a:pt x="11600" y="8436"/>
                  </a:lnTo>
                  <a:lnTo>
                    <a:pt x="12349" y="8300"/>
                  </a:lnTo>
                  <a:lnTo>
                    <a:pt x="13108" y="8164"/>
                  </a:lnTo>
                  <a:lnTo>
                    <a:pt x="13857" y="8017"/>
                  </a:lnTo>
                  <a:lnTo>
                    <a:pt x="14605" y="7858"/>
                  </a:lnTo>
                  <a:lnTo>
                    <a:pt x="15353" y="7688"/>
                  </a:lnTo>
                  <a:lnTo>
                    <a:pt x="16102" y="7518"/>
                  </a:lnTo>
                  <a:lnTo>
                    <a:pt x="16839" y="7348"/>
                  </a:lnTo>
                  <a:lnTo>
                    <a:pt x="17564" y="7166"/>
                  </a:lnTo>
                  <a:lnTo>
                    <a:pt x="18290" y="6974"/>
                  </a:lnTo>
                  <a:lnTo>
                    <a:pt x="19004" y="6781"/>
                  </a:lnTo>
                  <a:lnTo>
                    <a:pt x="19707" y="6577"/>
                  </a:lnTo>
                  <a:lnTo>
                    <a:pt x="20399" y="6373"/>
                  </a:lnTo>
                  <a:lnTo>
                    <a:pt x="21091" y="6168"/>
                  </a:lnTo>
                  <a:lnTo>
                    <a:pt x="21760" y="5964"/>
                  </a:lnTo>
                  <a:lnTo>
                    <a:pt x="22417" y="5738"/>
                  </a:lnTo>
                  <a:lnTo>
                    <a:pt x="23052" y="5522"/>
                  </a:lnTo>
                  <a:lnTo>
                    <a:pt x="23687" y="5307"/>
                  </a:lnTo>
                  <a:lnTo>
                    <a:pt x="24288" y="5080"/>
                  </a:lnTo>
                  <a:lnTo>
                    <a:pt x="24175" y="4899"/>
                  </a:lnTo>
                  <a:lnTo>
                    <a:pt x="24050" y="4728"/>
                  </a:lnTo>
                  <a:lnTo>
                    <a:pt x="23925" y="4558"/>
                  </a:lnTo>
                  <a:lnTo>
                    <a:pt x="23789" y="4388"/>
                  </a:lnTo>
                  <a:lnTo>
                    <a:pt x="23495" y="4071"/>
                  </a:lnTo>
                  <a:lnTo>
                    <a:pt x="23188" y="3765"/>
                  </a:lnTo>
                  <a:lnTo>
                    <a:pt x="22860" y="3470"/>
                  </a:lnTo>
                  <a:lnTo>
                    <a:pt x="22508" y="3198"/>
                  </a:lnTo>
                  <a:lnTo>
                    <a:pt x="22145" y="2937"/>
                  </a:lnTo>
                  <a:lnTo>
                    <a:pt x="21760" y="2699"/>
                  </a:lnTo>
                  <a:lnTo>
                    <a:pt x="21363" y="2461"/>
                  </a:lnTo>
                  <a:lnTo>
                    <a:pt x="20955" y="2245"/>
                  </a:lnTo>
                  <a:lnTo>
                    <a:pt x="20535" y="2041"/>
                  </a:lnTo>
                  <a:lnTo>
                    <a:pt x="20104" y="1848"/>
                  </a:lnTo>
                  <a:lnTo>
                    <a:pt x="19662" y="1667"/>
                  </a:lnTo>
                  <a:lnTo>
                    <a:pt x="19209" y="1497"/>
                  </a:lnTo>
                  <a:lnTo>
                    <a:pt x="18755" y="1349"/>
                  </a:lnTo>
                  <a:lnTo>
                    <a:pt x="18290" y="1202"/>
                  </a:lnTo>
                  <a:lnTo>
                    <a:pt x="17814" y="1066"/>
                  </a:lnTo>
                  <a:lnTo>
                    <a:pt x="17349" y="941"/>
                  </a:lnTo>
                  <a:lnTo>
                    <a:pt x="16873" y="828"/>
                  </a:lnTo>
                  <a:lnTo>
                    <a:pt x="16396" y="715"/>
                  </a:lnTo>
                  <a:lnTo>
                    <a:pt x="15932" y="624"/>
                  </a:lnTo>
                  <a:lnTo>
                    <a:pt x="15455" y="533"/>
                  </a:lnTo>
                  <a:lnTo>
                    <a:pt x="14990" y="454"/>
                  </a:lnTo>
                  <a:lnTo>
                    <a:pt x="14526" y="386"/>
                  </a:lnTo>
                  <a:lnTo>
                    <a:pt x="13618" y="261"/>
                  </a:lnTo>
                  <a:lnTo>
                    <a:pt x="12734" y="159"/>
                  </a:lnTo>
                  <a:lnTo>
                    <a:pt x="11906" y="91"/>
                  </a:lnTo>
                  <a:lnTo>
                    <a:pt x="11124" y="34"/>
                  </a:lnTo>
                  <a:lnTo>
                    <a:pt x="10750" y="23"/>
                  </a:lnTo>
                  <a:lnTo>
                    <a:pt x="10376" y="12"/>
                  </a:lnTo>
                  <a:lnTo>
                    <a:pt x="1001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2;p21">
              <a:extLst>
                <a:ext uri="{FF2B5EF4-FFF2-40B4-BE49-F238E27FC236}">
                  <a16:creationId xmlns:a16="http://schemas.microsoft.com/office/drawing/2014/main" id="{315428DB-0A3E-4425-947B-27DB373D1D8C}"/>
                </a:ext>
              </a:extLst>
            </p:cNvPr>
            <p:cNvSpPr/>
            <p:nvPr/>
          </p:nvSpPr>
          <p:spPr>
            <a:xfrm>
              <a:off x="6491944" y="3151704"/>
              <a:ext cx="591855" cy="1577232"/>
            </a:xfrm>
            <a:custGeom>
              <a:avLst/>
              <a:gdLst/>
              <a:ahLst/>
              <a:cxnLst/>
              <a:rect l="l" t="t" r="r" b="b"/>
              <a:pathLst>
                <a:path w="14867" h="39619" extrusionOk="0">
                  <a:moveTo>
                    <a:pt x="2972" y="1"/>
                  </a:moveTo>
                  <a:lnTo>
                    <a:pt x="2654" y="23"/>
                  </a:lnTo>
                  <a:lnTo>
                    <a:pt x="2348" y="69"/>
                  </a:lnTo>
                  <a:lnTo>
                    <a:pt x="2053" y="137"/>
                  </a:lnTo>
                  <a:lnTo>
                    <a:pt x="1758" y="228"/>
                  </a:lnTo>
                  <a:lnTo>
                    <a:pt x="1475" y="341"/>
                  </a:lnTo>
                  <a:lnTo>
                    <a:pt x="1203" y="477"/>
                  </a:lnTo>
                  <a:lnTo>
                    <a:pt x="1078" y="556"/>
                  </a:lnTo>
                  <a:lnTo>
                    <a:pt x="942" y="636"/>
                  </a:lnTo>
                  <a:lnTo>
                    <a:pt x="817" y="726"/>
                  </a:lnTo>
                  <a:lnTo>
                    <a:pt x="693" y="828"/>
                  </a:lnTo>
                  <a:lnTo>
                    <a:pt x="568" y="931"/>
                  </a:lnTo>
                  <a:lnTo>
                    <a:pt x="443" y="1044"/>
                  </a:lnTo>
                  <a:lnTo>
                    <a:pt x="330" y="1157"/>
                  </a:lnTo>
                  <a:lnTo>
                    <a:pt x="216" y="1282"/>
                  </a:lnTo>
                  <a:lnTo>
                    <a:pt x="103" y="1418"/>
                  </a:lnTo>
                  <a:lnTo>
                    <a:pt x="1" y="1566"/>
                  </a:lnTo>
                  <a:lnTo>
                    <a:pt x="137" y="5262"/>
                  </a:lnTo>
                  <a:lnTo>
                    <a:pt x="307" y="9287"/>
                  </a:lnTo>
                  <a:lnTo>
                    <a:pt x="693" y="17950"/>
                  </a:lnTo>
                  <a:lnTo>
                    <a:pt x="1089" y="26862"/>
                  </a:lnTo>
                  <a:lnTo>
                    <a:pt x="1282" y="31183"/>
                  </a:lnTo>
                  <a:lnTo>
                    <a:pt x="1452" y="35287"/>
                  </a:lnTo>
                  <a:lnTo>
                    <a:pt x="1464" y="35469"/>
                  </a:lnTo>
                  <a:lnTo>
                    <a:pt x="1486" y="35650"/>
                  </a:lnTo>
                  <a:lnTo>
                    <a:pt x="1509" y="35831"/>
                  </a:lnTo>
                  <a:lnTo>
                    <a:pt x="1543" y="36013"/>
                  </a:lnTo>
                  <a:lnTo>
                    <a:pt x="1577" y="36183"/>
                  </a:lnTo>
                  <a:lnTo>
                    <a:pt x="1622" y="36364"/>
                  </a:lnTo>
                  <a:lnTo>
                    <a:pt x="1736" y="36705"/>
                  </a:lnTo>
                  <a:lnTo>
                    <a:pt x="1860" y="37033"/>
                  </a:lnTo>
                  <a:lnTo>
                    <a:pt x="2019" y="37351"/>
                  </a:lnTo>
                  <a:lnTo>
                    <a:pt x="2201" y="37657"/>
                  </a:lnTo>
                  <a:lnTo>
                    <a:pt x="2405" y="37940"/>
                  </a:lnTo>
                  <a:lnTo>
                    <a:pt x="2507" y="38077"/>
                  </a:lnTo>
                  <a:lnTo>
                    <a:pt x="2620" y="38213"/>
                  </a:lnTo>
                  <a:lnTo>
                    <a:pt x="2745" y="38337"/>
                  </a:lnTo>
                  <a:lnTo>
                    <a:pt x="2870" y="38462"/>
                  </a:lnTo>
                  <a:lnTo>
                    <a:pt x="2994" y="38575"/>
                  </a:lnTo>
                  <a:lnTo>
                    <a:pt x="3130" y="38689"/>
                  </a:lnTo>
                  <a:lnTo>
                    <a:pt x="3266" y="38802"/>
                  </a:lnTo>
                  <a:lnTo>
                    <a:pt x="3403" y="38904"/>
                  </a:lnTo>
                  <a:lnTo>
                    <a:pt x="3550" y="38995"/>
                  </a:lnTo>
                  <a:lnTo>
                    <a:pt x="3709" y="39086"/>
                  </a:lnTo>
                  <a:lnTo>
                    <a:pt x="3867" y="39176"/>
                  </a:lnTo>
                  <a:lnTo>
                    <a:pt x="4026" y="39244"/>
                  </a:lnTo>
                  <a:lnTo>
                    <a:pt x="4185" y="39324"/>
                  </a:lnTo>
                  <a:lnTo>
                    <a:pt x="4355" y="39381"/>
                  </a:lnTo>
                  <a:lnTo>
                    <a:pt x="4525" y="39437"/>
                  </a:lnTo>
                  <a:lnTo>
                    <a:pt x="4706" y="39494"/>
                  </a:lnTo>
                  <a:lnTo>
                    <a:pt x="5013" y="39562"/>
                  </a:lnTo>
                  <a:lnTo>
                    <a:pt x="5330" y="39607"/>
                  </a:lnTo>
                  <a:lnTo>
                    <a:pt x="5478" y="39619"/>
                  </a:lnTo>
                  <a:lnTo>
                    <a:pt x="5784" y="39619"/>
                  </a:lnTo>
                  <a:lnTo>
                    <a:pt x="5942" y="39607"/>
                  </a:lnTo>
                  <a:lnTo>
                    <a:pt x="6487" y="39562"/>
                  </a:lnTo>
                  <a:lnTo>
                    <a:pt x="6918" y="39539"/>
                  </a:lnTo>
                  <a:lnTo>
                    <a:pt x="7269" y="39494"/>
                  </a:lnTo>
                  <a:lnTo>
                    <a:pt x="7428" y="39471"/>
                  </a:lnTo>
                  <a:lnTo>
                    <a:pt x="7587" y="39437"/>
                  </a:lnTo>
                  <a:lnTo>
                    <a:pt x="7723" y="39381"/>
                  </a:lnTo>
                  <a:lnTo>
                    <a:pt x="7870" y="39324"/>
                  </a:lnTo>
                  <a:lnTo>
                    <a:pt x="8017" y="39244"/>
                  </a:lnTo>
                  <a:lnTo>
                    <a:pt x="8176" y="39142"/>
                  </a:lnTo>
                  <a:lnTo>
                    <a:pt x="8346" y="39029"/>
                  </a:lnTo>
                  <a:lnTo>
                    <a:pt x="8528" y="38882"/>
                  </a:lnTo>
                  <a:lnTo>
                    <a:pt x="8732" y="38712"/>
                  </a:lnTo>
                  <a:lnTo>
                    <a:pt x="8959" y="38507"/>
                  </a:lnTo>
                  <a:lnTo>
                    <a:pt x="9015" y="38451"/>
                  </a:lnTo>
                  <a:lnTo>
                    <a:pt x="9083" y="38360"/>
                  </a:lnTo>
                  <a:lnTo>
                    <a:pt x="9151" y="38247"/>
                  </a:lnTo>
                  <a:lnTo>
                    <a:pt x="9231" y="38122"/>
                  </a:lnTo>
                  <a:lnTo>
                    <a:pt x="9389" y="37793"/>
                  </a:lnTo>
                  <a:lnTo>
                    <a:pt x="9560" y="37385"/>
                  </a:lnTo>
                  <a:lnTo>
                    <a:pt x="9752" y="36897"/>
                  </a:lnTo>
                  <a:lnTo>
                    <a:pt x="9945" y="36353"/>
                  </a:lnTo>
                  <a:lnTo>
                    <a:pt x="10160" y="35741"/>
                  </a:lnTo>
                  <a:lnTo>
                    <a:pt x="10376" y="35072"/>
                  </a:lnTo>
                  <a:lnTo>
                    <a:pt x="10603" y="34346"/>
                  </a:lnTo>
                  <a:lnTo>
                    <a:pt x="10829" y="33564"/>
                  </a:lnTo>
                  <a:lnTo>
                    <a:pt x="11068" y="32747"/>
                  </a:lnTo>
                  <a:lnTo>
                    <a:pt x="11306" y="31897"/>
                  </a:lnTo>
                  <a:lnTo>
                    <a:pt x="11793" y="30094"/>
                  </a:lnTo>
                  <a:lnTo>
                    <a:pt x="12281" y="28200"/>
                  </a:lnTo>
                  <a:lnTo>
                    <a:pt x="12757" y="26250"/>
                  </a:lnTo>
                  <a:lnTo>
                    <a:pt x="13211" y="24300"/>
                  </a:lnTo>
                  <a:lnTo>
                    <a:pt x="13630" y="22384"/>
                  </a:lnTo>
                  <a:lnTo>
                    <a:pt x="13823" y="21442"/>
                  </a:lnTo>
                  <a:lnTo>
                    <a:pt x="14004" y="20535"/>
                  </a:lnTo>
                  <a:lnTo>
                    <a:pt x="14174" y="19651"/>
                  </a:lnTo>
                  <a:lnTo>
                    <a:pt x="14322" y="18812"/>
                  </a:lnTo>
                  <a:lnTo>
                    <a:pt x="14458" y="17995"/>
                  </a:lnTo>
                  <a:lnTo>
                    <a:pt x="14583" y="17236"/>
                  </a:lnTo>
                  <a:lnTo>
                    <a:pt x="14673" y="16521"/>
                  </a:lnTo>
                  <a:lnTo>
                    <a:pt x="14753" y="15864"/>
                  </a:lnTo>
                  <a:lnTo>
                    <a:pt x="14821" y="15263"/>
                  </a:lnTo>
                  <a:lnTo>
                    <a:pt x="14855" y="14730"/>
                  </a:lnTo>
                  <a:lnTo>
                    <a:pt x="14866" y="14231"/>
                  </a:lnTo>
                  <a:lnTo>
                    <a:pt x="14866" y="13743"/>
                  </a:lnTo>
                  <a:lnTo>
                    <a:pt x="14855" y="13256"/>
                  </a:lnTo>
                  <a:lnTo>
                    <a:pt x="14832" y="12791"/>
                  </a:lnTo>
                  <a:lnTo>
                    <a:pt x="14787" y="12315"/>
                  </a:lnTo>
                  <a:lnTo>
                    <a:pt x="14741" y="11861"/>
                  </a:lnTo>
                  <a:lnTo>
                    <a:pt x="14673" y="11408"/>
                  </a:lnTo>
                  <a:lnTo>
                    <a:pt x="14594" y="10965"/>
                  </a:lnTo>
                  <a:lnTo>
                    <a:pt x="14503" y="10523"/>
                  </a:lnTo>
                  <a:lnTo>
                    <a:pt x="14401" y="10092"/>
                  </a:lnTo>
                  <a:lnTo>
                    <a:pt x="14288" y="9673"/>
                  </a:lnTo>
                  <a:lnTo>
                    <a:pt x="14174" y="9253"/>
                  </a:lnTo>
                  <a:lnTo>
                    <a:pt x="14038" y="8845"/>
                  </a:lnTo>
                  <a:lnTo>
                    <a:pt x="13891" y="8437"/>
                  </a:lnTo>
                  <a:lnTo>
                    <a:pt x="13744" y="8040"/>
                  </a:lnTo>
                  <a:lnTo>
                    <a:pt x="13573" y="7654"/>
                  </a:lnTo>
                  <a:lnTo>
                    <a:pt x="13403" y="7269"/>
                  </a:lnTo>
                  <a:lnTo>
                    <a:pt x="13222" y="6895"/>
                  </a:lnTo>
                  <a:lnTo>
                    <a:pt x="13041" y="6521"/>
                  </a:lnTo>
                  <a:lnTo>
                    <a:pt x="12836" y="6158"/>
                  </a:lnTo>
                  <a:lnTo>
                    <a:pt x="12632" y="5795"/>
                  </a:lnTo>
                  <a:lnTo>
                    <a:pt x="12428" y="5443"/>
                  </a:lnTo>
                  <a:lnTo>
                    <a:pt x="12213" y="5092"/>
                  </a:lnTo>
                  <a:lnTo>
                    <a:pt x="11986" y="4752"/>
                  </a:lnTo>
                  <a:lnTo>
                    <a:pt x="11748" y="4412"/>
                  </a:lnTo>
                  <a:lnTo>
                    <a:pt x="11510" y="4083"/>
                  </a:lnTo>
                  <a:lnTo>
                    <a:pt x="11272" y="3754"/>
                  </a:lnTo>
                  <a:lnTo>
                    <a:pt x="11022" y="3436"/>
                  </a:lnTo>
                  <a:lnTo>
                    <a:pt x="10512" y="2813"/>
                  </a:lnTo>
                  <a:lnTo>
                    <a:pt x="9990" y="2200"/>
                  </a:lnTo>
                  <a:lnTo>
                    <a:pt x="8698" y="1611"/>
                  </a:lnTo>
                  <a:lnTo>
                    <a:pt x="8029" y="1305"/>
                  </a:lnTo>
                  <a:lnTo>
                    <a:pt x="7348" y="1021"/>
                  </a:lnTo>
                  <a:lnTo>
                    <a:pt x="6657" y="749"/>
                  </a:lnTo>
                  <a:lnTo>
                    <a:pt x="6317" y="624"/>
                  </a:lnTo>
                  <a:lnTo>
                    <a:pt x="5965" y="511"/>
                  </a:lnTo>
                  <a:lnTo>
                    <a:pt x="5625" y="398"/>
                  </a:lnTo>
                  <a:lnTo>
                    <a:pt x="5285" y="307"/>
                  </a:lnTo>
                  <a:lnTo>
                    <a:pt x="4945" y="216"/>
                  </a:lnTo>
                  <a:lnTo>
                    <a:pt x="4604" y="148"/>
                  </a:lnTo>
                  <a:lnTo>
                    <a:pt x="4264" y="80"/>
                  </a:lnTo>
                  <a:lnTo>
                    <a:pt x="3935" y="35"/>
                  </a:lnTo>
                  <a:lnTo>
                    <a:pt x="3607" y="12"/>
                  </a:lnTo>
                  <a:lnTo>
                    <a:pt x="32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3;p21">
              <a:extLst>
                <a:ext uri="{FF2B5EF4-FFF2-40B4-BE49-F238E27FC236}">
                  <a16:creationId xmlns:a16="http://schemas.microsoft.com/office/drawing/2014/main" id="{3C27ADF6-125B-49C5-B3ED-782945B29E0F}"/>
                </a:ext>
              </a:extLst>
            </p:cNvPr>
            <p:cNvSpPr/>
            <p:nvPr/>
          </p:nvSpPr>
          <p:spPr>
            <a:xfrm>
              <a:off x="6667544" y="4325805"/>
              <a:ext cx="1004406" cy="406261"/>
            </a:xfrm>
            <a:custGeom>
              <a:avLst/>
              <a:gdLst/>
              <a:ahLst/>
              <a:cxnLst/>
              <a:rect l="l" t="t" r="r" b="b"/>
              <a:pathLst>
                <a:path w="25230" h="10205" extrusionOk="0">
                  <a:moveTo>
                    <a:pt x="10875" y="0"/>
                  </a:moveTo>
                  <a:lnTo>
                    <a:pt x="10251" y="23"/>
                  </a:lnTo>
                  <a:lnTo>
                    <a:pt x="9627" y="57"/>
                  </a:lnTo>
                  <a:lnTo>
                    <a:pt x="9015" y="113"/>
                  </a:lnTo>
                  <a:lnTo>
                    <a:pt x="8414" y="193"/>
                  </a:lnTo>
                  <a:lnTo>
                    <a:pt x="7813" y="295"/>
                  </a:lnTo>
                  <a:lnTo>
                    <a:pt x="7224" y="420"/>
                  </a:lnTo>
                  <a:lnTo>
                    <a:pt x="6940" y="499"/>
                  </a:lnTo>
                  <a:lnTo>
                    <a:pt x="6657" y="578"/>
                  </a:lnTo>
                  <a:lnTo>
                    <a:pt x="6373" y="658"/>
                  </a:lnTo>
                  <a:lnTo>
                    <a:pt x="6090" y="760"/>
                  </a:lnTo>
                  <a:lnTo>
                    <a:pt x="5806" y="850"/>
                  </a:lnTo>
                  <a:lnTo>
                    <a:pt x="5534" y="964"/>
                  </a:lnTo>
                  <a:lnTo>
                    <a:pt x="5296" y="1066"/>
                  </a:lnTo>
                  <a:lnTo>
                    <a:pt x="5058" y="1168"/>
                  </a:lnTo>
                  <a:lnTo>
                    <a:pt x="4820" y="1293"/>
                  </a:lnTo>
                  <a:lnTo>
                    <a:pt x="4593" y="1417"/>
                  </a:lnTo>
                  <a:lnTo>
                    <a:pt x="4355" y="1553"/>
                  </a:lnTo>
                  <a:lnTo>
                    <a:pt x="4128" y="1701"/>
                  </a:lnTo>
                  <a:lnTo>
                    <a:pt x="3901" y="1860"/>
                  </a:lnTo>
                  <a:lnTo>
                    <a:pt x="3674" y="2018"/>
                  </a:lnTo>
                  <a:lnTo>
                    <a:pt x="3459" y="2177"/>
                  </a:lnTo>
                  <a:lnTo>
                    <a:pt x="3244" y="2359"/>
                  </a:lnTo>
                  <a:lnTo>
                    <a:pt x="3028" y="2529"/>
                  </a:lnTo>
                  <a:lnTo>
                    <a:pt x="2813" y="2721"/>
                  </a:lnTo>
                  <a:lnTo>
                    <a:pt x="2609" y="2914"/>
                  </a:lnTo>
                  <a:lnTo>
                    <a:pt x="2416" y="3107"/>
                  </a:lnTo>
                  <a:lnTo>
                    <a:pt x="2223" y="3311"/>
                  </a:lnTo>
                  <a:lnTo>
                    <a:pt x="2030" y="3515"/>
                  </a:lnTo>
                  <a:lnTo>
                    <a:pt x="1849" y="3719"/>
                  </a:lnTo>
                  <a:lnTo>
                    <a:pt x="1679" y="3935"/>
                  </a:lnTo>
                  <a:lnTo>
                    <a:pt x="1509" y="4150"/>
                  </a:lnTo>
                  <a:lnTo>
                    <a:pt x="1350" y="4377"/>
                  </a:lnTo>
                  <a:lnTo>
                    <a:pt x="1191" y="4592"/>
                  </a:lnTo>
                  <a:lnTo>
                    <a:pt x="1044" y="4819"/>
                  </a:lnTo>
                  <a:lnTo>
                    <a:pt x="908" y="5046"/>
                  </a:lnTo>
                  <a:lnTo>
                    <a:pt x="772" y="5273"/>
                  </a:lnTo>
                  <a:lnTo>
                    <a:pt x="647" y="5511"/>
                  </a:lnTo>
                  <a:lnTo>
                    <a:pt x="534" y="5738"/>
                  </a:lnTo>
                  <a:lnTo>
                    <a:pt x="432" y="5976"/>
                  </a:lnTo>
                  <a:lnTo>
                    <a:pt x="341" y="6202"/>
                  </a:lnTo>
                  <a:lnTo>
                    <a:pt x="250" y="6441"/>
                  </a:lnTo>
                  <a:lnTo>
                    <a:pt x="182" y="6667"/>
                  </a:lnTo>
                  <a:lnTo>
                    <a:pt x="114" y="6905"/>
                  </a:lnTo>
                  <a:lnTo>
                    <a:pt x="57" y="7132"/>
                  </a:lnTo>
                  <a:lnTo>
                    <a:pt x="35" y="7314"/>
                  </a:lnTo>
                  <a:lnTo>
                    <a:pt x="12" y="7506"/>
                  </a:lnTo>
                  <a:lnTo>
                    <a:pt x="1" y="7699"/>
                  </a:lnTo>
                  <a:lnTo>
                    <a:pt x="12" y="7892"/>
                  </a:lnTo>
                  <a:lnTo>
                    <a:pt x="23" y="8096"/>
                  </a:lnTo>
                  <a:lnTo>
                    <a:pt x="46" y="8311"/>
                  </a:lnTo>
                  <a:lnTo>
                    <a:pt x="80" y="8516"/>
                  </a:lnTo>
                  <a:lnTo>
                    <a:pt x="137" y="8720"/>
                  </a:lnTo>
                  <a:lnTo>
                    <a:pt x="193" y="8924"/>
                  </a:lnTo>
                  <a:lnTo>
                    <a:pt x="261" y="9116"/>
                  </a:lnTo>
                  <a:lnTo>
                    <a:pt x="341" y="9309"/>
                  </a:lnTo>
                  <a:lnTo>
                    <a:pt x="432" y="9491"/>
                  </a:lnTo>
                  <a:lnTo>
                    <a:pt x="534" y="9672"/>
                  </a:lnTo>
                  <a:lnTo>
                    <a:pt x="636" y="9831"/>
                  </a:lnTo>
                  <a:lnTo>
                    <a:pt x="760" y="9990"/>
                  </a:lnTo>
                  <a:lnTo>
                    <a:pt x="885" y="10126"/>
                  </a:lnTo>
                  <a:lnTo>
                    <a:pt x="1327" y="10160"/>
                  </a:lnTo>
                  <a:lnTo>
                    <a:pt x="1815" y="10194"/>
                  </a:lnTo>
                  <a:lnTo>
                    <a:pt x="2348" y="10205"/>
                  </a:lnTo>
                  <a:lnTo>
                    <a:pt x="2915" y="10205"/>
                  </a:lnTo>
                  <a:lnTo>
                    <a:pt x="3527" y="10194"/>
                  </a:lnTo>
                  <a:lnTo>
                    <a:pt x="4162" y="10182"/>
                  </a:lnTo>
                  <a:lnTo>
                    <a:pt x="4831" y="10148"/>
                  </a:lnTo>
                  <a:lnTo>
                    <a:pt x="5534" y="10103"/>
                  </a:lnTo>
                  <a:lnTo>
                    <a:pt x="6271" y="10058"/>
                  </a:lnTo>
                  <a:lnTo>
                    <a:pt x="7019" y="9990"/>
                  </a:lnTo>
                  <a:lnTo>
                    <a:pt x="7802" y="9922"/>
                  </a:lnTo>
                  <a:lnTo>
                    <a:pt x="8596" y="9842"/>
                  </a:lnTo>
                  <a:lnTo>
                    <a:pt x="9412" y="9751"/>
                  </a:lnTo>
                  <a:lnTo>
                    <a:pt x="10240" y="9649"/>
                  </a:lnTo>
                  <a:lnTo>
                    <a:pt x="11940" y="9434"/>
                  </a:lnTo>
                  <a:lnTo>
                    <a:pt x="13675" y="9173"/>
                  </a:lnTo>
                  <a:lnTo>
                    <a:pt x="15433" y="8890"/>
                  </a:lnTo>
                  <a:lnTo>
                    <a:pt x="16306" y="8742"/>
                  </a:lnTo>
                  <a:lnTo>
                    <a:pt x="17179" y="8584"/>
                  </a:lnTo>
                  <a:lnTo>
                    <a:pt x="18052" y="8413"/>
                  </a:lnTo>
                  <a:lnTo>
                    <a:pt x="18914" y="8243"/>
                  </a:lnTo>
                  <a:lnTo>
                    <a:pt x="19764" y="8073"/>
                  </a:lnTo>
                  <a:lnTo>
                    <a:pt x="20592" y="7892"/>
                  </a:lnTo>
                  <a:lnTo>
                    <a:pt x="21420" y="7699"/>
                  </a:lnTo>
                  <a:lnTo>
                    <a:pt x="22225" y="7506"/>
                  </a:lnTo>
                  <a:lnTo>
                    <a:pt x="23007" y="7314"/>
                  </a:lnTo>
                  <a:lnTo>
                    <a:pt x="23778" y="7110"/>
                  </a:lnTo>
                  <a:lnTo>
                    <a:pt x="24515" y="6905"/>
                  </a:lnTo>
                  <a:lnTo>
                    <a:pt x="25230" y="6701"/>
                  </a:lnTo>
                  <a:lnTo>
                    <a:pt x="25048" y="5397"/>
                  </a:lnTo>
                  <a:lnTo>
                    <a:pt x="24901" y="4354"/>
                  </a:lnTo>
                  <a:lnTo>
                    <a:pt x="24776" y="3549"/>
                  </a:lnTo>
                  <a:lnTo>
                    <a:pt x="24277" y="3311"/>
                  </a:lnTo>
                  <a:lnTo>
                    <a:pt x="23756" y="3073"/>
                  </a:lnTo>
                  <a:lnTo>
                    <a:pt x="23223" y="2835"/>
                  </a:lnTo>
                  <a:lnTo>
                    <a:pt x="22678" y="2608"/>
                  </a:lnTo>
                  <a:lnTo>
                    <a:pt x="22123" y="2381"/>
                  </a:lnTo>
                  <a:lnTo>
                    <a:pt x="21544" y="2166"/>
                  </a:lnTo>
                  <a:lnTo>
                    <a:pt x="20966" y="1950"/>
                  </a:lnTo>
                  <a:lnTo>
                    <a:pt x="20365" y="1735"/>
                  </a:lnTo>
                  <a:lnTo>
                    <a:pt x="19764" y="1542"/>
                  </a:lnTo>
                  <a:lnTo>
                    <a:pt x="19152" y="1349"/>
                  </a:lnTo>
                  <a:lnTo>
                    <a:pt x="18528" y="1168"/>
                  </a:lnTo>
                  <a:lnTo>
                    <a:pt x="17905" y="998"/>
                  </a:lnTo>
                  <a:lnTo>
                    <a:pt x="17281" y="828"/>
                  </a:lnTo>
                  <a:lnTo>
                    <a:pt x="16635" y="680"/>
                  </a:lnTo>
                  <a:lnTo>
                    <a:pt x="16000" y="544"/>
                  </a:lnTo>
                  <a:lnTo>
                    <a:pt x="15365" y="420"/>
                  </a:lnTo>
                  <a:lnTo>
                    <a:pt x="14719" y="318"/>
                  </a:lnTo>
                  <a:lnTo>
                    <a:pt x="14072" y="215"/>
                  </a:lnTo>
                  <a:lnTo>
                    <a:pt x="13426" y="136"/>
                  </a:lnTo>
                  <a:lnTo>
                    <a:pt x="12791" y="79"/>
                  </a:lnTo>
                  <a:lnTo>
                    <a:pt x="12145" y="34"/>
                  </a:lnTo>
                  <a:lnTo>
                    <a:pt x="11510" y="11"/>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4;p21">
              <a:extLst>
                <a:ext uri="{FF2B5EF4-FFF2-40B4-BE49-F238E27FC236}">
                  <a16:creationId xmlns:a16="http://schemas.microsoft.com/office/drawing/2014/main" id="{F2993A08-1963-4505-8549-843476BE5DC2}"/>
                </a:ext>
              </a:extLst>
            </p:cNvPr>
            <p:cNvSpPr/>
            <p:nvPr/>
          </p:nvSpPr>
          <p:spPr>
            <a:xfrm>
              <a:off x="6024779" y="2401056"/>
              <a:ext cx="480308" cy="313743"/>
            </a:xfrm>
            <a:custGeom>
              <a:avLst/>
              <a:gdLst/>
              <a:ahLst/>
              <a:cxnLst/>
              <a:rect l="l" t="t" r="r" b="b"/>
              <a:pathLst>
                <a:path w="12065" h="7881" extrusionOk="0">
                  <a:moveTo>
                    <a:pt x="10250" y="0"/>
                  </a:moveTo>
                  <a:lnTo>
                    <a:pt x="9570" y="216"/>
                  </a:lnTo>
                  <a:lnTo>
                    <a:pt x="8901" y="454"/>
                  </a:lnTo>
                  <a:lnTo>
                    <a:pt x="8232" y="692"/>
                  </a:lnTo>
                  <a:lnTo>
                    <a:pt x="7563" y="953"/>
                  </a:lnTo>
                  <a:lnTo>
                    <a:pt x="6906" y="1225"/>
                  </a:lnTo>
                  <a:lnTo>
                    <a:pt x="6248" y="1497"/>
                  </a:lnTo>
                  <a:lnTo>
                    <a:pt x="5602" y="1792"/>
                  </a:lnTo>
                  <a:lnTo>
                    <a:pt x="4955" y="2098"/>
                  </a:lnTo>
                  <a:lnTo>
                    <a:pt x="4309" y="2415"/>
                  </a:lnTo>
                  <a:lnTo>
                    <a:pt x="3674" y="2744"/>
                  </a:lnTo>
                  <a:lnTo>
                    <a:pt x="3050" y="3073"/>
                  </a:lnTo>
                  <a:lnTo>
                    <a:pt x="2427" y="3425"/>
                  </a:lnTo>
                  <a:lnTo>
                    <a:pt x="1814" y="3787"/>
                  </a:lnTo>
                  <a:lnTo>
                    <a:pt x="1202" y="4162"/>
                  </a:lnTo>
                  <a:lnTo>
                    <a:pt x="601" y="4547"/>
                  </a:lnTo>
                  <a:lnTo>
                    <a:pt x="0" y="4933"/>
                  </a:lnTo>
                  <a:lnTo>
                    <a:pt x="182" y="5692"/>
                  </a:lnTo>
                  <a:lnTo>
                    <a:pt x="284" y="6067"/>
                  </a:lnTo>
                  <a:lnTo>
                    <a:pt x="386" y="6441"/>
                  </a:lnTo>
                  <a:lnTo>
                    <a:pt x="510" y="6804"/>
                  </a:lnTo>
                  <a:lnTo>
                    <a:pt x="646" y="7166"/>
                  </a:lnTo>
                  <a:lnTo>
                    <a:pt x="794" y="7518"/>
                  </a:lnTo>
                  <a:lnTo>
                    <a:pt x="929" y="7805"/>
                  </a:lnTo>
                  <a:lnTo>
                    <a:pt x="929" y="7805"/>
                  </a:lnTo>
                  <a:lnTo>
                    <a:pt x="1179" y="7813"/>
                  </a:lnTo>
                  <a:lnTo>
                    <a:pt x="1554" y="7801"/>
                  </a:lnTo>
                  <a:lnTo>
                    <a:pt x="1928" y="7801"/>
                  </a:lnTo>
                  <a:lnTo>
                    <a:pt x="2302" y="7779"/>
                  </a:lnTo>
                  <a:lnTo>
                    <a:pt x="2676" y="7745"/>
                  </a:lnTo>
                  <a:lnTo>
                    <a:pt x="3050" y="7711"/>
                  </a:lnTo>
                  <a:lnTo>
                    <a:pt x="3425" y="7665"/>
                  </a:lnTo>
                  <a:lnTo>
                    <a:pt x="3799" y="7620"/>
                  </a:lnTo>
                  <a:lnTo>
                    <a:pt x="4173" y="7552"/>
                  </a:lnTo>
                  <a:lnTo>
                    <a:pt x="4536" y="7484"/>
                  </a:lnTo>
                  <a:lnTo>
                    <a:pt x="4910" y="7405"/>
                  </a:lnTo>
                  <a:lnTo>
                    <a:pt x="5273" y="7325"/>
                  </a:lnTo>
                  <a:lnTo>
                    <a:pt x="5636" y="7234"/>
                  </a:lnTo>
                  <a:lnTo>
                    <a:pt x="5998" y="7132"/>
                  </a:lnTo>
                  <a:lnTo>
                    <a:pt x="6361" y="7019"/>
                  </a:lnTo>
                  <a:lnTo>
                    <a:pt x="6724" y="6906"/>
                  </a:lnTo>
                  <a:lnTo>
                    <a:pt x="7076" y="6781"/>
                  </a:lnTo>
                  <a:lnTo>
                    <a:pt x="7427" y="6645"/>
                  </a:lnTo>
                  <a:lnTo>
                    <a:pt x="7779" y="6509"/>
                  </a:lnTo>
                  <a:lnTo>
                    <a:pt x="8130" y="6361"/>
                  </a:lnTo>
                  <a:lnTo>
                    <a:pt x="8470" y="6214"/>
                  </a:lnTo>
                  <a:lnTo>
                    <a:pt x="8810" y="6055"/>
                  </a:lnTo>
                  <a:lnTo>
                    <a:pt x="9151" y="5885"/>
                  </a:lnTo>
                  <a:lnTo>
                    <a:pt x="9491" y="5715"/>
                  </a:lnTo>
                  <a:lnTo>
                    <a:pt x="9820" y="5534"/>
                  </a:lnTo>
                  <a:lnTo>
                    <a:pt x="10148" y="5352"/>
                  </a:lnTo>
                  <a:lnTo>
                    <a:pt x="10466" y="5159"/>
                  </a:lnTo>
                  <a:lnTo>
                    <a:pt x="10783" y="4955"/>
                  </a:lnTo>
                  <a:lnTo>
                    <a:pt x="11101" y="4751"/>
                  </a:lnTo>
                  <a:lnTo>
                    <a:pt x="11418" y="4536"/>
                  </a:lnTo>
                  <a:lnTo>
                    <a:pt x="11725" y="4320"/>
                  </a:lnTo>
                  <a:lnTo>
                    <a:pt x="12019" y="4094"/>
                  </a:lnTo>
                  <a:lnTo>
                    <a:pt x="12053" y="3493"/>
                  </a:lnTo>
                  <a:lnTo>
                    <a:pt x="12065" y="3186"/>
                  </a:lnTo>
                  <a:lnTo>
                    <a:pt x="12065" y="2869"/>
                  </a:lnTo>
                  <a:lnTo>
                    <a:pt x="12053" y="2574"/>
                  </a:lnTo>
                  <a:lnTo>
                    <a:pt x="12031" y="2268"/>
                  </a:lnTo>
                  <a:lnTo>
                    <a:pt x="11985" y="1973"/>
                  </a:lnTo>
                  <a:lnTo>
                    <a:pt x="11951" y="1826"/>
                  </a:lnTo>
                  <a:lnTo>
                    <a:pt x="11906" y="1678"/>
                  </a:lnTo>
                  <a:lnTo>
                    <a:pt x="11861" y="1542"/>
                  </a:lnTo>
                  <a:lnTo>
                    <a:pt x="11804" y="1395"/>
                  </a:lnTo>
                  <a:lnTo>
                    <a:pt x="11736" y="1259"/>
                  </a:lnTo>
                  <a:lnTo>
                    <a:pt x="11657" y="1123"/>
                  </a:lnTo>
                  <a:lnTo>
                    <a:pt x="11577" y="998"/>
                  </a:lnTo>
                  <a:lnTo>
                    <a:pt x="11486" y="873"/>
                  </a:lnTo>
                  <a:lnTo>
                    <a:pt x="11384" y="749"/>
                  </a:lnTo>
                  <a:lnTo>
                    <a:pt x="11282" y="635"/>
                  </a:lnTo>
                  <a:lnTo>
                    <a:pt x="11169" y="522"/>
                  </a:lnTo>
                  <a:lnTo>
                    <a:pt x="11056" y="420"/>
                  </a:lnTo>
                  <a:lnTo>
                    <a:pt x="10931" y="329"/>
                  </a:lnTo>
                  <a:lnTo>
                    <a:pt x="10806" y="238"/>
                  </a:lnTo>
                  <a:lnTo>
                    <a:pt x="10670" y="159"/>
                  </a:lnTo>
                  <a:lnTo>
                    <a:pt x="10534" y="102"/>
                  </a:lnTo>
                  <a:lnTo>
                    <a:pt x="10398" y="46"/>
                  </a:lnTo>
                  <a:lnTo>
                    <a:pt x="10250" y="0"/>
                  </a:lnTo>
                  <a:close/>
                  <a:moveTo>
                    <a:pt x="805" y="7801"/>
                  </a:moveTo>
                  <a:lnTo>
                    <a:pt x="964" y="7881"/>
                  </a:lnTo>
                  <a:lnTo>
                    <a:pt x="929" y="7805"/>
                  </a:lnTo>
                  <a:lnTo>
                    <a:pt x="929" y="7805"/>
                  </a:lnTo>
                  <a:lnTo>
                    <a:pt x="805" y="7801"/>
                  </a:lnTo>
                  <a:close/>
                </a:path>
              </a:pathLst>
            </a:custGeom>
            <a:solidFill>
              <a:srgbClr val="F58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5;p21">
              <a:extLst>
                <a:ext uri="{FF2B5EF4-FFF2-40B4-BE49-F238E27FC236}">
                  <a16:creationId xmlns:a16="http://schemas.microsoft.com/office/drawing/2014/main" id="{69447FE1-4473-401E-968F-218C073295FE}"/>
                </a:ext>
              </a:extLst>
            </p:cNvPr>
            <p:cNvSpPr/>
            <p:nvPr/>
          </p:nvSpPr>
          <p:spPr>
            <a:xfrm>
              <a:off x="6337563" y="2068807"/>
              <a:ext cx="278113" cy="370193"/>
            </a:xfrm>
            <a:custGeom>
              <a:avLst/>
              <a:gdLst/>
              <a:ahLst/>
              <a:cxnLst/>
              <a:rect l="l" t="t" r="r" b="b"/>
              <a:pathLst>
                <a:path w="6986" h="9299" extrusionOk="0">
                  <a:moveTo>
                    <a:pt x="4468" y="1"/>
                  </a:moveTo>
                  <a:lnTo>
                    <a:pt x="1" y="262"/>
                  </a:lnTo>
                  <a:lnTo>
                    <a:pt x="126" y="681"/>
                  </a:lnTo>
                  <a:lnTo>
                    <a:pt x="250" y="1191"/>
                  </a:lnTo>
                  <a:lnTo>
                    <a:pt x="387" y="1781"/>
                  </a:lnTo>
                  <a:lnTo>
                    <a:pt x="523" y="2439"/>
                  </a:lnTo>
                  <a:lnTo>
                    <a:pt x="647" y="3142"/>
                  </a:lnTo>
                  <a:lnTo>
                    <a:pt x="783" y="3867"/>
                  </a:lnTo>
                  <a:lnTo>
                    <a:pt x="1033" y="5353"/>
                  </a:lnTo>
                  <a:lnTo>
                    <a:pt x="1260" y="6759"/>
                  </a:lnTo>
                  <a:lnTo>
                    <a:pt x="1441" y="7972"/>
                  </a:lnTo>
                  <a:lnTo>
                    <a:pt x="1634" y="9242"/>
                  </a:lnTo>
                  <a:lnTo>
                    <a:pt x="1895" y="9276"/>
                  </a:lnTo>
                  <a:lnTo>
                    <a:pt x="2167" y="9299"/>
                  </a:lnTo>
                  <a:lnTo>
                    <a:pt x="2462" y="9299"/>
                  </a:lnTo>
                  <a:lnTo>
                    <a:pt x="2779" y="9287"/>
                  </a:lnTo>
                  <a:lnTo>
                    <a:pt x="3096" y="9265"/>
                  </a:lnTo>
                  <a:lnTo>
                    <a:pt x="3437" y="9231"/>
                  </a:lnTo>
                  <a:lnTo>
                    <a:pt x="3777" y="9185"/>
                  </a:lnTo>
                  <a:lnTo>
                    <a:pt x="4128" y="9140"/>
                  </a:lnTo>
                  <a:lnTo>
                    <a:pt x="4491" y="9072"/>
                  </a:lnTo>
                  <a:lnTo>
                    <a:pt x="4854" y="8993"/>
                  </a:lnTo>
                  <a:lnTo>
                    <a:pt x="5217" y="8913"/>
                  </a:lnTo>
                  <a:lnTo>
                    <a:pt x="5580" y="8834"/>
                  </a:lnTo>
                  <a:lnTo>
                    <a:pt x="6294" y="8630"/>
                  </a:lnTo>
                  <a:lnTo>
                    <a:pt x="6986" y="8426"/>
                  </a:lnTo>
                  <a:lnTo>
                    <a:pt x="6929" y="7995"/>
                  </a:lnTo>
                  <a:lnTo>
                    <a:pt x="6838" y="7530"/>
                  </a:lnTo>
                  <a:lnTo>
                    <a:pt x="6725" y="7020"/>
                  </a:lnTo>
                  <a:lnTo>
                    <a:pt x="6589" y="6487"/>
                  </a:lnTo>
                  <a:lnTo>
                    <a:pt x="6441" y="5931"/>
                  </a:lnTo>
                  <a:lnTo>
                    <a:pt x="6271" y="5353"/>
                  </a:lnTo>
                  <a:lnTo>
                    <a:pt x="6101" y="4763"/>
                  </a:lnTo>
                  <a:lnTo>
                    <a:pt x="5909" y="4174"/>
                  </a:lnTo>
                  <a:lnTo>
                    <a:pt x="5534" y="2994"/>
                  </a:lnTo>
                  <a:lnTo>
                    <a:pt x="5149" y="1872"/>
                  </a:lnTo>
                  <a:lnTo>
                    <a:pt x="4786" y="863"/>
                  </a:lnTo>
                  <a:lnTo>
                    <a:pt x="44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6;p21">
              <a:extLst>
                <a:ext uri="{FF2B5EF4-FFF2-40B4-BE49-F238E27FC236}">
                  <a16:creationId xmlns:a16="http://schemas.microsoft.com/office/drawing/2014/main" id="{F160280A-D50A-4336-B8FE-DB3AEA8C8002}"/>
                </a:ext>
              </a:extLst>
            </p:cNvPr>
            <p:cNvSpPr/>
            <p:nvPr/>
          </p:nvSpPr>
          <p:spPr>
            <a:xfrm>
              <a:off x="6543418" y="2052564"/>
              <a:ext cx="272699" cy="433849"/>
            </a:xfrm>
            <a:custGeom>
              <a:avLst/>
              <a:gdLst/>
              <a:ahLst/>
              <a:cxnLst/>
              <a:rect l="l" t="t" r="r" b="b"/>
              <a:pathLst>
                <a:path w="6850" h="10898" extrusionOk="0">
                  <a:moveTo>
                    <a:pt x="3980" y="1"/>
                  </a:moveTo>
                  <a:lnTo>
                    <a:pt x="1" y="3822"/>
                  </a:lnTo>
                  <a:lnTo>
                    <a:pt x="783" y="10897"/>
                  </a:lnTo>
                  <a:lnTo>
                    <a:pt x="6849" y="9321"/>
                  </a:lnTo>
                  <a:lnTo>
                    <a:pt x="3980" y="1"/>
                  </a:lnTo>
                  <a:close/>
                </a:path>
              </a:pathLst>
            </a:custGeom>
            <a:solidFill>
              <a:srgbClr val="F58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7;p21">
              <a:extLst>
                <a:ext uri="{FF2B5EF4-FFF2-40B4-BE49-F238E27FC236}">
                  <a16:creationId xmlns:a16="http://schemas.microsoft.com/office/drawing/2014/main" id="{7B394ADF-905F-4383-9DC2-ED513C667016}"/>
                </a:ext>
              </a:extLst>
            </p:cNvPr>
            <p:cNvSpPr/>
            <p:nvPr/>
          </p:nvSpPr>
          <p:spPr>
            <a:xfrm>
              <a:off x="6226972" y="2354559"/>
              <a:ext cx="896999" cy="961053"/>
            </a:xfrm>
            <a:custGeom>
              <a:avLst/>
              <a:gdLst/>
              <a:ahLst/>
              <a:cxnLst/>
              <a:rect l="l" t="t" r="r" b="b"/>
              <a:pathLst>
                <a:path w="22532" h="24141" extrusionOk="0">
                  <a:moveTo>
                    <a:pt x="12236" y="0"/>
                  </a:moveTo>
                  <a:lnTo>
                    <a:pt x="11714" y="12"/>
                  </a:lnTo>
                  <a:lnTo>
                    <a:pt x="11192" y="23"/>
                  </a:lnTo>
                  <a:lnTo>
                    <a:pt x="10682" y="57"/>
                  </a:lnTo>
                  <a:lnTo>
                    <a:pt x="10161" y="91"/>
                  </a:lnTo>
                  <a:lnTo>
                    <a:pt x="9639" y="148"/>
                  </a:lnTo>
                  <a:lnTo>
                    <a:pt x="9129" y="216"/>
                  </a:lnTo>
                  <a:lnTo>
                    <a:pt x="8607" y="284"/>
                  </a:lnTo>
                  <a:lnTo>
                    <a:pt x="8097" y="375"/>
                  </a:lnTo>
                  <a:lnTo>
                    <a:pt x="7598" y="477"/>
                  </a:lnTo>
                  <a:lnTo>
                    <a:pt x="7088" y="590"/>
                  </a:lnTo>
                  <a:lnTo>
                    <a:pt x="6589" y="715"/>
                  </a:lnTo>
                  <a:lnTo>
                    <a:pt x="6090" y="851"/>
                  </a:lnTo>
                  <a:lnTo>
                    <a:pt x="5591" y="998"/>
                  </a:lnTo>
                  <a:lnTo>
                    <a:pt x="5103" y="1157"/>
                  </a:lnTo>
                  <a:lnTo>
                    <a:pt x="4888" y="1701"/>
                  </a:lnTo>
                  <a:lnTo>
                    <a:pt x="4650" y="2245"/>
                  </a:lnTo>
                  <a:lnTo>
                    <a:pt x="4412" y="2790"/>
                  </a:lnTo>
                  <a:lnTo>
                    <a:pt x="4151" y="3323"/>
                  </a:lnTo>
                  <a:lnTo>
                    <a:pt x="3879" y="3844"/>
                  </a:lnTo>
                  <a:lnTo>
                    <a:pt x="3595" y="4366"/>
                  </a:lnTo>
                  <a:lnTo>
                    <a:pt x="3301" y="4865"/>
                  </a:lnTo>
                  <a:lnTo>
                    <a:pt x="2994" y="5375"/>
                  </a:lnTo>
                  <a:lnTo>
                    <a:pt x="2677" y="5863"/>
                  </a:lnTo>
                  <a:lnTo>
                    <a:pt x="2348" y="6350"/>
                  </a:lnTo>
                  <a:lnTo>
                    <a:pt x="1997" y="6826"/>
                  </a:lnTo>
                  <a:lnTo>
                    <a:pt x="1645" y="7303"/>
                  </a:lnTo>
                  <a:lnTo>
                    <a:pt x="1282" y="7767"/>
                  </a:lnTo>
                  <a:lnTo>
                    <a:pt x="897" y="8221"/>
                  </a:lnTo>
                  <a:lnTo>
                    <a:pt x="511" y="8663"/>
                  </a:lnTo>
                  <a:lnTo>
                    <a:pt x="103" y="9094"/>
                  </a:lnTo>
                  <a:lnTo>
                    <a:pt x="46" y="9457"/>
                  </a:lnTo>
                  <a:lnTo>
                    <a:pt x="24" y="9627"/>
                  </a:lnTo>
                  <a:lnTo>
                    <a:pt x="12" y="9797"/>
                  </a:lnTo>
                  <a:lnTo>
                    <a:pt x="1" y="9967"/>
                  </a:lnTo>
                  <a:lnTo>
                    <a:pt x="1" y="10137"/>
                  </a:lnTo>
                  <a:lnTo>
                    <a:pt x="12" y="10307"/>
                  </a:lnTo>
                  <a:lnTo>
                    <a:pt x="35" y="10477"/>
                  </a:lnTo>
                  <a:lnTo>
                    <a:pt x="58" y="10648"/>
                  </a:lnTo>
                  <a:lnTo>
                    <a:pt x="80" y="10806"/>
                  </a:lnTo>
                  <a:lnTo>
                    <a:pt x="126" y="10976"/>
                  </a:lnTo>
                  <a:lnTo>
                    <a:pt x="171" y="11135"/>
                  </a:lnTo>
                  <a:lnTo>
                    <a:pt x="228" y="11305"/>
                  </a:lnTo>
                  <a:lnTo>
                    <a:pt x="284" y="11464"/>
                  </a:lnTo>
                  <a:lnTo>
                    <a:pt x="352" y="11634"/>
                  </a:lnTo>
                  <a:lnTo>
                    <a:pt x="432" y="11793"/>
                  </a:lnTo>
                  <a:lnTo>
                    <a:pt x="511" y="11963"/>
                  </a:lnTo>
                  <a:lnTo>
                    <a:pt x="602" y="12122"/>
                  </a:lnTo>
                  <a:lnTo>
                    <a:pt x="704" y="12280"/>
                  </a:lnTo>
                  <a:lnTo>
                    <a:pt x="806" y="12428"/>
                  </a:lnTo>
                  <a:lnTo>
                    <a:pt x="919" y="12575"/>
                  </a:lnTo>
                  <a:lnTo>
                    <a:pt x="1033" y="12723"/>
                  </a:lnTo>
                  <a:lnTo>
                    <a:pt x="1158" y="12859"/>
                  </a:lnTo>
                  <a:lnTo>
                    <a:pt x="1282" y="12995"/>
                  </a:lnTo>
                  <a:lnTo>
                    <a:pt x="1418" y="13119"/>
                  </a:lnTo>
                  <a:lnTo>
                    <a:pt x="1554" y="13244"/>
                  </a:lnTo>
                  <a:lnTo>
                    <a:pt x="1690" y="13369"/>
                  </a:lnTo>
                  <a:lnTo>
                    <a:pt x="1838" y="13471"/>
                  </a:lnTo>
                  <a:lnTo>
                    <a:pt x="1997" y="13584"/>
                  </a:lnTo>
                  <a:lnTo>
                    <a:pt x="2144" y="13675"/>
                  </a:lnTo>
                  <a:lnTo>
                    <a:pt x="2303" y="13766"/>
                  </a:lnTo>
                  <a:lnTo>
                    <a:pt x="2473" y="13856"/>
                  </a:lnTo>
                  <a:lnTo>
                    <a:pt x="2598" y="14990"/>
                  </a:lnTo>
                  <a:lnTo>
                    <a:pt x="2734" y="16102"/>
                  </a:lnTo>
                  <a:lnTo>
                    <a:pt x="2904" y="17201"/>
                  </a:lnTo>
                  <a:lnTo>
                    <a:pt x="2994" y="17746"/>
                  </a:lnTo>
                  <a:lnTo>
                    <a:pt x="3096" y="18290"/>
                  </a:lnTo>
                  <a:lnTo>
                    <a:pt x="3199" y="18834"/>
                  </a:lnTo>
                  <a:lnTo>
                    <a:pt x="3312" y="19378"/>
                  </a:lnTo>
                  <a:lnTo>
                    <a:pt x="3425" y="19923"/>
                  </a:lnTo>
                  <a:lnTo>
                    <a:pt x="3561" y="20467"/>
                  </a:lnTo>
                  <a:lnTo>
                    <a:pt x="3697" y="21011"/>
                  </a:lnTo>
                  <a:lnTo>
                    <a:pt x="3834" y="21544"/>
                  </a:lnTo>
                  <a:lnTo>
                    <a:pt x="3992" y="22088"/>
                  </a:lnTo>
                  <a:lnTo>
                    <a:pt x="4151" y="22644"/>
                  </a:lnTo>
                  <a:lnTo>
                    <a:pt x="4400" y="22825"/>
                  </a:lnTo>
                  <a:lnTo>
                    <a:pt x="4661" y="22996"/>
                  </a:lnTo>
                  <a:lnTo>
                    <a:pt x="4945" y="23154"/>
                  </a:lnTo>
                  <a:lnTo>
                    <a:pt x="5240" y="23302"/>
                  </a:lnTo>
                  <a:lnTo>
                    <a:pt x="5546" y="23438"/>
                  </a:lnTo>
                  <a:lnTo>
                    <a:pt x="5874" y="23562"/>
                  </a:lnTo>
                  <a:lnTo>
                    <a:pt x="6215" y="23676"/>
                  </a:lnTo>
                  <a:lnTo>
                    <a:pt x="6566" y="23778"/>
                  </a:lnTo>
                  <a:lnTo>
                    <a:pt x="6940" y="23869"/>
                  </a:lnTo>
                  <a:lnTo>
                    <a:pt x="7315" y="23937"/>
                  </a:lnTo>
                  <a:lnTo>
                    <a:pt x="7700" y="24005"/>
                  </a:lnTo>
                  <a:lnTo>
                    <a:pt x="8097" y="24061"/>
                  </a:lnTo>
                  <a:lnTo>
                    <a:pt x="8505" y="24095"/>
                  </a:lnTo>
                  <a:lnTo>
                    <a:pt x="8925" y="24129"/>
                  </a:lnTo>
                  <a:lnTo>
                    <a:pt x="9344" y="24141"/>
                  </a:lnTo>
                  <a:lnTo>
                    <a:pt x="9764" y="24141"/>
                  </a:lnTo>
                  <a:lnTo>
                    <a:pt x="10195" y="24129"/>
                  </a:lnTo>
                  <a:lnTo>
                    <a:pt x="10637" y="24107"/>
                  </a:lnTo>
                  <a:lnTo>
                    <a:pt x="11068" y="24061"/>
                  </a:lnTo>
                  <a:lnTo>
                    <a:pt x="11510" y="24005"/>
                  </a:lnTo>
                  <a:lnTo>
                    <a:pt x="11952" y="23937"/>
                  </a:lnTo>
                  <a:lnTo>
                    <a:pt x="12394" y="23857"/>
                  </a:lnTo>
                  <a:lnTo>
                    <a:pt x="12837" y="23767"/>
                  </a:lnTo>
                  <a:lnTo>
                    <a:pt x="13279" y="23653"/>
                  </a:lnTo>
                  <a:lnTo>
                    <a:pt x="13721" y="23528"/>
                  </a:lnTo>
                  <a:lnTo>
                    <a:pt x="14152" y="23392"/>
                  </a:lnTo>
                  <a:lnTo>
                    <a:pt x="14583" y="23234"/>
                  </a:lnTo>
                  <a:lnTo>
                    <a:pt x="15014" y="23064"/>
                  </a:lnTo>
                  <a:lnTo>
                    <a:pt x="15433" y="22871"/>
                  </a:lnTo>
                  <a:lnTo>
                    <a:pt x="15841" y="22678"/>
                  </a:lnTo>
                  <a:lnTo>
                    <a:pt x="16250" y="22463"/>
                  </a:lnTo>
                  <a:lnTo>
                    <a:pt x="16646" y="22224"/>
                  </a:lnTo>
                  <a:lnTo>
                    <a:pt x="16850" y="21794"/>
                  </a:lnTo>
                  <a:lnTo>
                    <a:pt x="17417" y="20626"/>
                  </a:lnTo>
                  <a:lnTo>
                    <a:pt x="17792" y="19809"/>
                  </a:lnTo>
                  <a:lnTo>
                    <a:pt x="18211" y="18868"/>
                  </a:lnTo>
                  <a:lnTo>
                    <a:pt x="18676" y="17825"/>
                  </a:lnTo>
                  <a:lnTo>
                    <a:pt x="19164" y="16702"/>
                  </a:lnTo>
                  <a:lnTo>
                    <a:pt x="19663" y="15512"/>
                  </a:lnTo>
                  <a:lnTo>
                    <a:pt x="20161" y="14287"/>
                  </a:lnTo>
                  <a:lnTo>
                    <a:pt x="20638" y="13040"/>
                  </a:lnTo>
                  <a:lnTo>
                    <a:pt x="20864" y="12416"/>
                  </a:lnTo>
                  <a:lnTo>
                    <a:pt x="21091" y="11793"/>
                  </a:lnTo>
                  <a:lnTo>
                    <a:pt x="21307" y="11169"/>
                  </a:lnTo>
                  <a:lnTo>
                    <a:pt x="21499" y="10568"/>
                  </a:lnTo>
                  <a:lnTo>
                    <a:pt x="21692" y="9967"/>
                  </a:lnTo>
                  <a:lnTo>
                    <a:pt x="21862" y="9378"/>
                  </a:lnTo>
                  <a:lnTo>
                    <a:pt x="22021" y="8811"/>
                  </a:lnTo>
                  <a:lnTo>
                    <a:pt x="22157" y="8255"/>
                  </a:lnTo>
                  <a:lnTo>
                    <a:pt x="22282" y="7722"/>
                  </a:lnTo>
                  <a:lnTo>
                    <a:pt x="22373" y="7223"/>
                  </a:lnTo>
                  <a:lnTo>
                    <a:pt x="22429" y="6860"/>
                  </a:lnTo>
                  <a:lnTo>
                    <a:pt x="22475" y="6498"/>
                  </a:lnTo>
                  <a:lnTo>
                    <a:pt x="22509" y="6123"/>
                  </a:lnTo>
                  <a:lnTo>
                    <a:pt x="22520" y="5749"/>
                  </a:lnTo>
                  <a:lnTo>
                    <a:pt x="22531" y="5364"/>
                  </a:lnTo>
                  <a:lnTo>
                    <a:pt x="22520" y="4989"/>
                  </a:lnTo>
                  <a:lnTo>
                    <a:pt x="22486" y="4615"/>
                  </a:lnTo>
                  <a:lnTo>
                    <a:pt x="22441" y="4252"/>
                  </a:lnTo>
                  <a:lnTo>
                    <a:pt x="22373" y="3901"/>
                  </a:lnTo>
                  <a:lnTo>
                    <a:pt x="22282" y="3561"/>
                  </a:lnTo>
                  <a:lnTo>
                    <a:pt x="22225" y="3402"/>
                  </a:lnTo>
                  <a:lnTo>
                    <a:pt x="22168" y="3255"/>
                  </a:lnTo>
                  <a:lnTo>
                    <a:pt x="22100" y="3107"/>
                  </a:lnTo>
                  <a:lnTo>
                    <a:pt x="22032" y="2960"/>
                  </a:lnTo>
                  <a:lnTo>
                    <a:pt x="21953" y="2824"/>
                  </a:lnTo>
                  <a:lnTo>
                    <a:pt x="21862" y="2699"/>
                  </a:lnTo>
                  <a:lnTo>
                    <a:pt x="21772" y="2586"/>
                  </a:lnTo>
                  <a:lnTo>
                    <a:pt x="21670" y="2472"/>
                  </a:lnTo>
                  <a:lnTo>
                    <a:pt x="21567" y="2370"/>
                  </a:lnTo>
                  <a:lnTo>
                    <a:pt x="21454" y="2268"/>
                  </a:lnTo>
                  <a:lnTo>
                    <a:pt x="21329" y="2189"/>
                  </a:lnTo>
                  <a:lnTo>
                    <a:pt x="21193" y="2109"/>
                  </a:lnTo>
                  <a:lnTo>
                    <a:pt x="20740" y="1883"/>
                  </a:lnTo>
                  <a:lnTo>
                    <a:pt x="20275" y="1667"/>
                  </a:lnTo>
                  <a:lnTo>
                    <a:pt x="19799" y="1463"/>
                  </a:lnTo>
                  <a:lnTo>
                    <a:pt x="19322" y="1270"/>
                  </a:lnTo>
                  <a:lnTo>
                    <a:pt x="18835" y="1100"/>
                  </a:lnTo>
                  <a:lnTo>
                    <a:pt x="18347" y="941"/>
                  </a:lnTo>
                  <a:lnTo>
                    <a:pt x="17860" y="783"/>
                  </a:lnTo>
                  <a:lnTo>
                    <a:pt x="17361" y="647"/>
                  </a:lnTo>
                  <a:lnTo>
                    <a:pt x="16862" y="533"/>
                  </a:lnTo>
                  <a:lnTo>
                    <a:pt x="16352" y="420"/>
                  </a:lnTo>
                  <a:lnTo>
                    <a:pt x="15853" y="318"/>
                  </a:lnTo>
                  <a:lnTo>
                    <a:pt x="15342" y="238"/>
                  </a:lnTo>
                  <a:lnTo>
                    <a:pt x="14821" y="170"/>
                  </a:lnTo>
                  <a:lnTo>
                    <a:pt x="14311" y="114"/>
                  </a:lnTo>
                  <a:lnTo>
                    <a:pt x="13789" y="68"/>
                  </a:lnTo>
                  <a:lnTo>
                    <a:pt x="13279" y="34"/>
                  </a:lnTo>
                  <a:lnTo>
                    <a:pt x="12757" y="12"/>
                  </a:lnTo>
                  <a:lnTo>
                    <a:pt x="122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8;p21">
              <a:extLst>
                <a:ext uri="{FF2B5EF4-FFF2-40B4-BE49-F238E27FC236}">
                  <a16:creationId xmlns:a16="http://schemas.microsoft.com/office/drawing/2014/main" id="{FFFBDF3D-A540-4088-9ACD-0CB5B763872C}"/>
                </a:ext>
              </a:extLst>
            </p:cNvPr>
            <p:cNvSpPr/>
            <p:nvPr/>
          </p:nvSpPr>
          <p:spPr>
            <a:xfrm>
              <a:off x="6305994" y="1744280"/>
              <a:ext cx="324133" cy="396348"/>
            </a:xfrm>
            <a:custGeom>
              <a:avLst/>
              <a:gdLst/>
              <a:ahLst/>
              <a:cxnLst/>
              <a:rect l="l" t="t" r="r" b="b"/>
              <a:pathLst>
                <a:path w="8142" h="9956" extrusionOk="0">
                  <a:moveTo>
                    <a:pt x="5636" y="0"/>
                  </a:moveTo>
                  <a:lnTo>
                    <a:pt x="5318" y="12"/>
                  </a:lnTo>
                  <a:lnTo>
                    <a:pt x="5001" y="46"/>
                  </a:lnTo>
                  <a:lnTo>
                    <a:pt x="4683" y="91"/>
                  </a:lnTo>
                  <a:lnTo>
                    <a:pt x="4388" y="159"/>
                  </a:lnTo>
                  <a:lnTo>
                    <a:pt x="4105" y="227"/>
                  </a:lnTo>
                  <a:lnTo>
                    <a:pt x="3844" y="318"/>
                  </a:lnTo>
                  <a:lnTo>
                    <a:pt x="3595" y="408"/>
                  </a:lnTo>
                  <a:lnTo>
                    <a:pt x="3379" y="499"/>
                  </a:lnTo>
                  <a:lnTo>
                    <a:pt x="3186" y="590"/>
                  </a:lnTo>
                  <a:lnTo>
                    <a:pt x="3016" y="681"/>
                  </a:lnTo>
                  <a:lnTo>
                    <a:pt x="2722" y="851"/>
                  </a:lnTo>
                  <a:lnTo>
                    <a:pt x="2438" y="1043"/>
                  </a:lnTo>
                  <a:lnTo>
                    <a:pt x="2166" y="1248"/>
                  </a:lnTo>
                  <a:lnTo>
                    <a:pt x="1917" y="1463"/>
                  </a:lnTo>
                  <a:lnTo>
                    <a:pt x="1667" y="1701"/>
                  </a:lnTo>
                  <a:lnTo>
                    <a:pt x="1440" y="1951"/>
                  </a:lnTo>
                  <a:lnTo>
                    <a:pt x="1225" y="2211"/>
                  </a:lnTo>
                  <a:lnTo>
                    <a:pt x="1021" y="2495"/>
                  </a:lnTo>
                  <a:lnTo>
                    <a:pt x="839" y="2778"/>
                  </a:lnTo>
                  <a:lnTo>
                    <a:pt x="669" y="3073"/>
                  </a:lnTo>
                  <a:lnTo>
                    <a:pt x="511" y="3379"/>
                  </a:lnTo>
                  <a:lnTo>
                    <a:pt x="386" y="3685"/>
                  </a:lnTo>
                  <a:lnTo>
                    <a:pt x="272" y="4014"/>
                  </a:lnTo>
                  <a:lnTo>
                    <a:pt x="170" y="4332"/>
                  </a:lnTo>
                  <a:lnTo>
                    <a:pt x="102" y="4672"/>
                  </a:lnTo>
                  <a:lnTo>
                    <a:pt x="46" y="5001"/>
                  </a:lnTo>
                  <a:lnTo>
                    <a:pt x="12" y="5341"/>
                  </a:lnTo>
                  <a:lnTo>
                    <a:pt x="0" y="5681"/>
                  </a:lnTo>
                  <a:lnTo>
                    <a:pt x="0" y="6021"/>
                  </a:lnTo>
                  <a:lnTo>
                    <a:pt x="34" y="6361"/>
                  </a:lnTo>
                  <a:lnTo>
                    <a:pt x="80" y="6702"/>
                  </a:lnTo>
                  <a:lnTo>
                    <a:pt x="148" y="7030"/>
                  </a:lnTo>
                  <a:lnTo>
                    <a:pt x="227" y="7359"/>
                  </a:lnTo>
                  <a:lnTo>
                    <a:pt x="340" y="7688"/>
                  </a:lnTo>
                  <a:lnTo>
                    <a:pt x="454" y="8005"/>
                  </a:lnTo>
                  <a:lnTo>
                    <a:pt x="601" y="8312"/>
                  </a:lnTo>
                  <a:lnTo>
                    <a:pt x="760" y="8618"/>
                  </a:lnTo>
                  <a:lnTo>
                    <a:pt x="930" y="8913"/>
                  </a:lnTo>
                  <a:lnTo>
                    <a:pt x="1123" y="9185"/>
                  </a:lnTo>
                  <a:lnTo>
                    <a:pt x="1327" y="9457"/>
                  </a:lnTo>
                  <a:lnTo>
                    <a:pt x="1554" y="9718"/>
                  </a:lnTo>
                  <a:lnTo>
                    <a:pt x="1792" y="9956"/>
                  </a:lnTo>
                  <a:lnTo>
                    <a:pt x="2325" y="9933"/>
                  </a:lnTo>
                  <a:lnTo>
                    <a:pt x="2676" y="9820"/>
                  </a:lnTo>
                  <a:lnTo>
                    <a:pt x="3016" y="9684"/>
                  </a:lnTo>
                  <a:lnTo>
                    <a:pt x="3345" y="9525"/>
                  </a:lnTo>
                  <a:lnTo>
                    <a:pt x="3674" y="9343"/>
                  </a:lnTo>
                  <a:lnTo>
                    <a:pt x="3992" y="9151"/>
                  </a:lnTo>
                  <a:lnTo>
                    <a:pt x="4286" y="8935"/>
                  </a:lnTo>
                  <a:lnTo>
                    <a:pt x="4581" y="8708"/>
                  </a:lnTo>
                  <a:lnTo>
                    <a:pt x="4853" y="8459"/>
                  </a:lnTo>
                  <a:lnTo>
                    <a:pt x="5114" y="8198"/>
                  </a:lnTo>
                  <a:lnTo>
                    <a:pt x="5352" y="7915"/>
                  </a:lnTo>
                  <a:lnTo>
                    <a:pt x="5579" y="7631"/>
                  </a:lnTo>
                  <a:lnTo>
                    <a:pt x="5794" y="7325"/>
                  </a:lnTo>
                  <a:lnTo>
                    <a:pt x="5987" y="7008"/>
                  </a:lnTo>
                  <a:lnTo>
                    <a:pt x="6157" y="6679"/>
                  </a:lnTo>
                  <a:lnTo>
                    <a:pt x="6316" y="6350"/>
                  </a:lnTo>
                  <a:lnTo>
                    <a:pt x="6441" y="5999"/>
                  </a:lnTo>
                  <a:lnTo>
                    <a:pt x="6577" y="5647"/>
                  </a:lnTo>
                  <a:lnTo>
                    <a:pt x="6736" y="5284"/>
                  </a:lnTo>
                  <a:lnTo>
                    <a:pt x="6917" y="4910"/>
                  </a:lnTo>
                  <a:lnTo>
                    <a:pt x="7110" y="4536"/>
                  </a:lnTo>
                  <a:lnTo>
                    <a:pt x="7495" y="3799"/>
                  </a:lnTo>
                  <a:lnTo>
                    <a:pt x="7677" y="3425"/>
                  </a:lnTo>
                  <a:lnTo>
                    <a:pt x="7835" y="3062"/>
                  </a:lnTo>
                  <a:lnTo>
                    <a:pt x="7971" y="2710"/>
                  </a:lnTo>
                  <a:lnTo>
                    <a:pt x="8028" y="2529"/>
                  </a:lnTo>
                  <a:lnTo>
                    <a:pt x="8074" y="2359"/>
                  </a:lnTo>
                  <a:lnTo>
                    <a:pt x="8108" y="2189"/>
                  </a:lnTo>
                  <a:lnTo>
                    <a:pt x="8130" y="2030"/>
                  </a:lnTo>
                  <a:lnTo>
                    <a:pt x="8142" y="1860"/>
                  </a:lnTo>
                  <a:lnTo>
                    <a:pt x="8142" y="1712"/>
                  </a:lnTo>
                  <a:lnTo>
                    <a:pt x="8130" y="1554"/>
                  </a:lnTo>
                  <a:lnTo>
                    <a:pt x="8096" y="1406"/>
                  </a:lnTo>
                  <a:lnTo>
                    <a:pt x="8051" y="1259"/>
                  </a:lnTo>
                  <a:lnTo>
                    <a:pt x="7994" y="1123"/>
                  </a:lnTo>
                  <a:lnTo>
                    <a:pt x="7915" y="998"/>
                  </a:lnTo>
                  <a:lnTo>
                    <a:pt x="7813" y="862"/>
                  </a:lnTo>
                  <a:lnTo>
                    <a:pt x="7699" y="749"/>
                  </a:lnTo>
                  <a:lnTo>
                    <a:pt x="7563" y="635"/>
                  </a:lnTo>
                  <a:lnTo>
                    <a:pt x="7416" y="522"/>
                  </a:lnTo>
                  <a:lnTo>
                    <a:pt x="7257" y="431"/>
                  </a:lnTo>
                  <a:lnTo>
                    <a:pt x="7098" y="340"/>
                  </a:lnTo>
                  <a:lnTo>
                    <a:pt x="6940" y="272"/>
                  </a:lnTo>
                  <a:lnTo>
                    <a:pt x="6781" y="204"/>
                  </a:lnTo>
                  <a:lnTo>
                    <a:pt x="6622" y="148"/>
                  </a:lnTo>
                  <a:lnTo>
                    <a:pt x="6463" y="102"/>
                  </a:lnTo>
                  <a:lnTo>
                    <a:pt x="6293" y="68"/>
                  </a:lnTo>
                  <a:lnTo>
                    <a:pt x="6135" y="46"/>
                  </a:lnTo>
                  <a:lnTo>
                    <a:pt x="5965" y="23"/>
                  </a:lnTo>
                  <a:lnTo>
                    <a:pt x="5806" y="12"/>
                  </a:lnTo>
                  <a:lnTo>
                    <a:pt x="5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9;p21">
              <a:extLst>
                <a:ext uri="{FF2B5EF4-FFF2-40B4-BE49-F238E27FC236}">
                  <a16:creationId xmlns:a16="http://schemas.microsoft.com/office/drawing/2014/main" id="{FEB3E703-01CC-4B13-A091-5114AD0F467C}"/>
                </a:ext>
              </a:extLst>
            </p:cNvPr>
            <p:cNvSpPr/>
            <p:nvPr/>
          </p:nvSpPr>
          <p:spPr>
            <a:xfrm>
              <a:off x="6335771" y="1820993"/>
              <a:ext cx="348537" cy="348974"/>
            </a:xfrm>
            <a:custGeom>
              <a:avLst/>
              <a:gdLst/>
              <a:ahLst/>
              <a:cxnLst/>
              <a:rect l="l" t="t" r="r" b="b"/>
              <a:pathLst>
                <a:path w="8755" h="8766" extrusionOk="0">
                  <a:moveTo>
                    <a:pt x="4389" y="1"/>
                  </a:moveTo>
                  <a:lnTo>
                    <a:pt x="4162" y="12"/>
                  </a:lnTo>
                  <a:lnTo>
                    <a:pt x="3947" y="24"/>
                  </a:lnTo>
                  <a:lnTo>
                    <a:pt x="3731" y="58"/>
                  </a:lnTo>
                  <a:lnTo>
                    <a:pt x="3504" y="92"/>
                  </a:lnTo>
                  <a:lnTo>
                    <a:pt x="3289" y="148"/>
                  </a:lnTo>
                  <a:lnTo>
                    <a:pt x="3073" y="205"/>
                  </a:lnTo>
                  <a:lnTo>
                    <a:pt x="2858" y="273"/>
                  </a:lnTo>
                  <a:lnTo>
                    <a:pt x="2654" y="352"/>
                  </a:lnTo>
                  <a:lnTo>
                    <a:pt x="2461" y="443"/>
                  </a:lnTo>
                  <a:lnTo>
                    <a:pt x="2268" y="545"/>
                  </a:lnTo>
                  <a:lnTo>
                    <a:pt x="2076" y="659"/>
                  </a:lnTo>
                  <a:lnTo>
                    <a:pt x="1894" y="772"/>
                  </a:lnTo>
                  <a:lnTo>
                    <a:pt x="1724" y="897"/>
                  </a:lnTo>
                  <a:lnTo>
                    <a:pt x="1554" y="1033"/>
                  </a:lnTo>
                  <a:lnTo>
                    <a:pt x="1395" y="1169"/>
                  </a:lnTo>
                  <a:lnTo>
                    <a:pt x="1248" y="1316"/>
                  </a:lnTo>
                  <a:lnTo>
                    <a:pt x="1101" y="1475"/>
                  </a:lnTo>
                  <a:lnTo>
                    <a:pt x="964" y="1634"/>
                  </a:lnTo>
                  <a:lnTo>
                    <a:pt x="840" y="1804"/>
                  </a:lnTo>
                  <a:lnTo>
                    <a:pt x="715" y="1974"/>
                  </a:lnTo>
                  <a:lnTo>
                    <a:pt x="613" y="2155"/>
                  </a:lnTo>
                  <a:lnTo>
                    <a:pt x="511" y="2337"/>
                  </a:lnTo>
                  <a:lnTo>
                    <a:pt x="409" y="2518"/>
                  </a:lnTo>
                  <a:lnTo>
                    <a:pt x="329" y="2711"/>
                  </a:lnTo>
                  <a:lnTo>
                    <a:pt x="250" y="2915"/>
                  </a:lnTo>
                  <a:lnTo>
                    <a:pt x="182" y="3108"/>
                  </a:lnTo>
                  <a:lnTo>
                    <a:pt x="125" y="3312"/>
                  </a:lnTo>
                  <a:lnTo>
                    <a:pt x="80" y="3527"/>
                  </a:lnTo>
                  <a:lnTo>
                    <a:pt x="46" y="3731"/>
                  </a:lnTo>
                  <a:lnTo>
                    <a:pt x="23" y="3947"/>
                  </a:lnTo>
                  <a:lnTo>
                    <a:pt x="1" y="4162"/>
                  </a:lnTo>
                  <a:lnTo>
                    <a:pt x="1" y="4378"/>
                  </a:lnTo>
                  <a:lnTo>
                    <a:pt x="1" y="4593"/>
                  </a:lnTo>
                  <a:lnTo>
                    <a:pt x="23" y="4809"/>
                  </a:lnTo>
                  <a:lnTo>
                    <a:pt x="46" y="5024"/>
                  </a:lnTo>
                  <a:lnTo>
                    <a:pt x="80" y="5251"/>
                  </a:lnTo>
                  <a:lnTo>
                    <a:pt x="137" y="5466"/>
                  </a:lnTo>
                  <a:lnTo>
                    <a:pt x="193" y="5682"/>
                  </a:lnTo>
                  <a:lnTo>
                    <a:pt x="261" y="5897"/>
                  </a:lnTo>
                  <a:lnTo>
                    <a:pt x="352" y="6101"/>
                  </a:lnTo>
                  <a:lnTo>
                    <a:pt x="443" y="6305"/>
                  </a:lnTo>
                  <a:lnTo>
                    <a:pt x="534" y="6498"/>
                  </a:lnTo>
                  <a:lnTo>
                    <a:pt x="647" y="6679"/>
                  </a:lnTo>
                  <a:lnTo>
                    <a:pt x="760" y="6861"/>
                  </a:lnTo>
                  <a:lnTo>
                    <a:pt x="885" y="7031"/>
                  </a:lnTo>
                  <a:lnTo>
                    <a:pt x="1021" y="7201"/>
                  </a:lnTo>
                  <a:lnTo>
                    <a:pt x="1169" y="7360"/>
                  </a:lnTo>
                  <a:lnTo>
                    <a:pt x="1316" y="7507"/>
                  </a:lnTo>
                  <a:lnTo>
                    <a:pt x="1463" y="7655"/>
                  </a:lnTo>
                  <a:lnTo>
                    <a:pt x="1622" y="7791"/>
                  </a:lnTo>
                  <a:lnTo>
                    <a:pt x="1792" y="7915"/>
                  </a:lnTo>
                  <a:lnTo>
                    <a:pt x="1962" y="8040"/>
                  </a:lnTo>
                  <a:lnTo>
                    <a:pt x="2144" y="8153"/>
                  </a:lnTo>
                  <a:lnTo>
                    <a:pt x="2325" y="8256"/>
                  </a:lnTo>
                  <a:lnTo>
                    <a:pt x="2518" y="8346"/>
                  </a:lnTo>
                  <a:lnTo>
                    <a:pt x="2711" y="8426"/>
                  </a:lnTo>
                  <a:lnTo>
                    <a:pt x="2903" y="8505"/>
                  </a:lnTo>
                  <a:lnTo>
                    <a:pt x="3107" y="8573"/>
                  </a:lnTo>
                  <a:lnTo>
                    <a:pt x="3312" y="8630"/>
                  </a:lnTo>
                  <a:lnTo>
                    <a:pt x="3516" y="8675"/>
                  </a:lnTo>
                  <a:lnTo>
                    <a:pt x="3720" y="8709"/>
                  </a:lnTo>
                  <a:lnTo>
                    <a:pt x="3935" y="8743"/>
                  </a:lnTo>
                  <a:lnTo>
                    <a:pt x="4151" y="8754"/>
                  </a:lnTo>
                  <a:lnTo>
                    <a:pt x="4366" y="8766"/>
                  </a:lnTo>
                  <a:lnTo>
                    <a:pt x="4582" y="8754"/>
                  </a:lnTo>
                  <a:lnTo>
                    <a:pt x="4797" y="8743"/>
                  </a:lnTo>
                  <a:lnTo>
                    <a:pt x="5024" y="8709"/>
                  </a:lnTo>
                  <a:lnTo>
                    <a:pt x="5239" y="8675"/>
                  </a:lnTo>
                  <a:lnTo>
                    <a:pt x="5455" y="8618"/>
                  </a:lnTo>
                  <a:lnTo>
                    <a:pt x="5681" y="8562"/>
                  </a:lnTo>
                  <a:lnTo>
                    <a:pt x="5885" y="8494"/>
                  </a:lnTo>
                  <a:lnTo>
                    <a:pt x="6090" y="8414"/>
                  </a:lnTo>
                  <a:lnTo>
                    <a:pt x="6294" y="8324"/>
                  </a:lnTo>
                  <a:lnTo>
                    <a:pt x="6486" y="8222"/>
                  </a:lnTo>
                  <a:lnTo>
                    <a:pt x="6668" y="8108"/>
                  </a:lnTo>
                  <a:lnTo>
                    <a:pt x="6849" y="7995"/>
                  </a:lnTo>
                  <a:lnTo>
                    <a:pt x="7019" y="7870"/>
                  </a:lnTo>
                  <a:lnTo>
                    <a:pt x="7189" y="7734"/>
                  </a:lnTo>
                  <a:lnTo>
                    <a:pt x="7348" y="7598"/>
                  </a:lnTo>
                  <a:lnTo>
                    <a:pt x="7496" y="7450"/>
                  </a:lnTo>
                  <a:lnTo>
                    <a:pt x="7643" y="7292"/>
                  </a:lnTo>
                  <a:lnTo>
                    <a:pt x="7779" y="7133"/>
                  </a:lnTo>
                  <a:lnTo>
                    <a:pt x="7904" y="6963"/>
                  </a:lnTo>
                  <a:lnTo>
                    <a:pt x="8029" y="6793"/>
                  </a:lnTo>
                  <a:lnTo>
                    <a:pt x="8142" y="6611"/>
                  </a:lnTo>
                  <a:lnTo>
                    <a:pt x="8244" y="6430"/>
                  </a:lnTo>
                  <a:lnTo>
                    <a:pt x="8335" y="6249"/>
                  </a:lnTo>
                  <a:lnTo>
                    <a:pt x="8425" y="6056"/>
                  </a:lnTo>
                  <a:lnTo>
                    <a:pt x="8493" y="5852"/>
                  </a:lnTo>
                  <a:lnTo>
                    <a:pt x="8561" y="5659"/>
                  </a:lnTo>
                  <a:lnTo>
                    <a:pt x="8618" y="5455"/>
                  </a:lnTo>
                  <a:lnTo>
                    <a:pt x="8664" y="5239"/>
                  </a:lnTo>
                  <a:lnTo>
                    <a:pt x="8709" y="5035"/>
                  </a:lnTo>
                  <a:lnTo>
                    <a:pt x="8732" y="4820"/>
                  </a:lnTo>
                  <a:lnTo>
                    <a:pt x="8743" y="4604"/>
                  </a:lnTo>
                  <a:lnTo>
                    <a:pt x="8754" y="4389"/>
                  </a:lnTo>
                  <a:lnTo>
                    <a:pt x="8743" y="4174"/>
                  </a:lnTo>
                  <a:lnTo>
                    <a:pt x="8732" y="3958"/>
                  </a:lnTo>
                  <a:lnTo>
                    <a:pt x="8709" y="3743"/>
                  </a:lnTo>
                  <a:lnTo>
                    <a:pt x="8664" y="3516"/>
                  </a:lnTo>
                  <a:lnTo>
                    <a:pt x="8618" y="3300"/>
                  </a:lnTo>
                  <a:lnTo>
                    <a:pt x="8550" y="3085"/>
                  </a:lnTo>
                  <a:lnTo>
                    <a:pt x="8482" y="2870"/>
                  </a:lnTo>
                  <a:lnTo>
                    <a:pt x="8403" y="2665"/>
                  </a:lnTo>
                  <a:lnTo>
                    <a:pt x="8312" y="2461"/>
                  </a:lnTo>
                  <a:lnTo>
                    <a:pt x="8210" y="2269"/>
                  </a:lnTo>
                  <a:lnTo>
                    <a:pt x="8097" y="2087"/>
                  </a:lnTo>
                  <a:lnTo>
                    <a:pt x="7983" y="1906"/>
                  </a:lnTo>
                  <a:lnTo>
                    <a:pt x="7858" y="1736"/>
                  </a:lnTo>
                  <a:lnTo>
                    <a:pt x="7722" y="1566"/>
                  </a:lnTo>
                  <a:lnTo>
                    <a:pt x="7586" y="1407"/>
                  </a:lnTo>
                  <a:lnTo>
                    <a:pt x="7439" y="1259"/>
                  </a:lnTo>
                  <a:lnTo>
                    <a:pt x="7280" y="1112"/>
                  </a:lnTo>
                  <a:lnTo>
                    <a:pt x="7121" y="976"/>
                  </a:lnTo>
                  <a:lnTo>
                    <a:pt x="6951" y="851"/>
                  </a:lnTo>
                  <a:lnTo>
                    <a:pt x="6781" y="727"/>
                  </a:lnTo>
                  <a:lnTo>
                    <a:pt x="6611" y="613"/>
                  </a:lnTo>
                  <a:lnTo>
                    <a:pt x="6418" y="511"/>
                  </a:lnTo>
                  <a:lnTo>
                    <a:pt x="6237" y="420"/>
                  </a:lnTo>
                  <a:lnTo>
                    <a:pt x="6044" y="341"/>
                  </a:lnTo>
                  <a:lnTo>
                    <a:pt x="5840" y="262"/>
                  </a:lnTo>
                  <a:lnTo>
                    <a:pt x="5647" y="194"/>
                  </a:lnTo>
                  <a:lnTo>
                    <a:pt x="5443" y="137"/>
                  </a:lnTo>
                  <a:lnTo>
                    <a:pt x="5239" y="92"/>
                  </a:lnTo>
                  <a:lnTo>
                    <a:pt x="5024" y="58"/>
                  </a:lnTo>
                  <a:lnTo>
                    <a:pt x="4808" y="24"/>
                  </a:lnTo>
                  <a:lnTo>
                    <a:pt x="4604" y="12"/>
                  </a:lnTo>
                  <a:lnTo>
                    <a:pt x="4389"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0;p21">
              <a:extLst>
                <a:ext uri="{FF2B5EF4-FFF2-40B4-BE49-F238E27FC236}">
                  <a16:creationId xmlns:a16="http://schemas.microsoft.com/office/drawing/2014/main" id="{D501E730-D3E0-4797-9582-147E4C3356DF}"/>
                </a:ext>
              </a:extLst>
            </p:cNvPr>
            <p:cNvSpPr/>
            <p:nvPr/>
          </p:nvSpPr>
          <p:spPr>
            <a:xfrm>
              <a:off x="6354721" y="1969960"/>
              <a:ext cx="316927" cy="339500"/>
            </a:xfrm>
            <a:custGeom>
              <a:avLst/>
              <a:gdLst/>
              <a:ahLst/>
              <a:cxnLst/>
              <a:rect l="l" t="t" r="r" b="b"/>
              <a:pathLst>
                <a:path w="7961" h="8528" extrusionOk="0">
                  <a:moveTo>
                    <a:pt x="7371" y="1"/>
                  </a:moveTo>
                  <a:lnTo>
                    <a:pt x="3403" y="1021"/>
                  </a:lnTo>
                  <a:lnTo>
                    <a:pt x="3142" y="1078"/>
                  </a:lnTo>
                  <a:lnTo>
                    <a:pt x="2881" y="1146"/>
                  </a:lnTo>
                  <a:lnTo>
                    <a:pt x="1" y="2597"/>
                  </a:lnTo>
                  <a:lnTo>
                    <a:pt x="69" y="3017"/>
                  </a:lnTo>
                  <a:lnTo>
                    <a:pt x="171" y="3482"/>
                  </a:lnTo>
                  <a:lnTo>
                    <a:pt x="318" y="4060"/>
                  </a:lnTo>
                  <a:lnTo>
                    <a:pt x="398" y="4389"/>
                  </a:lnTo>
                  <a:lnTo>
                    <a:pt x="500" y="4729"/>
                  </a:lnTo>
                  <a:lnTo>
                    <a:pt x="613" y="5080"/>
                  </a:lnTo>
                  <a:lnTo>
                    <a:pt x="749" y="5432"/>
                  </a:lnTo>
                  <a:lnTo>
                    <a:pt x="885" y="5795"/>
                  </a:lnTo>
                  <a:lnTo>
                    <a:pt x="1033" y="6158"/>
                  </a:lnTo>
                  <a:lnTo>
                    <a:pt x="1203" y="6509"/>
                  </a:lnTo>
                  <a:lnTo>
                    <a:pt x="1384" y="6849"/>
                  </a:lnTo>
                  <a:lnTo>
                    <a:pt x="1475" y="6997"/>
                  </a:lnTo>
                  <a:lnTo>
                    <a:pt x="1611" y="7189"/>
                  </a:lnTo>
                  <a:lnTo>
                    <a:pt x="1770" y="7416"/>
                  </a:lnTo>
                  <a:lnTo>
                    <a:pt x="1951" y="7654"/>
                  </a:lnTo>
                  <a:lnTo>
                    <a:pt x="2133" y="7881"/>
                  </a:lnTo>
                  <a:lnTo>
                    <a:pt x="2314" y="8097"/>
                  </a:lnTo>
                  <a:lnTo>
                    <a:pt x="2473" y="8267"/>
                  </a:lnTo>
                  <a:lnTo>
                    <a:pt x="2552" y="8323"/>
                  </a:lnTo>
                  <a:lnTo>
                    <a:pt x="2609" y="8369"/>
                  </a:lnTo>
                  <a:lnTo>
                    <a:pt x="2688" y="8414"/>
                  </a:lnTo>
                  <a:lnTo>
                    <a:pt x="2768" y="8448"/>
                  </a:lnTo>
                  <a:lnTo>
                    <a:pt x="2847" y="8471"/>
                  </a:lnTo>
                  <a:lnTo>
                    <a:pt x="2938" y="8493"/>
                  </a:lnTo>
                  <a:lnTo>
                    <a:pt x="3130" y="8516"/>
                  </a:lnTo>
                  <a:lnTo>
                    <a:pt x="3323" y="8527"/>
                  </a:lnTo>
                  <a:lnTo>
                    <a:pt x="3527" y="8505"/>
                  </a:lnTo>
                  <a:lnTo>
                    <a:pt x="3720" y="8482"/>
                  </a:lnTo>
                  <a:lnTo>
                    <a:pt x="3913" y="8448"/>
                  </a:lnTo>
                  <a:lnTo>
                    <a:pt x="4083" y="8403"/>
                  </a:lnTo>
                  <a:lnTo>
                    <a:pt x="4321" y="8323"/>
                  </a:lnTo>
                  <a:lnTo>
                    <a:pt x="4570" y="8210"/>
                  </a:lnTo>
                  <a:lnTo>
                    <a:pt x="4831" y="8074"/>
                  </a:lnTo>
                  <a:lnTo>
                    <a:pt x="5092" y="7904"/>
                  </a:lnTo>
                  <a:lnTo>
                    <a:pt x="5375" y="7722"/>
                  </a:lnTo>
                  <a:lnTo>
                    <a:pt x="5648" y="7507"/>
                  </a:lnTo>
                  <a:lnTo>
                    <a:pt x="5931" y="7292"/>
                  </a:lnTo>
                  <a:lnTo>
                    <a:pt x="6203" y="7065"/>
                  </a:lnTo>
                  <a:lnTo>
                    <a:pt x="6475" y="6815"/>
                  </a:lnTo>
                  <a:lnTo>
                    <a:pt x="6725" y="6566"/>
                  </a:lnTo>
                  <a:lnTo>
                    <a:pt x="6974" y="6328"/>
                  </a:lnTo>
                  <a:lnTo>
                    <a:pt x="7201" y="6078"/>
                  </a:lnTo>
                  <a:lnTo>
                    <a:pt x="7405" y="5829"/>
                  </a:lnTo>
                  <a:lnTo>
                    <a:pt x="7598" y="5591"/>
                  </a:lnTo>
                  <a:lnTo>
                    <a:pt x="7757" y="5364"/>
                  </a:lnTo>
                  <a:lnTo>
                    <a:pt x="7881" y="5160"/>
                  </a:lnTo>
                  <a:lnTo>
                    <a:pt x="7904" y="5114"/>
                  </a:lnTo>
                  <a:lnTo>
                    <a:pt x="7915" y="5058"/>
                  </a:lnTo>
                  <a:lnTo>
                    <a:pt x="7949" y="4888"/>
                  </a:lnTo>
                  <a:lnTo>
                    <a:pt x="7961" y="4661"/>
                  </a:lnTo>
                  <a:lnTo>
                    <a:pt x="7961" y="4389"/>
                  </a:lnTo>
                  <a:lnTo>
                    <a:pt x="7949" y="4105"/>
                  </a:lnTo>
                  <a:lnTo>
                    <a:pt x="7927" y="3799"/>
                  </a:lnTo>
                  <a:lnTo>
                    <a:pt x="7893" y="3493"/>
                  </a:lnTo>
                  <a:lnTo>
                    <a:pt x="7836" y="3210"/>
                  </a:lnTo>
                  <a:lnTo>
                    <a:pt x="7371"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1;p21">
              <a:extLst>
                <a:ext uri="{FF2B5EF4-FFF2-40B4-BE49-F238E27FC236}">
                  <a16:creationId xmlns:a16="http://schemas.microsoft.com/office/drawing/2014/main" id="{24F1D234-1890-4235-927E-A6A3E0B0335E}"/>
                </a:ext>
              </a:extLst>
            </p:cNvPr>
            <p:cNvSpPr/>
            <p:nvPr/>
          </p:nvSpPr>
          <p:spPr>
            <a:xfrm>
              <a:off x="6337563" y="2010605"/>
              <a:ext cx="67319" cy="31609"/>
            </a:xfrm>
            <a:custGeom>
              <a:avLst/>
              <a:gdLst/>
              <a:ahLst/>
              <a:cxnLst/>
              <a:rect l="l" t="t" r="r" b="b"/>
              <a:pathLst>
                <a:path w="1691" h="794" extrusionOk="0">
                  <a:moveTo>
                    <a:pt x="738" y="0"/>
                  </a:moveTo>
                  <a:lnTo>
                    <a:pt x="613" y="34"/>
                  </a:lnTo>
                  <a:lnTo>
                    <a:pt x="489" y="80"/>
                  </a:lnTo>
                  <a:lnTo>
                    <a:pt x="375" y="136"/>
                  </a:lnTo>
                  <a:lnTo>
                    <a:pt x="262" y="216"/>
                  </a:lnTo>
                  <a:lnTo>
                    <a:pt x="171" y="306"/>
                  </a:lnTo>
                  <a:lnTo>
                    <a:pt x="92" y="420"/>
                  </a:lnTo>
                  <a:lnTo>
                    <a:pt x="46" y="488"/>
                  </a:lnTo>
                  <a:lnTo>
                    <a:pt x="24" y="556"/>
                  </a:lnTo>
                  <a:lnTo>
                    <a:pt x="1" y="635"/>
                  </a:lnTo>
                  <a:lnTo>
                    <a:pt x="1" y="715"/>
                  </a:lnTo>
                  <a:lnTo>
                    <a:pt x="1" y="749"/>
                  </a:lnTo>
                  <a:lnTo>
                    <a:pt x="12" y="771"/>
                  </a:lnTo>
                  <a:lnTo>
                    <a:pt x="35" y="783"/>
                  </a:lnTo>
                  <a:lnTo>
                    <a:pt x="69" y="771"/>
                  </a:lnTo>
                  <a:lnTo>
                    <a:pt x="103" y="749"/>
                  </a:lnTo>
                  <a:lnTo>
                    <a:pt x="148" y="715"/>
                  </a:lnTo>
                  <a:lnTo>
                    <a:pt x="205" y="635"/>
                  </a:lnTo>
                  <a:lnTo>
                    <a:pt x="273" y="578"/>
                  </a:lnTo>
                  <a:lnTo>
                    <a:pt x="341" y="522"/>
                  </a:lnTo>
                  <a:lnTo>
                    <a:pt x="421" y="476"/>
                  </a:lnTo>
                  <a:lnTo>
                    <a:pt x="500" y="454"/>
                  </a:lnTo>
                  <a:lnTo>
                    <a:pt x="591" y="442"/>
                  </a:lnTo>
                  <a:lnTo>
                    <a:pt x="681" y="442"/>
                  </a:lnTo>
                  <a:lnTo>
                    <a:pt x="783" y="454"/>
                  </a:lnTo>
                  <a:lnTo>
                    <a:pt x="874" y="476"/>
                  </a:lnTo>
                  <a:lnTo>
                    <a:pt x="1056" y="544"/>
                  </a:lnTo>
                  <a:lnTo>
                    <a:pt x="1169" y="590"/>
                  </a:lnTo>
                  <a:lnTo>
                    <a:pt x="1271" y="646"/>
                  </a:lnTo>
                  <a:lnTo>
                    <a:pt x="1373" y="715"/>
                  </a:lnTo>
                  <a:lnTo>
                    <a:pt x="1430" y="760"/>
                  </a:lnTo>
                  <a:lnTo>
                    <a:pt x="1486" y="783"/>
                  </a:lnTo>
                  <a:lnTo>
                    <a:pt x="1520" y="794"/>
                  </a:lnTo>
                  <a:lnTo>
                    <a:pt x="1554" y="794"/>
                  </a:lnTo>
                  <a:lnTo>
                    <a:pt x="1588" y="783"/>
                  </a:lnTo>
                  <a:lnTo>
                    <a:pt x="1611" y="760"/>
                  </a:lnTo>
                  <a:lnTo>
                    <a:pt x="1656" y="703"/>
                  </a:lnTo>
                  <a:lnTo>
                    <a:pt x="1679" y="646"/>
                  </a:lnTo>
                  <a:lnTo>
                    <a:pt x="1690" y="578"/>
                  </a:lnTo>
                  <a:lnTo>
                    <a:pt x="1690" y="510"/>
                  </a:lnTo>
                  <a:lnTo>
                    <a:pt x="1679" y="442"/>
                  </a:lnTo>
                  <a:lnTo>
                    <a:pt x="1656" y="386"/>
                  </a:lnTo>
                  <a:lnTo>
                    <a:pt x="1611" y="329"/>
                  </a:lnTo>
                  <a:lnTo>
                    <a:pt x="1566" y="284"/>
                  </a:lnTo>
                  <a:lnTo>
                    <a:pt x="1441" y="193"/>
                  </a:lnTo>
                  <a:lnTo>
                    <a:pt x="1294" y="114"/>
                  </a:lnTo>
                  <a:lnTo>
                    <a:pt x="1158" y="57"/>
                  </a:lnTo>
                  <a:lnTo>
                    <a:pt x="1021" y="23"/>
                  </a:lnTo>
                  <a:lnTo>
                    <a:pt x="8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2;p21">
              <a:extLst>
                <a:ext uri="{FF2B5EF4-FFF2-40B4-BE49-F238E27FC236}">
                  <a16:creationId xmlns:a16="http://schemas.microsoft.com/office/drawing/2014/main" id="{B49CDFD9-0CC5-4D59-954C-678ABCCB13D7}"/>
                </a:ext>
              </a:extLst>
            </p:cNvPr>
            <p:cNvSpPr/>
            <p:nvPr/>
          </p:nvSpPr>
          <p:spPr>
            <a:xfrm>
              <a:off x="6477971" y="1978081"/>
              <a:ext cx="96181" cy="45184"/>
            </a:xfrm>
            <a:custGeom>
              <a:avLst/>
              <a:gdLst/>
              <a:ahLst/>
              <a:cxnLst/>
              <a:rect l="l" t="t" r="r" b="b"/>
              <a:pathLst>
                <a:path w="2416" h="1135" extrusionOk="0">
                  <a:moveTo>
                    <a:pt x="1214" y="1"/>
                  </a:moveTo>
                  <a:lnTo>
                    <a:pt x="1032" y="35"/>
                  </a:lnTo>
                  <a:lnTo>
                    <a:pt x="873" y="80"/>
                  </a:lnTo>
                  <a:lnTo>
                    <a:pt x="726" y="137"/>
                  </a:lnTo>
                  <a:lnTo>
                    <a:pt x="590" y="216"/>
                  </a:lnTo>
                  <a:lnTo>
                    <a:pt x="443" y="307"/>
                  </a:lnTo>
                  <a:lnTo>
                    <a:pt x="307" y="420"/>
                  </a:lnTo>
                  <a:lnTo>
                    <a:pt x="227" y="477"/>
                  </a:lnTo>
                  <a:lnTo>
                    <a:pt x="159" y="556"/>
                  </a:lnTo>
                  <a:lnTo>
                    <a:pt x="102" y="624"/>
                  </a:lnTo>
                  <a:lnTo>
                    <a:pt x="57" y="704"/>
                  </a:lnTo>
                  <a:lnTo>
                    <a:pt x="12" y="794"/>
                  </a:lnTo>
                  <a:lnTo>
                    <a:pt x="0" y="885"/>
                  </a:lnTo>
                  <a:lnTo>
                    <a:pt x="0" y="953"/>
                  </a:lnTo>
                  <a:lnTo>
                    <a:pt x="23" y="1044"/>
                  </a:lnTo>
                  <a:lnTo>
                    <a:pt x="34" y="1089"/>
                  </a:lnTo>
                  <a:lnTo>
                    <a:pt x="57" y="1112"/>
                  </a:lnTo>
                  <a:lnTo>
                    <a:pt x="91" y="1135"/>
                  </a:lnTo>
                  <a:lnTo>
                    <a:pt x="136" y="1135"/>
                  </a:lnTo>
                  <a:lnTo>
                    <a:pt x="204" y="1112"/>
                  </a:lnTo>
                  <a:lnTo>
                    <a:pt x="261" y="1078"/>
                  </a:lnTo>
                  <a:lnTo>
                    <a:pt x="352" y="965"/>
                  </a:lnTo>
                  <a:lnTo>
                    <a:pt x="465" y="863"/>
                  </a:lnTo>
                  <a:lnTo>
                    <a:pt x="579" y="760"/>
                  </a:lnTo>
                  <a:lnTo>
                    <a:pt x="703" y="681"/>
                  </a:lnTo>
                  <a:lnTo>
                    <a:pt x="828" y="602"/>
                  </a:lnTo>
                  <a:lnTo>
                    <a:pt x="964" y="556"/>
                  </a:lnTo>
                  <a:lnTo>
                    <a:pt x="1100" y="511"/>
                  </a:lnTo>
                  <a:lnTo>
                    <a:pt x="1248" y="477"/>
                  </a:lnTo>
                  <a:lnTo>
                    <a:pt x="1406" y="466"/>
                  </a:lnTo>
                  <a:lnTo>
                    <a:pt x="1565" y="454"/>
                  </a:lnTo>
                  <a:lnTo>
                    <a:pt x="1724" y="466"/>
                  </a:lnTo>
                  <a:lnTo>
                    <a:pt x="1871" y="488"/>
                  </a:lnTo>
                  <a:lnTo>
                    <a:pt x="2030" y="522"/>
                  </a:lnTo>
                  <a:lnTo>
                    <a:pt x="2177" y="568"/>
                  </a:lnTo>
                  <a:lnTo>
                    <a:pt x="2313" y="636"/>
                  </a:lnTo>
                  <a:lnTo>
                    <a:pt x="2359" y="636"/>
                  </a:lnTo>
                  <a:lnTo>
                    <a:pt x="2382" y="624"/>
                  </a:lnTo>
                  <a:lnTo>
                    <a:pt x="2404" y="590"/>
                  </a:lnTo>
                  <a:lnTo>
                    <a:pt x="2416" y="556"/>
                  </a:lnTo>
                  <a:lnTo>
                    <a:pt x="2416" y="500"/>
                  </a:lnTo>
                  <a:lnTo>
                    <a:pt x="2416" y="454"/>
                  </a:lnTo>
                  <a:lnTo>
                    <a:pt x="2404" y="420"/>
                  </a:lnTo>
                  <a:lnTo>
                    <a:pt x="2382" y="386"/>
                  </a:lnTo>
                  <a:lnTo>
                    <a:pt x="2234" y="284"/>
                  </a:lnTo>
                  <a:lnTo>
                    <a:pt x="2075" y="182"/>
                  </a:lnTo>
                  <a:lnTo>
                    <a:pt x="1917" y="103"/>
                  </a:lnTo>
                  <a:lnTo>
                    <a:pt x="1826" y="80"/>
                  </a:lnTo>
                  <a:lnTo>
                    <a:pt x="1735" y="46"/>
                  </a:lnTo>
                  <a:lnTo>
                    <a:pt x="1565" y="12"/>
                  </a:lnTo>
                  <a:lnTo>
                    <a:pt x="13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3;p21">
              <a:extLst>
                <a:ext uri="{FF2B5EF4-FFF2-40B4-BE49-F238E27FC236}">
                  <a16:creationId xmlns:a16="http://schemas.microsoft.com/office/drawing/2014/main" id="{6B3F12F4-5218-470E-B862-77CAB9A43179}"/>
                </a:ext>
              </a:extLst>
            </p:cNvPr>
            <p:cNvSpPr/>
            <p:nvPr/>
          </p:nvSpPr>
          <p:spPr>
            <a:xfrm>
              <a:off x="6401696" y="2046235"/>
              <a:ext cx="23488" cy="94390"/>
            </a:xfrm>
            <a:custGeom>
              <a:avLst/>
              <a:gdLst/>
              <a:ahLst/>
              <a:cxnLst/>
              <a:rect l="l" t="t" r="r" b="b"/>
              <a:pathLst>
                <a:path w="590" h="2371" extrusionOk="0">
                  <a:moveTo>
                    <a:pt x="57" y="1"/>
                  </a:moveTo>
                  <a:lnTo>
                    <a:pt x="0" y="58"/>
                  </a:lnTo>
                  <a:lnTo>
                    <a:pt x="159" y="216"/>
                  </a:lnTo>
                  <a:lnTo>
                    <a:pt x="295" y="375"/>
                  </a:lnTo>
                  <a:lnTo>
                    <a:pt x="386" y="511"/>
                  </a:lnTo>
                  <a:lnTo>
                    <a:pt x="454" y="659"/>
                  </a:lnTo>
                  <a:lnTo>
                    <a:pt x="488" y="795"/>
                  </a:lnTo>
                  <a:lnTo>
                    <a:pt x="510" y="931"/>
                  </a:lnTo>
                  <a:lnTo>
                    <a:pt x="510" y="1078"/>
                  </a:lnTo>
                  <a:lnTo>
                    <a:pt x="488" y="1248"/>
                  </a:lnTo>
                  <a:lnTo>
                    <a:pt x="465" y="1452"/>
                  </a:lnTo>
                  <a:lnTo>
                    <a:pt x="420" y="1668"/>
                  </a:lnTo>
                  <a:lnTo>
                    <a:pt x="340" y="2065"/>
                  </a:lnTo>
                  <a:lnTo>
                    <a:pt x="284" y="2359"/>
                  </a:lnTo>
                  <a:lnTo>
                    <a:pt x="363" y="2371"/>
                  </a:lnTo>
                  <a:lnTo>
                    <a:pt x="420" y="2076"/>
                  </a:lnTo>
                  <a:lnTo>
                    <a:pt x="499" y="1679"/>
                  </a:lnTo>
                  <a:lnTo>
                    <a:pt x="533" y="1464"/>
                  </a:lnTo>
                  <a:lnTo>
                    <a:pt x="567" y="1260"/>
                  </a:lnTo>
                  <a:lnTo>
                    <a:pt x="590" y="1089"/>
                  </a:lnTo>
                  <a:lnTo>
                    <a:pt x="590" y="931"/>
                  </a:lnTo>
                  <a:lnTo>
                    <a:pt x="567" y="772"/>
                  </a:lnTo>
                  <a:lnTo>
                    <a:pt x="533" y="636"/>
                  </a:lnTo>
                  <a:lnTo>
                    <a:pt x="454" y="477"/>
                  </a:lnTo>
                  <a:lnTo>
                    <a:pt x="363" y="330"/>
                  </a:lnTo>
                  <a:lnTo>
                    <a:pt x="227" y="171"/>
                  </a:lnTo>
                  <a:lnTo>
                    <a:pt x="5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4;p21">
              <a:extLst>
                <a:ext uri="{FF2B5EF4-FFF2-40B4-BE49-F238E27FC236}">
                  <a16:creationId xmlns:a16="http://schemas.microsoft.com/office/drawing/2014/main" id="{2C940B71-00A9-471F-ABC5-A03F667C953A}"/>
                </a:ext>
              </a:extLst>
            </p:cNvPr>
            <p:cNvSpPr/>
            <p:nvPr/>
          </p:nvSpPr>
          <p:spPr>
            <a:xfrm>
              <a:off x="6362404" y="2062039"/>
              <a:ext cx="62342" cy="20383"/>
            </a:xfrm>
            <a:custGeom>
              <a:avLst/>
              <a:gdLst/>
              <a:ahLst/>
              <a:cxnLst/>
              <a:rect l="l" t="t" r="r" b="b"/>
              <a:pathLst>
                <a:path w="1566" h="512" extrusionOk="0">
                  <a:moveTo>
                    <a:pt x="749" y="1"/>
                  </a:moveTo>
                  <a:lnTo>
                    <a:pt x="636" y="12"/>
                  </a:lnTo>
                  <a:lnTo>
                    <a:pt x="534" y="23"/>
                  </a:lnTo>
                  <a:lnTo>
                    <a:pt x="420" y="69"/>
                  </a:lnTo>
                  <a:lnTo>
                    <a:pt x="329" y="114"/>
                  </a:lnTo>
                  <a:lnTo>
                    <a:pt x="239" y="171"/>
                  </a:lnTo>
                  <a:lnTo>
                    <a:pt x="148" y="250"/>
                  </a:lnTo>
                  <a:lnTo>
                    <a:pt x="69" y="330"/>
                  </a:lnTo>
                  <a:lnTo>
                    <a:pt x="1" y="432"/>
                  </a:lnTo>
                  <a:lnTo>
                    <a:pt x="69" y="477"/>
                  </a:lnTo>
                  <a:lnTo>
                    <a:pt x="137" y="386"/>
                  </a:lnTo>
                  <a:lnTo>
                    <a:pt x="205" y="307"/>
                  </a:lnTo>
                  <a:lnTo>
                    <a:pt x="284" y="239"/>
                  </a:lnTo>
                  <a:lnTo>
                    <a:pt x="375" y="182"/>
                  </a:lnTo>
                  <a:lnTo>
                    <a:pt x="466" y="137"/>
                  </a:lnTo>
                  <a:lnTo>
                    <a:pt x="556" y="103"/>
                  </a:lnTo>
                  <a:lnTo>
                    <a:pt x="658" y="80"/>
                  </a:lnTo>
                  <a:lnTo>
                    <a:pt x="760" y="80"/>
                  </a:lnTo>
                  <a:lnTo>
                    <a:pt x="862" y="92"/>
                  </a:lnTo>
                  <a:lnTo>
                    <a:pt x="964" y="114"/>
                  </a:lnTo>
                  <a:lnTo>
                    <a:pt x="1066" y="148"/>
                  </a:lnTo>
                  <a:lnTo>
                    <a:pt x="1169" y="205"/>
                  </a:lnTo>
                  <a:lnTo>
                    <a:pt x="1259" y="262"/>
                  </a:lnTo>
                  <a:lnTo>
                    <a:pt x="1350" y="330"/>
                  </a:lnTo>
                  <a:lnTo>
                    <a:pt x="1429" y="420"/>
                  </a:lnTo>
                  <a:lnTo>
                    <a:pt x="1509" y="511"/>
                  </a:lnTo>
                  <a:lnTo>
                    <a:pt x="1565" y="466"/>
                  </a:lnTo>
                  <a:lnTo>
                    <a:pt x="1486" y="364"/>
                  </a:lnTo>
                  <a:lnTo>
                    <a:pt x="1395" y="273"/>
                  </a:lnTo>
                  <a:lnTo>
                    <a:pt x="1305" y="194"/>
                  </a:lnTo>
                  <a:lnTo>
                    <a:pt x="1203" y="126"/>
                  </a:lnTo>
                  <a:lnTo>
                    <a:pt x="1100" y="80"/>
                  </a:lnTo>
                  <a:lnTo>
                    <a:pt x="987" y="35"/>
                  </a:lnTo>
                  <a:lnTo>
                    <a:pt x="874" y="12"/>
                  </a:lnTo>
                  <a:lnTo>
                    <a:pt x="76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5;p21">
              <a:extLst>
                <a:ext uri="{FF2B5EF4-FFF2-40B4-BE49-F238E27FC236}">
                  <a16:creationId xmlns:a16="http://schemas.microsoft.com/office/drawing/2014/main" id="{D56F554B-0F96-47A6-A1E2-7CBA3E5806D8}"/>
                </a:ext>
              </a:extLst>
            </p:cNvPr>
            <p:cNvSpPr/>
            <p:nvPr/>
          </p:nvSpPr>
          <p:spPr>
            <a:xfrm>
              <a:off x="6492860" y="2039945"/>
              <a:ext cx="74524" cy="24841"/>
            </a:xfrm>
            <a:custGeom>
              <a:avLst/>
              <a:gdLst/>
              <a:ahLst/>
              <a:cxnLst/>
              <a:rect l="l" t="t" r="r" b="b"/>
              <a:pathLst>
                <a:path w="1872" h="624" extrusionOk="0">
                  <a:moveTo>
                    <a:pt x="896" y="0"/>
                  </a:moveTo>
                  <a:lnTo>
                    <a:pt x="760" y="12"/>
                  </a:lnTo>
                  <a:lnTo>
                    <a:pt x="624" y="46"/>
                  </a:lnTo>
                  <a:lnTo>
                    <a:pt x="499" y="102"/>
                  </a:lnTo>
                  <a:lnTo>
                    <a:pt x="375" y="170"/>
                  </a:lnTo>
                  <a:lnTo>
                    <a:pt x="261" y="250"/>
                  </a:lnTo>
                  <a:lnTo>
                    <a:pt x="159" y="352"/>
                  </a:lnTo>
                  <a:lnTo>
                    <a:pt x="80" y="465"/>
                  </a:lnTo>
                  <a:lnTo>
                    <a:pt x="1" y="590"/>
                  </a:lnTo>
                  <a:lnTo>
                    <a:pt x="69" y="624"/>
                  </a:lnTo>
                  <a:lnTo>
                    <a:pt x="137" y="510"/>
                  </a:lnTo>
                  <a:lnTo>
                    <a:pt x="227" y="408"/>
                  </a:lnTo>
                  <a:lnTo>
                    <a:pt x="318" y="318"/>
                  </a:lnTo>
                  <a:lnTo>
                    <a:pt x="420" y="238"/>
                  </a:lnTo>
                  <a:lnTo>
                    <a:pt x="533" y="170"/>
                  </a:lnTo>
                  <a:lnTo>
                    <a:pt x="647" y="125"/>
                  </a:lnTo>
                  <a:lnTo>
                    <a:pt x="772" y="91"/>
                  </a:lnTo>
                  <a:lnTo>
                    <a:pt x="896" y="80"/>
                  </a:lnTo>
                  <a:lnTo>
                    <a:pt x="1021" y="80"/>
                  </a:lnTo>
                  <a:lnTo>
                    <a:pt x="1157" y="91"/>
                  </a:lnTo>
                  <a:lnTo>
                    <a:pt x="1282" y="125"/>
                  </a:lnTo>
                  <a:lnTo>
                    <a:pt x="1395" y="182"/>
                  </a:lnTo>
                  <a:lnTo>
                    <a:pt x="1509" y="238"/>
                  </a:lnTo>
                  <a:lnTo>
                    <a:pt x="1622" y="318"/>
                  </a:lnTo>
                  <a:lnTo>
                    <a:pt x="1724" y="408"/>
                  </a:lnTo>
                  <a:lnTo>
                    <a:pt x="1815" y="522"/>
                  </a:lnTo>
                  <a:lnTo>
                    <a:pt x="1871" y="465"/>
                  </a:lnTo>
                  <a:lnTo>
                    <a:pt x="1781" y="352"/>
                  </a:lnTo>
                  <a:lnTo>
                    <a:pt x="1679" y="261"/>
                  </a:lnTo>
                  <a:lnTo>
                    <a:pt x="1554" y="170"/>
                  </a:lnTo>
                  <a:lnTo>
                    <a:pt x="1429" y="102"/>
                  </a:lnTo>
                  <a:lnTo>
                    <a:pt x="1305" y="57"/>
                  </a:lnTo>
                  <a:lnTo>
                    <a:pt x="1168" y="12"/>
                  </a:lnTo>
                  <a:lnTo>
                    <a:pt x="10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6;p21">
              <a:extLst>
                <a:ext uri="{FF2B5EF4-FFF2-40B4-BE49-F238E27FC236}">
                  <a16:creationId xmlns:a16="http://schemas.microsoft.com/office/drawing/2014/main" id="{3676DBBD-72EA-40D2-B8D0-021947CB5BEE}"/>
                </a:ext>
              </a:extLst>
            </p:cNvPr>
            <p:cNvSpPr/>
            <p:nvPr/>
          </p:nvSpPr>
          <p:spPr>
            <a:xfrm>
              <a:off x="6375939" y="2062955"/>
              <a:ext cx="33918" cy="34356"/>
            </a:xfrm>
            <a:custGeom>
              <a:avLst/>
              <a:gdLst/>
              <a:ahLst/>
              <a:cxnLst/>
              <a:rect l="l" t="t" r="r" b="b"/>
              <a:pathLst>
                <a:path w="852" h="863" extrusionOk="0">
                  <a:moveTo>
                    <a:pt x="420" y="0"/>
                  </a:moveTo>
                  <a:lnTo>
                    <a:pt x="341" y="12"/>
                  </a:lnTo>
                  <a:lnTo>
                    <a:pt x="262" y="34"/>
                  </a:lnTo>
                  <a:lnTo>
                    <a:pt x="182" y="80"/>
                  </a:lnTo>
                  <a:lnTo>
                    <a:pt x="126" y="137"/>
                  </a:lnTo>
                  <a:lnTo>
                    <a:pt x="69" y="193"/>
                  </a:lnTo>
                  <a:lnTo>
                    <a:pt x="35" y="273"/>
                  </a:lnTo>
                  <a:lnTo>
                    <a:pt x="12" y="352"/>
                  </a:lnTo>
                  <a:lnTo>
                    <a:pt x="1" y="431"/>
                  </a:lnTo>
                  <a:lnTo>
                    <a:pt x="12" y="522"/>
                  </a:lnTo>
                  <a:lnTo>
                    <a:pt x="35" y="601"/>
                  </a:lnTo>
                  <a:lnTo>
                    <a:pt x="69" y="669"/>
                  </a:lnTo>
                  <a:lnTo>
                    <a:pt x="126" y="738"/>
                  </a:lnTo>
                  <a:lnTo>
                    <a:pt x="194" y="783"/>
                  </a:lnTo>
                  <a:lnTo>
                    <a:pt x="262" y="828"/>
                  </a:lnTo>
                  <a:lnTo>
                    <a:pt x="341" y="851"/>
                  </a:lnTo>
                  <a:lnTo>
                    <a:pt x="420" y="862"/>
                  </a:lnTo>
                  <a:lnTo>
                    <a:pt x="511" y="851"/>
                  </a:lnTo>
                  <a:lnTo>
                    <a:pt x="590" y="828"/>
                  </a:lnTo>
                  <a:lnTo>
                    <a:pt x="670" y="783"/>
                  </a:lnTo>
                  <a:lnTo>
                    <a:pt x="726" y="726"/>
                  </a:lnTo>
                  <a:lnTo>
                    <a:pt x="783" y="669"/>
                  </a:lnTo>
                  <a:lnTo>
                    <a:pt x="817" y="590"/>
                  </a:lnTo>
                  <a:lnTo>
                    <a:pt x="840" y="511"/>
                  </a:lnTo>
                  <a:lnTo>
                    <a:pt x="851" y="431"/>
                  </a:lnTo>
                  <a:lnTo>
                    <a:pt x="840" y="341"/>
                  </a:lnTo>
                  <a:lnTo>
                    <a:pt x="817" y="261"/>
                  </a:lnTo>
                  <a:lnTo>
                    <a:pt x="772" y="193"/>
                  </a:lnTo>
                  <a:lnTo>
                    <a:pt x="726" y="125"/>
                  </a:lnTo>
                  <a:lnTo>
                    <a:pt x="658" y="80"/>
                  </a:lnTo>
                  <a:lnTo>
                    <a:pt x="590" y="34"/>
                  </a:lnTo>
                  <a:lnTo>
                    <a:pt x="511" y="12"/>
                  </a:lnTo>
                  <a:lnTo>
                    <a:pt x="420" y="0"/>
                  </a:lnTo>
                  <a:close/>
                </a:path>
              </a:pathLst>
            </a:custGeom>
            <a:solidFill>
              <a:srgbClr val="2D14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7;p21">
              <a:extLst>
                <a:ext uri="{FF2B5EF4-FFF2-40B4-BE49-F238E27FC236}">
                  <a16:creationId xmlns:a16="http://schemas.microsoft.com/office/drawing/2014/main" id="{79733ADC-0940-4625-8AB5-1C760FFFB7E3}"/>
                </a:ext>
              </a:extLst>
            </p:cNvPr>
            <p:cNvSpPr/>
            <p:nvPr/>
          </p:nvSpPr>
          <p:spPr>
            <a:xfrm>
              <a:off x="6375063" y="2070638"/>
              <a:ext cx="12222" cy="12222"/>
            </a:xfrm>
            <a:custGeom>
              <a:avLst/>
              <a:gdLst/>
              <a:ahLst/>
              <a:cxnLst/>
              <a:rect l="l" t="t" r="r" b="b"/>
              <a:pathLst>
                <a:path w="307" h="307" extrusionOk="0">
                  <a:moveTo>
                    <a:pt x="114" y="0"/>
                  </a:moveTo>
                  <a:lnTo>
                    <a:pt x="57" y="23"/>
                  </a:lnTo>
                  <a:lnTo>
                    <a:pt x="23" y="68"/>
                  </a:lnTo>
                  <a:lnTo>
                    <a:pt x="0" y="125"/>
                  </a:lnTo>
                  <a:lnTo>
                    <a:pt x="0" y="182"/>
                  </a:lnTo>
                  <a:lnTo>
                    <a:pt x="23" y="250"/>
                  </a:lnTo>
                  <a:lnTo>
                    <a:pt x="68" y="284"/>
                  </a:lnTo>
                  <a:lnTo>
                    <a:pt x="125" y="306"/>
                  </a:lnTo>
                  <a:lnTo>
                    <a:pt x="182" y="306"/>
                  </a:lnTo>
                  <a:lnTo>
                    <a:pt x="238" y="284"/>
                  </a:lnTo>
                  <a:lnTo>
                    <a:pt x="284" y="238"/>
                  </a:lnTo>
                  <a:lnTo>
                    <a:pt x="306" y="182"/>
                  </a:lnTo>
                  <a:lnTo>
                    <a:pt x="306" y="125"/>
                  </a:lnTo>
                  <a:lnTo>
                    <a:pt x="284" y="68"/>
                  </a:lnTo>
                  <a:lnTo>
                    <a:pt x="238" y="23"/>
                  </a:lnTo>
                  <a:lnTo>
                    <a:pt x="182" y="0"/>
                  </a:ln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8;p21">
              <a:extLst>
                <a:ext uri="{FF2B5EF4-FFF2-40B4-BE49-F238E27FC236}">
                  <a16:creationId xmlns:a16="http://schemas.microsoft.com/office/drawing/2014/main" id="{B4B0BDC9-2539-4E44-8567-F4F53F53E5C1}"/>
                </a:ext>
              </a:extLst>
            </p:cNvPr>
            <p:cNvSpPr/>
            <p:nvPr/>
          </p:nvSpPr>
          <p:spPr>
            <a:xfrm>
              <a:off x="6508664" y="2041736"/>
              <a:ext cx="33878" cy="33878"/>
            </a:xfrm>
            <a:custGeom>
              <a:avLst/>
              <a:gdLst/>
              <a:ahLst/>
              <a:cxnLst/>
              <a:rect l="l" t="t" r="r" b="b"/>
              <a:pathLst>
                <a:path w="851" h="851" extrusionOk="0">
                  <a:moveTo>
                    <a:pt x="431" y="1"/>
                  </a:moveTo>
                  <a:lnTo>
                    <a:pt x="341" y="12"/>
                  </a:lnTo>
                  <a:lnTo>
                    <a:pt x="261" y="35"/>
                  </a:lnTo>
                  <a:lnTo>
                    <a:pt x="182" y="80"/>
                  </a:lnTo>
                  <a:lnTo>
                    <a:pt x="125" y="137"/>
                  </a:lnTo>
                  <a:lnTo>
                    <a:pt x="68" y="193"/>
                  </a:lnTo>
                  <a:lnTo>
                    <a:pt x="34" y="273"/>
                  </a:lnTo>
                  <a:lnTo>
                    <a:pt x="12" y="352"/>
                  </a:lnTo>
                  <a:lnTo>
                    <a:pt x="0" y="431"/>
                  </a:lnTo>
                  <a:lnTo>
                    <a:pt x="12" y="511"/>
                  </a:lnTo>
                  <a:lnTo>
                    <a:pt x="34" y="602"/>
                  </a:lnTo>
                  <a:lnTo>
                    <a:pt x="80" y="670"/>
                  </a:lnTo>
                  <a:lnTo>
                    <a:pt x="125" y="738"/>
                  </a:lnTo>
                  <a:lnTo>
                    <a:pt x="193" y="783"/>
                  </a:lnTo>
                  <a:lnTo>
                    <a:pt x="261" y="828"/>
                  </a:lnTo>
                  <a:lnTo>
                    <a:pt x="341" y="851"/>
                  </a:lnTo>
                  <a:lnTo>
                    <a:pt x="511" y="851"/>
                  </a:lnTo>
                  <a:lnTo>
                    <a:pt x="590" y="817"/>
                  </a:lnTo>
                  <a:lnTo>
                    <a:pt x="669" y="783"/>
                  </a:lnTo>
                  <a:lnTo>
                    <a:pt x="737" y="726"/>
                  </a:lnTo>
                  <a:lnTo>
                    <a:pt x="783" y="670"/>
                  </a:lnTo>
                  <a:lnTo>
                    <a:pt x="817" y="590"/>
                  </a:lnTo>
                  <a:lnTo>
                    <a:pt x="851" y="511"/>
                  </a:lnTo>
                  <a:lnTo>
                    <a:pt x="851" y="431"/>
                  </a:lnTo>
                  <a:lnTo>
                    <a:pt x="839" y="341"/>
                  </a:lnTo>
                  <a:lnTo>
                    <a:pt x="817" y="261"/>
                  </a:lnTo>
                  <a:lnTo>
                    <a:pt x="783" y="193"/>
                  </a:lnTo>
                  <a:lnTo>
                    <a:pt x="726" y="125"/>
                  </a:lnTo>
                  <a:lnTo>
                    <a:pt x="658" y="69"/>
                  </a:lnTo>
                  <a:lnTo>
                    <a:pt x="590" y="35"/>
                  </a:lnTo>
                  <a:lnTo>
                    <a:pt x="511" y="12"/>
                  </a:lnTo>
                  <a:lnTo>
                    <a:pt x="431" y="1"/>
                  </a:lnTo>
                  <a:close/>
                </a:path>
              </a:pathLst>
            </a:custGeom>
            <a:solidFill>
              <a:srgbClr val="2D14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9;p21">
              <a:extLst>
                <a:ext uri="{FF2B5EF4-FFF2-40B4-BE49-F238E27FC236}">
                  <a16:creationId xmlns:a16="http://schemas.microsoft.com/office/drawing/2014/main" id="{5AF9864B-3701-463D-8571-453FE22188F1}"/>
                </a:ext>
              </a:extLst>
            </p:cNvPr>
            <p:cNvSpPr/>
            <p:nvPr/>
          </p:nvSpPr>
          <p:spPr>
            <a:xfrm>
              <a:off x="6507749" y="2049419"/>
              <a:ext cx="12222" cy="12222"/>
            </a:xfrm>
            <a:custGeom>
              <a:avLst/>
              <a:gdLst/>
              <a:ahLst/>
              <a:cxnLst/>
              <a:rect l="l" t="t" r="r" b="b"/>
              <a:pathLst>
                <a:path w="307" h="307" extrusionOk="0">
                  <a:moveTo>
                    <a:pt x="125" y="0"/>
                  </a:moveTo>
                  <a:lnTo>
                    <a:pt x="69" y="23"/>
                  </a:lnTo>
                  <a:lnTo>
                    <a:pt x="23" y="68"/>
                  </a:lnTo>
                  <a:lnTo>
                    <a:pt x="1" y="125"/>
                  </a:lnTo>
                  <a:lnTo>
                    <a:pt x="1" y="182"/>
                  </a:lnTo>
                  <a:lnTo>
                    <a:pt x="23" y="238"/>
                  </a:lnTo>
                  <a:lnTo>
                    <a:pt x="69" y="284"/>
                  </a:lnTo>
                  <a:lnTo>
                    <a:pt x="125" y="306"/>
                  </a:lnTo>
                  <a:lnTo>
                    <a:pt x="182" y="306"/>
                  </a:lnTo>
                  <a:lnTo>
                    <a:pt x="239" y="284"/>
                  </a:lnTo>
                  <a:lnTo>
                    <a:pt x="284" y="238"/>
                  </a:lnTo>
                  <a:lnTo>
                    <a:pt x="307" y="182"/>
                  </a:lnTo>
                  <a:lnTo>
                    <a:pt x="307" y="125"/>
                  </a:lnTo>
                  <a:lnTo>
                    <a:pt x="284" y="68"/>
                  </a:lnTo>
                  <a:lnTo>
                    <a:pt x="239" y="23"/>
                  </a:lnTo>
                  <a:lnTo>
                    <a:pt x="182" y="0"/>
                  </a:ln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0;p21">
              <a:extLst>
                <a:ext uri="{FF2B5EF4-FFF2-40B4-BE49-F238E27FC236}">
                  <a16:creationId xmlns:a16="http://schemas.microsoft.com/office/drawing/2014/main" id="{78C38CE6-1C22-49CB-B22D-E28B2215CFBF}"/>
                </a:ext>
              </a:extLst>
            </p:cNvPr>
            <p:cNvSpPr/>
            <p:nvPr/>
          </p:nvSpPr>
          <p:spPr>
            <a:xfrm>
              <a:off x="6429204" y="2178522"/>
              <a:ext cx="116962" cy="54659"/>
            </a:xfrm>
            <a:custGeom>
              <a:avLst/>
              <a:gdLst/>
              <a:ahLst/>
              <a:cxnLst/>
              <a:rect l="l" t="t" r="r" b="b"/>
              <a:pathLst>
                <a:path w="2938" h="1373" extrusionOk="0">
                  <a:moveTo>
                    <a:pt x="2938" y="0"/>
                  </a:moveTo>
                  <a:lnTo>
                    <a:pt x="2518" y="46"/>
                  </a:lnTo>
                  <a:lnTo>
                    <a:pt x="2076" y="102"/>
                  </a:lnTo>
                  <a:lnTo>
                    <a:pt x="1622" y="182"/>
                  </a:lnTo>
                  <a:lnTo>
                    <a:pt x="1180" y="284"/>
                  </a:lnTo>
                  <a:lnTo>
                    <a:pt x="783" y="397"/>
                  </a:lnTo>
                  <a:lnTo>
                    <a:pt x="432" y="510"/>
                  </a:lnTo>
                  <a:lnTo>
                    <a:pt x="284" y="567"/>
                  </a:lnTo>
                  <a:lnTo>
                    <a:pt x="171" y="624"/>
                  </a:lnTo>
                  <a:lnTo>
                    <a:pt x="69" y="681"/>
                  </a:lnTo>
                  <a:lnTo>
                    <a:pt x="1" y="737"/>
                  </a:lnTo>
                  <a:lnTo>
                    <a:pt x="57" y="828"/>
                  </a:lnTo>
                  <a:lnTo>
                    <a:pt x="126" y="907"/>
                  </a:lnTo>
                  <a:lnTo>
                    <a:pt x="194" y="987"/>
                  </a:lnTo>
                  <a:lnTo>
                    <a:pt x="273" y="1055"/>
                  </a:lnTo>
                  <a:lnTo>
                    <a:pt x="364" y="1123"/>
                  </a:lnTo>
                  <a:lnTo>
                    <a:pt x="454" y="1179"/>
                  </a:lnTo>
                  <a:lnTo>
                    <a:pt x="545" y="1225"/>
                  </a:lnTo>
                  <a:lnTo>
                    <a:pt x="636" y="1270"/>
                  </a:lnTo>
                  <a:lnTo>
                    <a:pt x="738" y="1304"/>
                  </a:lnTo>
                  <a:lnTo>
                    <a:pt x="840" y="1327"/>
                  </a:lnTo>
                  <a:lnTo>
                    <a:pt x="953" y="1350"/>
                  </a:lnTo>
                  <a:lnTo>
                    <a:pt x="1055" y="1361"/>
                  </a:lnTo>
                  <a:lnTo>
                    <a:pt x="1157" y="1372"/>
                  </a:lnTo>
                  <a:lnTo>
                    <a:pt x="1259" y="1372"/>
                  </a:lnTo>
                  <a:lnTo>
                    <a:pt x="1373" y="1361"/>
                  </a:lnTo>
                  <a:lnTo>
                    <a:pt x="1475" y="1350"/>
                  </a:lnTo>
                  <a:lnTo>
                    <a:pt x="1588" y="1327"/>
                  </a:lnTo>
                  <a:lnTo>
                    <a:pt x="1713" y="1293"/>
                  </a:lnTo>
                  <a:lnTo>
                    <a:pt x="1838" y="1247"/>
                  </a:lnTo>
                  <a:lnTo>
                    <a:pt x="1962" y="1202"/>
                  </a:lnTo>
                  <a:lnTo>
                    <a:pt x="2087" y="1134"/>
                  </a:lnTo>
                  <a:lnTo>
                    <a:pt x="2201" y="1066"/>
                  </a:lnTo>
                  <a:lnTo>
                    <a:pt x="2314" y="998"/>
                  </a:lnTo>
                  <a:lnTo>
                    <a:pt x="2427" y="907"/>
                  </a:lnTo>
                  <a:lnTo>
                    <a:pt x="2529" y="817"/>
                  </a:lnTo>
                  <a:lnTo>
                    <a:pt x="2620" y="726"/>
                  </a:lnTo>
                  <a:lnTo>
                    <a:pt x="2699" y="624"/>
                  </a:lnTo>
                  <a:lnTo>
                    <a:pt x="2779" y="510"/>
                  </a:lnTo>
                  <a:lnTo>
                    <a:pt x="2835" y="386"/>
                  </a:lnTo>
                  <a:lnTo>
                    <a:pt x="2881" y="261"/>
                  </a:lnTo>
                  <a:lnTo>
                    <a:pt x="2915" y="136"/>
                  </a:lnTo>
                  <a:lnTo>
                    <a:pt x="29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41;p21">
              <a:extLst>
                <a:ext uri="{FF2B5EF4-FFF2-40B4-BE49-F238E27FC236}">
                  <a16:creationId xmlns:a16="http://schemas.microsoft.com/office/drawing/2014/main" id="{FA50850B-8180-4727-8E8A-28F45873B236}"/>
                </a:ext>
              </a:extLst>
            </p:cNvPr>
            <p:cNvSpPr/>
            <p:nvPr/>
          </p:nvSpPr>
          <p:spPr>
            <a:xfrm>
              <a:off x="6418814" y="2168569"/>
              <a:ext cx="144510" cy="41124"/>
            </a:xfrm>
            <a:custGeom>
              <a:avLst/>
              <a:gdLst/>
              <a:ahLst/>
              <a:cxnLst/>
              <a:rect l="l" t="t" r="r" b="b"/>
              <a:pathLst>
                <a:path w="3630" h="1033" extrusionOk="0">
                  <a:moveTo>
                    <a:pt x="3595" y="1"/>
                  </a:moveTo>
                  <a:lnTo>
                    <a:pt x="3391" y="103"/>
                  </a:lnTo>
                  <a:lnTo>
                    <a:pt x="3187" y="216"/>
                  </a:lnTo>
                  <a:lnTo>
                    <a:pt x="2960" y="318"/>
                  </a:lnTo>
                  <a:lnTo>
                    <a:pt x="2734" y="420"/>
                  </a:lnTo>
                  <a:lnTo>
                    <a:pt x="2507" y="511"/>
                  </a:lnTo>
                  <a:lnTo>
                    <a:pt x="2269" y="602"/>
                  </a:lnTo>
                  <a:lnTo>
                    <a:pt x="2031" y="681"/>
                  </a:lnTo>
                  <a:lnTo>
                    <a:pt x="1793" y="760"/>
                  </a:lnTo>
                  <a:lnTo>
                    <a:pt x="1554" y="817"/>
                  </a:lnTo>
                  <a:lnTo>
                    <a:pt x="1316" y="874"/>
                  </a:lnTo>
                  <a:lnTo>
                    <a:pt x="1078" y="908"/>
                  </a:lnTo>
                  <a:lnTo>
                    <a:pt x="851" y="942"/>
                  </a:lnTo>
                  <a:lnTo>
                    <a:pt x="625" y="953"/>
                  </a:lnTo>
                  <a:lnTo>
                    <a:pt x="421" y="953"/>
                  </a:lnTo>
                  <a:lnTo>
                    <a:pt x="216" y="942"/>
                  </a:lnTo>
                  <a:lnTo>
                    <a:pt x="24" y="908"/>
                  </a:lnTo>
                  <a:lnTo>
                    <a:pt x="1" y="976"/>
                  </a:lnTo>
                  <a:lnTo>
                    <a:pt x="126" y="1010"/>
                  </a:lnTo>
                  <a:lnTo>
                    <a:pt x="262" y="1021"/>
                  </a:lnTo>
                  <a:lnTo>
                    <a:pt x="398" y="1033"/>
                  </a:lnTo>
                  <a:lnTo>
                    <a:pt x="715" y="1033"/>
                  </a:lnTo>
                  <a:lnTo>
                    <a:pt x="908" y="1010"/>
                  </a:lnTo>
                  <a:lnTo>
                    <a:pt x="1101" y="987"/>
                  </a:lnTo>
                  <a:lnTo>
                    <a:pt x="1305" y="953"/>
                  </a:lnTo>
                  <a:lnTo>
                    <a:pt x="1509" y="908"/>
                  </a:lnTo>
                  <a:lnTo>
                    <a:pt x="1713" y="863"/>
                  </a:lnTo>
                  <a:lnTo>
                    <a:pt x="2121" y="738"/>
                  </a:lnTo>
                  <a:lnTo>
                    <a:pt x="2518" y="590"/>
                  </a:lnTo>
                  <a:lnTo>
                    <a:pt x="2915" y="432"/>
                  </a:lnTo>
                  <a:lnTo>
                    <a:pt x="3289" y="250"/>
                  </a:lnTo>
                  <a:lnTo>
                    <a:pt x="3629" y="69"/>
                  </a:lnTo>
                  <a:lnTo>
                    <a:pt x="3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2;p21">
              <a:extLst>
                <a:ext uri="{FF2B5EF4-FFF2-40B4-BE49-F238E27FC236}">
                  <a16:creationId xmlns:a16="http://schemas.microsoft.com/office/drawing/2014/main" id="{8544C593-F89F-4417-93A3-A70E34DDD084}"/>
                </a:ext>
              </a:extLst>
            </p:cNvPr>
            <p:cNvSpPr/>
            <p:nvPr/>
          </p:nvSpPr>
          <p:spPr>
            <a:xfrm>
              <a:off x="6415231" y="2144206"/>
              <a:ext cx="43353" cy="28026"/>
            </a:xfrm>
            <a:custGeom>
              <a:avLst/>
              <a:gdLst/>
              <a:ahLst/>
              <a:cxnLst/>
              <a:rect l="l" t="t" r="r" b="b"/>
              <a:pathLst>
                <a:path w="1089" h="704" extrusionOk="0">
                  <a:moveTo>
                    <a:pt x="1089" y="0"/>
                  </a:moveTo>
                  <a:lnTo>
                    <a:pt x="964" y="57"/>
                  </a:lnTo>
                  <a:lnTo>
                    <a:pt x="839" y="114"/>
                  </a:lnTo>
                  <a:lnTo>
                    <a:pt x="703" y="148"/>
                  </a:lnTo>
                  <a:lnTo>
                    <a:pt x="567" y="182"/>
                  </a:lnTo>
                  <a:lnTo>
                    <a:pt x="420" y="193"/>
                  </a:lnTo>
                  <a:lnTo>
                    <a:pt x="284" y="193"/>
                  </a:lnTo>
                  <a:lnTo>
                    <a:pt x="136" y="171"/>
                  </a:lnTo>
                  <a:lnTo>
                    <a:pt x="0" y="137"/>
                  </a:lnTo>
                  <a:lnTo>
                    <a:pt x="34" y="250"/>
                  </a:lnTo>
                  <a:lnTo>
                    <a:pt x="91" y="352"/>
                  </a:lnTo>
                  <a:lnTo>
                    <a:pt x="159" y="443"/>
                  </a:lnTo>
                  <a:lnTo>
                    <a:pt x="238" y="522"/>
                  </a:lnTo>
                  <a:lnTo>
                    <a:pt x="340" y="590"/>
                  </a:lnTo>
                  <a:lnTo>
                    <a:pt x="442" y="647"/>
                  </a:lnTo>
                  <a:lnTo>
                    <a:pt x="545" y="681"/>
                  </a:lnTo>
                  <a:lnTo>
                    <a:pt x="658" y="703"/>
                  </a:lnTo>
                  <a:lnTo>
                    <a:pt x="749" y="635"/>
                  </a:lnTo>
                  <a:lnTo>
                    <a:pt x="828" y="556"/>
                  </a:lnTo>
                  <a:lnTo>
                    <a:pt x="907" y="477"/>
                  </a:lnTo>
                  <a:lnTo>
                    <a:pt x="975" y="386"/>
                  </a:lnTo>
                  <a:lnTo>
                    <a:pt x="1032" y="295"/>
                  </a:lnTo>
                  <a:lnTo>
                    <a:pt x="1066" y="205"/>
                  </a:lnTo>
                  <a:lnTo>
                    <a:pt x="1089" y="103"/>
                  </a:lnTo>
                  <a:lnTo>
                    <a:pt x="1089" y="0"/>
                  </a:lnTo>
                  <a:close/>
                </a:path>
              </a:pathLst>
            </a:custGeom>
            <a:solidFill>
              <a:srgbClr val="F58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3;p21">
              <a:extLst>
                <a:ext uri="{FF2B5EF4-FFF2-40B4-BE49-F238E27FC236}">
                  <a16:creationId xmlns:a16="http://schemas.microsoft.com/office/drawing/2014/main" id="{0559666F-1949-4E8F-BF01-8E27F2E20A91}"/>
                </a:ext>
              </a:extLst>
            </p:cNvPr>
            <p:cNvSpPr/>
            <p:nvPr/>
          </p:nvSpPr>
          <p:spPr>
            <a:xfrm>
              <a:off x="6633228" y="2008774"/>
              <a:ext cx="71379" cy="127790"/>
            </a:xfrm>
            <a:custGeom>
              <a:avLst/>
              <a:gdLst/>
              <a:ahLst/>
              <a:cxnLst/>
              <a:rect l="l" t="t" r="r" b="b"/>
              <a:pathLst>
                <a:path w="1793" h="3210" extrusionOk="0">
                  <a:moveTo>
                    <a:pt x="1078" y="1"/>
                  </a:moveTo>
                  <a:lnTo>
                    <a:pt x="976" y="12"/>
                  </a:lnTo>
                  <a:lnTo>
                    <a:pt x="874" y="35"/>
                  </a:lnTo>
                  <a:lnTo>
                    <a:pt x="772" y="69"/>
                  </a:lnTo>
                  <a:lnTo>
                    <a:pt x="681" y="114"/>
                  </a:lnTo>
                  <a:lnTo>
                    <a:pt x="591" y="171"/>
                  </a:lnTo>
                  <a:lnTo>
                    <a:pt x="511" y="228"/>
                  </a:lnTo>
                  <a:lnTo>
                    <a:pt x="443" y="307"/>
                  </a:lnTo>
                  <a:lnTo>
                    <a:pt x="375" y="386"/>
                  </a:lnTo>
                  <a:lnTo>
                    <a:pt x="318" y="466"/>
                  </a:lnTo>
                  <a:lnTo>
                    <a:pt x="262" y="556"/>
                  </a:lnTo>
                  <a:lnTo>
                    <a:pt x="216" y="658"/>
                  </a:lnTo>
                  <a:lnTo>
                    <a:pt x="182" y="749"/>
                  </a:lnTo>
                  <a:lnTo>
                    <a:pt x="114" y="942"/>
                  </a:lnTo>
                  <a:lnTo>
                    <a:pt x="69" y="1146"/>
                  </a:lnTo>
                  <a:lnTo>
                    <a:pt x="35" y="1350"/>
                  </a:lnTo>
                  <a:lnTo>
                    <a:pt x="12" y="1554"/>
                  </a:lnTo>
                  <a:lnTo>
                    <a:pt x="1" y="1668"/>
                  </a:lnTo>
                  <a:lnTo>
                    <a:pt x="1" y="1781"/>
                  </a:lnTo>
                  <a:lnTo>
                    <a:pt x="24" y="1883"/>
                  </a:lnTo>
                  <a:lnTo>
                    <a:pt x="46" y="1985"/>
                  </a:lnTo>
                  <a:lnTo>
                    <a:pt x="80" y="2087"/>
                  </a:lnTo>
                  <a:lnTo>
                    <a:pt x="126" y="2189"/>
                  </a:lnTo>
                  <a:lnTo>
                    <a:pt x="228" y="2393"/>
                  </a:lnTo>
                  <a:lnTo>
                    <a:pt x="466" y="2802"/>
                  </a:lnTo>
                  <a:lnTo>
                    <a:pt x="568" y="3006"/>
                  </a:lnTo>
                  <a:lnTo>
                    <a:pt x="659" y="3210"/>
                  </a:lnTo>
                  <a:lnTo>
                    <a:pt x="783" y="3108"/>
                  </a:lnTo>
                  <a:lnTo>
                    <a:pt x="908" y="3006"/>
                  </a:lnTo>
                  <a:lnTo>
                    <a:pt x="1021" y="2892"/>
                  </a:lnTo>
                  <a:lnTo>
                    <a:pt x="1123" y="2767"/>
                  </a:lnTo>
                  <a:lnTo>
                    <a:pt x="1226" y="2643"/>
                  </a:lnTo>
                  <a:lnTo>
                    <a:pt x="1316" y="2507"/>
                  </a:lnTo>
                  <a:lnTo>
                    <a:pt x="1396" y="2371"/>
                  </a:lnTo>
                  <a:lnTo>
                    <a:pt x="1475" y="2223"/>
                  </a:lnTo>
                  <a:lnTo>
                    <a:pt x="1543" y="2087"/>
                  </a:lnTo>
                  <a:lnTo>
                    <a:pt x="1611" y="1928"/>
                  </a:lnTo>
                  <a:lnTo>
                    <a:pt x="1656" y="1781"/>
                  </a:lnTo>
                  <a:lnTo>
                    <a:pt x="1702" y="1622"/>
                  </a:lnTo>
                  <a:lnTo>
                    <a:pt x="1736" y="1464"/>
                  </a:lnTo>
                  <a:lnTo>
                    <a:pt x="1770" y="1305"/>
                  </a:lnTo>
                  <a:lnTo>
                    <a:pt x="1781" y="1146"/>
                  </a:lnTo>
                  <a:lnTo>
                    <a:pt x="1792" y="987"/>
                  </a:lnTo>
                  <a:lnTo>
                    <a:pt x="1792" y="863"/>
                  </a:lnTo>
                  <a:lnTo>
                    <a:pt x="1781" y="738"/>
                  </a:lnTo>
                  <a:lnTo>
                    <a:pt x="1758" y="624"/>
                  </a:lnTo>
                  <a:lnTo>
                    <a:pt x="1724" y="500"/>
                  </a:lnTo>
                  <a:lnTo>
                    <a:pt x="1679" y="386"/>
                  </a:lnTo>
                  <a:lnTo>
                    <a:pt x="1622" y="284"/>
                  </a:lnTo>
                  <a:lnTo>
                    <a:pt x="1554" y="194"/>
                  </a:lnTo>
                  <a:lnTo>
                    <a:pt x="1464" y="114"/>
                  </a:lnTo>
                  <a:lnTo>
                    <a:pt x="1373" y="58"/>
                  </a:lnTo>
                  <a:lnTo>
                    <a:pt x="1282" y="23"/>
                  </a:lnTo>
                  <a:lnTo>
                    <a:pt x="1180"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44;p21">
              <a:extLst>
                <a:ext uri="{FF2B5EF4-FFF2-40B4-BE49-F238E27FC236}">
                  <a16:creationId xmlns:a16="http://schemas.microsoft.com/office/drawing/2014/main" id="{0C2E185E-4CC6-4D54-891F-3B0762088C37}"/>
                </a:ext>
              </a:extLst>
            </p:cNvPr>
            <p:cNvSpPr/>
            <p:nvPr/>
          </p:nvSpPr>
          <p:spPr>
            <a:xfrm>
              <a:off x="6649948" y="2038591"/>
              <a:ext cx="34794" cy="68632"/>
            </a:xfrm>
            <a:custGeom>
              <a:avLst/>
              <a:gdLst/>
              <a:ahLst/>
              <a:cxnLst/>
              <a:rect l="l" t="t" r="r" b="b"/>
              <a:pathLst>
                <a:path w="874" h="1724" extrusionOk="0">
                  <a:moveTo>
                    <a:pt x="363" y="0"/>
                  </a:moveTo>
                  <a:lnTo>
                    <a:pt x="284" y="23"/>
                  </a:lnTo>
                  <a:lnTo>
                    <a:pt x="216" y="57"/>
                  </a:lnTo>
                  <a:lnTo>
                    <a:pt x="159" y="102"/>
                  </a:lnTo>
                  <a:lnTo>
                    <a:pt x="103" y="159"/>
                  </a:lnTo>
                  <a:lnTo>
                    <a:pt x="57" y="227"/>
                  </a:lnTo>
                  <a:lnTo>
                    <a:pt x="23" y="295"/>
                  </a:lnTo>
                  <a:lnTo>
                    <a:pt x="12" y="374"/>
                  </a:lnTo>
                  <a:lnTo>
                    <a:pt x="0" y="454"/>
                  </a:lnTo>
                  <a:lnTo>
                    <a:pt x="0" y="533"/>
                  </a:lnTo>
                  <a:lnTo>
                    <a:pt x="12" y="601"/>
                  </a:lnTo>
                  <a:lnTo>
                    <a:pt x="34" y="681"/>
                  </a:lnTo>
                  <a:lnTo>
                    <a:pt x="69" y="749"/>
                  </a:lnTo>
                  <a:lnTo>
                    <a:pt x="125" y="839"/>
                  </a:lnTo>
                  <a:lnTo>
                    <a:pt x="182" y="907"/>
                  </a:lnTo>
                  <a:lnTo>
                    <a:pt x="227" y="998"/>
                  </a:lnTo>
                  <a:lnTo>
                    <a:pt x="273" y="1077"/>
                  </a:lnTo>
                  <a:lnTo>
                    <a:pt x="284" y="1123"/>
                  </a:lnTo>
                  <a:lnTo>
                    <a:pt x="284" y="1179"/>
                  </a:lnTo>
                  <a:lnTo>
                    <a:pt x="273" y="1225"/>
                  </a:lnTo>
                  <a:lnTo>
                    <a:pt x="261" y="1270"/>
                  </a:lnTo>
                  <a:lnTo>
                    <a:pt x="239" y="1315"/>
                  </a:lnTo>
                  <a:lnTo>
                    <a:pt x="205" y="1350"/>
                  </a:lnTo>
                  <a:lnTo>
                    <a:pt x="171" y="1372"/>
                  </a:lnTo>
                  <a:lnTo>
                    <a:pt x="125" y="1384"/>
                  </a:lnTo>
                  <a:lnTo>
                    <a:pt x="125" y="1440"/>
                  </a:lnTo>
                  <a:lnTo>
                    <a:pt x="148" y="1508"/>
                  </a:lnTo>
                  <a:lnTo>
                    <a:pt x="159" y="1565"/>
                  </a:lnTo>
                  <a:lnTo>
                    <a:pt x="193" y="1622"/>
                  </a:lnTo>
                  <a:lnTo>
                    <a:pt x="227" y="1667"/>
                  </a:lnTo>
                  <a:lnTo>
                    <a:pt x="273" y="1701"/>
                  </a:lnTo>
                  <a:lnTo>
                    <a:pt x="318" y="1724"/>
                  </a:lnTo>
                  <a:lnTo>
                    <a:pt x="375" y="1724"/>
                  </a:lnTo>
                  <a:lnTo>
                    <a:pt x="499" y="1610"/>
                  </a:lnTo>
                  <a:lnTo>
                    <a:pt x="601" y="1486"/>
                  </a:lnTo>
                  <a:lnTo>
                    <a:pt x="681" y="1350"/>
                  </a:lnTo>
                  <a:lnTo>
                    <a:pt x="760" y="1191"/>
                  </a:lnTo>
                  <a:lnTo>
                    <a:pt x="817" y="1043"/>
                  </a:lnTo>
                  <a:lnTo>
                    <a:pt x="851" y="885"/>
                  </a:lnTo>
                  <a:lnTo>
                    <a:pt x="874" y="715"/>
                  </a:lnTo>
                  <a:lnTo>
                    <a:pt x="874" y="556"/>
                  </a:lnTo>
                  <a:lnTo>
                    <a:pt x="862" y="408"/>
                  </a:lnTo>
                  <a:lnTo>
                    <a:pt x="851" y="340"/>
                  </a:lnTo>
                  <a:lnTo>
                    <a:pt x="828" y="272"/>
                  </a:lnTo>
                  <a:lnTo>
                    <a:pt x="794" y="204"/>
                  </a:lnTo>
                  <a:lnTo>
                    <a:pt x="760" y="148"/>
                  </a:lnTo>
                  <a:lnTo>
                    <a:pt x="715" y="102"/>
                  </a:lnTo>
                  <a:lnTo>
                    <a:pt x="658" y="57"/>
                  </a:lnTo>
                  <a:lnTo>
                    <a:pt x="590" y="23"/>
                  </a:lnTo>
                  <a:lnTo>
                    <a:pt x="511" y="0"/>
                  </a:lnTo>
                  <a:close/>
                </a:path>
              </a:pathLst>
            </a:custGeom>
            <a:solidFill>
              <a:srgbClr val="F58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45;p21">
              <a:extLst>
                <a:ext uri="{FF2B5EF4-FFF2-40B4-BE49-F238E27FC236}">
                  <a16:creationId xmlns:a16="http://schemas.microsoft.com/office/drawing/2014/main" id="{AEACF6BF-00C3-4979-BCB4-8F3E8FE016BA}"/>
                </a:ext>
              </a:extLst>
            </p:cNvPr>
            <p:cNvSpPr/>
            <p:nvPr/>
          </p:nvSpPr>
          <p:spPr>
            <a:xfrm>
              <a:off x="6316822" y="1774973"/>
              <a:ext cx="408092" cy="269514"/>
            </a:xfrm>
            <a:custGeom>
              <a:avLst/>
              <a:gdLst/>
              <a:ahLst/>
              <a:cxnLst/>
              <a:rect l="l" t="t" r="r" b="b"/>
              <a:pathLst>
                <a:path w="10251" h="6770" extrusionOk="0">
                  <a:moveTo>
                    <a:pt x="6067" y="0"/>
                  </a:moveTo>
                  <a:lnTo>
                    <a:pt x="5590" y="23"/>
                  </a:lnTo>
                  <a:lnTo>
                    <a:pt x="5058" y="57"/>
                  </a:lnTo>
                  <a:lnTo>
                    <a:pt x="4513" y="102"/>
                  </a:lnTo>
                  <a:lnTo>
                    <a:pt x="4252" y="136"/>
                  </a:lnTo>
                  <a:lnTo>
                    <a:pt x="3980" y="170"/>
                  </a:lnTo>
                  <a:lnTo>
                    <a:pt x="3720" y="227"/>
                  </a:lnTo>
                  <a:lnTo>
                    <a:pt x="3459" y="284"/>
                  </a:lnTo>
                  <a:lnTo>
                    <a:pt x="3198" y="340"/>
                  </a:lnTo>
                  <a:lnTo>
                    <a:pt x="2937" y="420"/>
                  </a:lnTo>
                  <a:lnTo>
                    <a:pt x="2688" y="511"/>
                  </a:lnTo>
                  <a:lnTo>
                    <a:pt x="2450" y="601"/>
                  </a:lnTo>
                  <a:lnTo>
                    <a:pt x="2211" y="715"/>
                  </a:lnTo>
                  <a:lnTo>
                    <a:pt x="1973" y="839"/>
                  </a:lnTo>
                  <a:lnTo>
                    <a:pt x="1747" y="975"/>
                  </a:lnTo>
                  <a:lnTo>
                    <a:pt x="1531" y="1134"/>
                  </a:lnTo>
                  <a:lnTo>
                    <a:pt x="1406" y="1236"/>
                  </a:lnTo>
                  <a:lnTo>
                    <a:pt x="1282" y="1338"/>
                  </a:lnTo>
                  <a:lnTo>
                    <a:pt x="1157" y="1452"/>
                  </a:lnTo>
                  <a:lnTo>
                    <a:pt x="1044" y="1576"/>
                  </a:lnTo>
                  <a:lnTo>
                    <a:pt x="930" y="1701"/>
                  </a:lnTo>
                  <a:lnTo>
                    <a:pt x="828" y="1826"/>
                  </a:lnTo>
                  <a:lnTo>
                    <a:pt x="726" y="1962"/>
                  </a:lnTo>
                  <a:lnTo>
                    <a:pt x="635" y="2098"/>
                  </a:lnTo>
                  <a:lnTo>
                    <a:pt x="545" y="2234"/>
                  </a:lnTo>
                  <a:lnTo>
                    <a:pt x="454" y="2381"/>
                  </a:lnTo>
                  <a:lnTo>
                    <a:pt x="386" y="2529"/>
                  </a:lnTo>
                  <a:lnTo>
                    <a:pt x="307" y="2676"/>
                  </a:lnTo>
                  <a:lnTo>
                    <a:pt x="250" y="2824"/>
                  </a:lnTo>
                  <a:lnTo>
                    <a:pt x="193" y="2982"/>
                  </a:lnTo>
                  <a:lnTo>
                    <a:pt x="136" y="3141"/>
                  </a:lnTo>
                  <a:lnTo>
                    <a:pt x="91" y="3300"/>
                  </a:lnTo>
                  <a:lnTo>
                    <a:pt x="57" y="3470"/>
                  </a:lnTo>
                  <a:lnTo>
                    <a:pt x="34" y="3629"/>
                  </a:lnTo>
                  <a:lnTo>
                    <a:pt x="12" y="3810"/>
                  </a:lnTo>
                  <a:lnTo>
                    <a:pt x="0" y="3980"/>
                  </a:lnTo>
                  <a:lnTo>
                    <a:pt x="0" y="4162"/>
                  </a:lnTo>
                  <a:lnTo>
                    <a:pt x="12" y="4343"/>
                  </a:lnTo>
                  <a:lnTo>
                    <a:pt x="23" y="4524"/>
                  </a:lnTo>
                  <a:lnTo>
                    <a:pt x="46" y="4695"/>
                  </a:lnTo>
                  <a:lnTo>
                    <a:pt x="114" y="5057"/>
                  </a:lnTo>
                  <a:lnTo>
                    <a:pt x="205" y="5409"/>
                  </a:lnTo>
                  <a:lnTo>
                    <a:pt x="318" y="5749"/>
                  </a:lnTo>
                  <a:lnTo>
                    <a:pt x="443" y="6055"/>
                  </a:lnTo>
                  <a:lnTo>
                    <a:pt x="465" y="5613"/>
                  </a:lnTo>
                  <a:lnTo>
                    <a:pt x="511" y="5171"/>
                  </a:lnTo>
                  <a:lnTo>
                    <a:pt x="533" y="4967"/>
                  </a:lnTo>
                  <a:lnTo>
                    <a:pt x="567" y="4751"/>
                  </a:lnTo>
                  <a:lnTo>
                    <a:pt x="613" y="4547"/>
                  </a:lnTo>
                  <a:lnTo>
                    <a:pt x="658" y="4354"/>
                  </a:lnTo>
                  <a:lnTo>
                    <a:pt x="715" y="4162"/>
                  </a:lnTo>
                  <a:lnTo>
                    <a:pt x="783" y="3980"/>
                  </a:lnTo>
                  <a:lnTo>
                    <a:pt x="851" y="3799"/>
                  </a:lnTo>
                  <a:lnTo>
                    <a:pt x="930" y="3629"/>
                  </a:lnTo>
                  <a:lnTo>
                    <a:pt x="1032" y="3459"/>
                  </a:lnTo>
                  <a:lnTo>
                    <a:pt x="1134" y="3289"/>
                  </a:lnTo>
                  <a:lnTo>
                    <a:pt x="1248" y="3141"/>
                  </a:lnTo>
                  <a:lnTo>
                    <a:pt x="1372" y="2994"/>
                  </a:lnTo>
                  <a:lnTo>
                    <a:pt x="1463" y="2892"/>
                  </a:lnTo>
                  <a:lnTo>
                    <a:pt x="1565" y="2790"/>
                  </a:lnTo>
                  <a:lnTo>
                    <a:pt x="1679" y="2710"/>
                  </a:lnTo>
                  <a:lnTo>
                    <a:pt x="1803" y="2620"/>
                  </a:lnTo>
                  <a:lnTo>
                    <a:pt x="1917" y="2552"/>
                  </a:lnTo>
                  <a:lnTo>
                    <a:pt x="2041" y="2495"/>
                  </a:lnTo>
                  <a:lnTo>
                    <a:pt x="2166" y="2449"/>
                  </a:lnTo>
                  <a:lnTo>
                    <a:pt x="2302" y="2415"/>
                  </a:lnTo>
                  <a:lnTo>
                    <a:pt x="2404" y="2642"/>
                  </a:lnTo>
                  <a:lnTo>
                    <a:pt x="2506" y="2858"/>
                  </a:lnTo>
                  <a:lnTo>
                    <a:pt x="2631" y="3073"/>
                  </a:lnTo>
                  <a:lnTo>
                    <a:pt x="2744" y="3289"/>
                  </a:lnTo>
                  <a:lnTo>
                    <a:pt x="2880" y="3493"/>
                  </a:lnTo>
                  <a:lnTo>
                    <a:pt x="3017" y="3697"/>
                  </a:lnTo>
                  <a:lnTo>
                    <a:pt x="3164" y="3890"/>
                  </a:lnTo>
                  <a:lnTo>
                    <a:pt x="3323" y="4082"/>
                  </a:lnTo>
                  <a:lnTo>
                    <a:pt x="3481" y="4275"/>
                  </a:lnTo>
                  <a:lnTo>
                    <a:pt x="3640" y="4456"/>
                  </a:lnTo>
                  <a:lnTo>
                    <a:pt x="3810" y="4627"/>
                  </a:lnTo>
                  <a:lnTo>
                    <a:pt x="3992" y="4797"/>
                  </a:lnTo>
                  <a:lnTo>
                    <a:pt x="4173" y="4967"/>
                  </a:lnTo>
                  <a:lnTo>
                    <a:pt x="4366" y="5114"/>
                  </a:lnTo>
                  <a:lnTo>
                    <a:pt x="4559" y="5273"/>
                  </a:lnTo>
                  <a:lnTo>
                    <a:pt x="4763" y="5409"/>
                  </a:lnTo>
                  <a:lnTo>
                    <a:pt x="4967" y="5545"/>
                  </a:lnTo>
                  <a:lnTo>
                    <a:pt x="5194" y="5681"/>
                  </a:lnTo>
                  <a:lnTo>
                    <a:pt x="5443" y="5817"/>
                  </a:lnTo>
                  <a:lnTo>
                    <a:pt x="5715" y="5965"/>
                  </a:lnTo>
                  <a:lnTo>
                    <a:pt x="5999" y="6089"/>
                  </a:lnTo>
                  <a:lnTo>
                    <a:pt x="6305" y="6225"/>
                  </a:lnTo>
                  <a:lnTo>
                    <a:pt x="6634" y="6339"/>
                  </a:lnTo>
                  <a:lnTo>
                    <a:pt x="6974" y="6452"/>
                  </a:lnTo>
                  <a:lnTo>
                    <a:pt x="7325" y="6543"/>
                  </a:lnTo>
                  <a:lnTo>
                    <a:pt x="7699" y="6622"/>
                  </a:lnTo>
                  <a:lnTo>
                    <a:pt x="8085" y="6690"/>
                  </a:lnTo>
                  <a:lnTo>
                    <a:pt x="8471" y="6736"/>
                  </a:lnTo>
                  <a:lnTo>
                    <a:pt x="8879" y="6758"/>
                  </a:lnTo>
                  <a:lnTo>
                    <a:pt x="9298" y="6770"/>
                  </a:lnTo>
                  <a:lnTo>
                    <a:pt x="9718" y="6747"/>
                  </a:lnTo>
                  <a:lnTo>
                    <a:pt x="9933" y="6724"/>
                  </a:lnTo>
                  <a:lnTo>
                    <a:pt x="10160" y="6690"/>
                  </a:lnTo>
                  <a:lnTo>
                    <a:pt x="10183" y="6690"/>
                  </a:lnTo>
                  <a:lnTo>
                    <a:pt x="10194" y="6679"/>
                  </a:lnTo>
                  <a:lnTo>
                    <a:pt x="10217" y="6645"/>
                  </a:lnTo>
                  <a:lnTo>
                    <a:pt x="10228" y="6611"/>
                  </a:lnTo>
                  <a:lnTo>
                    <a:pt x="10239" y="6486"/>
                  </a:lnTo>
                  <a:lnTo>
                    <a:pt x="10251" y="6339"/>
                  </a:lnTo>
                  <a:lnTo>
                    <a:pt x="10251" y="6157"/>
                  </a:lnTo>
                  <a:lnTo>
                    <a:pt x="10239" y="5953"/>
                  </a:lnTo>
                  <a:lnTo>
                    <a:pt x="10194" y="5522"/>
                  </a:lnTo>
                  <a:lnTo>
                    <a:pt x="10183" y="5398"/>
                  </a:lnTo>
                  <a:lnTo>
                    <a:pt x="10137" y="5239"/>
                  </a:lnTo>
                  <a:lnTo>
                    <a:pt x="10013" y="4853"/>
                  </a:lnTo>
                  <a:lnTo>
                    <a:pt x="9843" y="4377"/>
                  </a:lnTo>
                  <a:lnTo>
                    <a:pt x="9650" y="3878"/>
                  </a:lnTo>
                  <a:lnTo>
                    <a:pt x="9264" y="2914"/>
                  </a:lnTo>
                  <a:lnTo>
                    <a:pt x="8992" y="2257"/>
                  </a:lnTo>
                  <a:lnTo>
                    <a:pt x="8867" y="1962"/>
                  </a:lnTo>
                  <a:lnTo>
                    <a:pt x="8731" y="1667"/>
                  </a:lnTo>
                  <a:lnTo>
                    <a:pt x="8573" y="1372"/>
                  </a:lnTo>
                  <a:lnTo>
                    <a:pt x="8402" y="1100"/>
                  </a:lnTo>
                  <a:lnTo>
                    <a:pt x="8300" y="975"/>
                  </a:lnTo>
                  <a:lnTo>
                    <a:pt x="8198" y="851"/>
                  </a:lnTo>
                  <a:lnTo>
                    <a:pt x="8096" y="726"/>
                  </a:lnTo>
                  <a:lnTo>
                    <a:pt x="7983" y="613"/>
                  </a:lnTo>
                  <a:lnTo>
                    <a:pt x="7870" y="511"/>
                  </a:lnTo>
                  <a:lnTo>
                    <a:pt x="7733" y="420"/>
                  </a:lnTo>
                  <a:lnTo>
                    <a:pt x="7609" y="329"/>
                  </a:lnTo>
                  <a:lnTo>
                    <a:pt x="7461" y="250"/>
                  </a:lnTo>
                  <a:lnTo>
                    <a:pt x="7359" y="204"/>
                  </a:lnTo>
                  <a:lnTo>
                    <a:pt x="7246" y="159"/>
                  </a:lnTo>
                  <a:lnTo>
                    <a:pt x="7019" y="91"/>
                  </a:lnTo>
                  <a:lnTo>
                    <a:pt x="6792" y="46"/>
                  </a:lnTo>
                  <a:lnTo>
                    <a:pt x="6554" y="23"/>
                  </a:lnTo>
                  <a:lnTo>
                    <a:pt x="63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46;p21">
              <a:extLst>
                <a:ext uri="{FF2B5EF4-FFF2-40B4-BE49-F238E27FC236}">
                  <a16:creationId xmlns:a16="http://schemas.microsoft.com/office/drawing/2014/main" id="{92708AFB-FAA0-41FC-9637-4C0989DB6B87}"/>
                </a:ext>
              </a:extLst>
            </p:cNvPr>
            <p:cNvSpPr/>
            <p:nvPr/>
          </p:nvSpPr>
          <p:spPr>
            <a:xfrm>
              <a:off x="5501602" y="2220958"/>
              <a:ext cx="883424" cy="911848"/>
            </a:xfrm>
            <a:custGeom>
              <a:avLst/>
              <a:gdLst/>
              <a:ahLst/>
              <a:cxnLst/>
              <a:rect l="l" t="t" r="r" b="b"/>
              <a:pathLst>
                <a:path w="22191" h="22905" extrusionOk="0">
                  <a:moveTo>
                    <a:pt x="9106" y="0"/>
                  </a:moveTo>
                  <a:lnTo>
                    <a:pt x="8969" y="11"/>
                  </a:lnTo>
                  <a:lnTo>
                    <a:pt x="8822" y="45"/>
                  </a:lnTo>
                  <a:lnTo>
                    <a:pt x="8697" y="91"/>
                  </a:lnTo>
                  <a:lnTo>
                    <a:pt x="8573" y="147"/>
                  </a:lnTo>
                  <a:lnTo>
                    <a:pt x="8448" y="227"/>
                  </a:lnTo>
                  <a:lnTo>
                    <a:pt x="8346" y="329"/>
                  </a:lnTo>
                  <a:lnTo>
                    <a:pt x="8255" y="431"/>
                  </a:lnTo>
                  <a:lnTo>
                    <a:pt x="8176" y="556"/>
                  </a:lnTo>
                  <a:lnTo>
                    <a:pt x="8119" y="703"/>
                  </a:lnTo>
                  <a:lnTo>
                    <a:pt x="8074" y="850"/>
                  </a:lnTo>
                  <a:lnTo>
                    <a:pt x="6894" y="6905"/>
                  </a:lnTo>
                  <a:lnTo>
                    <a:pt x="6860" y="7030"/>
                  </a:lnTo>
                  <a:lnTo>
                    <a:pt x="6815" y="7155"/>
                  </a:lnTo>
                  <a:lnTo>
                    <a:pt x="6758" y="7268"/>
                  </a:lnTo>
                  <a:lnTo>
                    <a:pt x="6679" y="7370"/>
                  </a:lnTo>
                  <a:lnTo>
                    <a:pt x="6600" y="7461"/>
                  </a:lnTo>
                  <a:lnTo>
                    <a:pt x="6498" y="7540"/>
                  </a:lnTo>
                  <a:lnTo>
                    <a:pt x="6396" y="7608"/>
                  </a:lnTo>
                  <a:lnTo>
                    <a:pt x="6282" y="7665"/>
                  </a:lnTo>
                  <a:lnTo>
                    <a:pt x="624" y="10137"/>
                  </a:lnTo>
                  <a:lnTo>
                    <a:pt x="488" y="10205"/>
                  </a:lnTo>
                  <a:lnTo>
                    <a:pt x="363" y="10296"/>
                  </a:lnTo>
                  <a:lnTo>
                    <a:pt x="261" y="10398"/>
                  </a:lnTo>
                  <a:lnTo>
                    <a:pt x="171" y="10511"/>
                  </a:lnTo>
                  <a:lnTo>
                    <a:pt x="103" y="10636"/>
                  </a:lnTo>
                  <a:lnTo>
                    <a:pt x="46" y="10772"/>
                  </a:lnTo>
                  <a:lnTo>
                    <a:pt x="12" y="10908"/>
                  </a:lnTo>
                  <a:lnTo>
                    <a:pt x="0" y="11044"/>
                  </a:lnTo>
                  <a:lnTo>
                    <a:pt x="0" y="11180"/>
                  </a:lnTo>
                  <a:lnTo>
                    <a:pt x="23" y="11316"/>
                  </a:lnTo>
                  <a:lnTo>
                    <a:pt x="57" y="11452"/>
                  </a:lnTo>
                  <a:lnTo>
                    <a:pt x="114" y="11588"/>
                  </a:lnTo>
                  <a:lnTo>
                    <a:pt x="193" y="11713"/>
                  </a:lnTo>
                  <a:lnTo>
                    <a:pt x="284" y="11826"/>
                  </a:lnTo>
                  <a:lnTo>
                    <a:pt x="397" y="11917"/>
                  </a:lnTo>
                  <a:lnTo>
                    <a:pt x="533" y="12008"/>
                  </a:lnTo>
                  <a:lnTo>
                    <a:pt x="5931" y="15001"/>
                  </a:lnTo>
                  <a:lnTo>
                    <a:pt x="6033" y="15069"/>
                  </a:lnTo>
                  <a:lnTo>
                    <a:pt x="6135" y="15149"/>
                  </a:lnTo>
                  <a:lnTo>
                    <a:pt x="6225" y="15239"/>
                  </a:lnTo>
                  <a:lnTo>
                    <a:pt x="6294" y="15342"/>
                  </a:lnTo>
                  <a:lnTo>
                    <a:pt x="6362" y="15455"/>
                  </a:lnTo>
                  <a:lnTo>
                    <a:pt x="6407" y="15568"/>
                  </a:lnTo>
                  <a:lnTo>
                    <a:pt x="6441" y="15693"/>
                  </a:lnTo>
                  <a:lnTo>
                    <a:pt x="6464" y="15818"/>
                  </a:lnTo>
                  <a:lnTo>
                    <a:pt x="7053" y="21963"/>
                  </a:lnTo>
                  <a:lnTo>
                    <a:pt x="7087" y="22122"/>
                  </a:lnTo>
                  <a:lnTo>
                    <a:pt x="7133" y="22258"/>
                  </a:lnTo>
                  <a:lnTo>
                    <a:pt x="7201" y="22394"/>
                  </a:lnTo>
                  <a:lnTo>
                    <a:pt x="7280" y="22508"/>
                  </a:lnTo>
                  <a:lnTo>
                    <a:pt x="7371" y="22621"/>
                  </a:lnTo>
                  <a:lnTo>
                    <a:pt x="7484" y="22712"/>
                  </a:lnTo>
                  <a:lnTo>
                    <a:pt x="7597" y="22780"/>
                  </a:lnTo>
                  <a:lnTo>
                    <a:pt x="7734" y="22836"/>
                  </a:lnTo>
                  <a:lnTo>
                    <a:pt x="7858" y="22882"/>
                  </a:lnTo>
                  <a:lnTo>
                    <a:pt x="8006" y="22905"/>
                  </a:lnTo>
                  <a:lnTo>
                    <a:pt x="8142" y="22905"/>
                  </a:lnTo>
                  <a:lnTo>
                    <a:pt x="8278" y="22893"/>
                  </a:lnTo>
                  <a:lnTo>
                    <a:pt x="8425" y="22859"/>
                  </a:lnTo>
                  <a:lnTo>
                    <a:pt x="8561" y="22802"/>
                  </a:lnTo>
                  <a:lnTo>
                    <a:pt x="8686" y="22723"/>
                  </a:lnTo>
                  <a:lnTo>
                    <a:pt x="8811" y="22632"/>
                  </a:lnTo>
                  <a:lnTo>
                    <a:pt x="13324" y="18426"/>
                  </a:lnTo>
                  <a:lnTo>
                    <a:pt x="13426" y="18335"/>
                  </a:lnTo>
                  <a:lnTo>
                    <a:pt x="13539" y="18267"/>
                  </a:lnTo>
                  <a:lnTo>
                    <a:pt x="13652" y="18222"/>
                  </a:lnTo>
                  <a:lnTo>
                    <a:pt x="13766" y="18176"/>
                  </a:lnTo>
                  <a:lnTo>
                    <a:pt x="13891" y="18154"/>
                  </a:lnTo>
                  <a:lnTo>
                    <a:pt x="14015" y="18142"/>
                  </a:lnTo>
                  <a:lnTo>
                    <a:pt x="14140" y="18142"/>
                  </a:lnTo>
                  <a:lnTo>
                    <a:pt x="14265" y="18165"/>
                  </a:lnTo>
                  <a:lnTo>
                    <a:pt x="20297" y="19503"/>
                  </a:lnTo>
                  <a:lnTo>
                    <a:pt x="20456" y="19526"/>
                  </a:lnTo>
                  <a:lnTo>
                    <a:pt x="20603" y="19526"/>
                  </a:lnTo>
                  <a:lnTo>
                    <a:pt x="20751" y="19503"/>
                  </a:lnTo>
                  <a:lnTo>
                    <a:pt x="20887" y="19458"/>
                  </a:lnTo>
                  <a:lnTo>
                    <a:pt x="21011" y="19401"/>
                  </a:lnTo>
                  <a:lnTo>
                    <a:pt x="21136" y="19321"/>
                  </a:lnTo>
                  <a:lnTo>
                    <a:pt x="21238" y="19231"/>
                  </a:lnTo>
                  <a:lnTo>
                    <a:pt x="21340" y="19129"/>
                  </a:lnTo>
                  <a:lnTo>
                    <a:pt x="21420" y="19015"/>
                  </a:lnTo>
                  <a:lnTo>
                    <a:pt x="21488" y="18891"/>
                  </a:lnTo>
                  <a:lnTo>
                    <a:pt x="21533" y="18755"/>
                  </a:lnTo>
                  <a:lnTo>
                    <a:pt x="21556" y="18618"/>
                  </a:lnTo>
                  <a:lnTo>
                    <a:pt x="21567" y="18482"/>
                  </a:lnTo>
                  <a:lnTo>
                    <a:pt x="21556" y="18335"/>
                  </a:lnTo>
                  <a:lnTo>
                    <a:pt x="21533" y="18176"/>
                  </a:lnTo>
                  <a:lnTo>
                    <a:pt x="21476" y="18029"/>
                  </a:lnTo>
                  <a:lnTo>
                    <a:pt x="18868" y="12439"/>
                  </a:lnTo>
                  <a:lnTo>
                    <a:pt x="18823" y="12325"/>
                  </a:lnTo>
                  <a:lnTo>
                    <a:pt x="18789" y="12201"/>
                  </a:lnTo>
                  <a:lnTo>
                    <a:pt x="18766" y="12076"/>
                  </a:lnTo>
                  <a:lnTo>
                    <a:pt x="18766" y="11951"/>
                  </a:lnTo>
                  <a:lnTo>
                    <a:pt x="18778" y="11826"/>
                  </a:lnTo>
                  <a:lnTo>
                    <a:pt x="18812" y="11702"/>
                  </a:lnTo>
                  <a:lnTo>
                    <a:pt x="18857" y="11577"/>
                  </a:lnTo>
                  <a:lnTo>
                    <a:pt x="18914" y="11464"/>
                  </a:lnTo>
                  <a:lnTo>
                    <a:pt x="22043" y="6146"/>
                  </a:lnTo>
                  <a:lnTo>
                    <a:pt x="22111" y="6010"/>
                  </a:lnTo>
                  <a:lnTo>
                    <a:pt x="22157" y="5862"/>
                  </a:lnTo>
                  <a:lnTo>
                    <a:pt x="22191" y="5715"/>
                  </a:lnTo>
                  <a:lnTo>
                    <a:pt x="22191" y="5567"/>
                  </a:lnTo>
                  <a:lnTo>
                    <a:pt x="22179" y="5431"/>
                  </a:lnTo>
                  <a:lnTo>
                    <a:pt x="22134" y="5295"/>
                  </a:lnTo>
                  <a:lnTo>
                    <a:pt x="22089" y="5159"/>
                  </a:lnTo>
                  <a:lnTo>
                    <a:pt x="22020" y="5046"/>
                  </a:lnTo>
                  <a:lnTo>
                    <a:pt x="21930" y="4932"/>
                  </a:lnTo>
                  <a:lnTo>
                    <a:pt x="21839" y="4830"/>
                  </a:lnTo>
                  <a:lnTo>
                    <a:pt x="21726" y="4740"/>
                  </a:lnTo>
                  <a:lnTo>
                    <a:pt x="21601" y="4672"/>
                  </a:lnTo>
                  <a:lnTo>
                    <a:pt x="21465" y="4615"/>
                  </a:lnTo>
                  <a:lnTo>
                    <a:pt x="21317" y="4581"/>
                  </a:lnTo>
                  <a:lnTo>
                    <a:pt x="21170" y="4570"/>
                  </a:lnTo>
                  <a:lnTo>
                    <a:pt x="21011" y="4581"/>
                  </a:lnTo>
                  <a:lnTo>
                    <a:pt x="14888" y="5329"/>
                  </a:lnTo>
                  <a:lnTo>
                    <a:pt x="14639" y="5329"/>
                  </a:lnTo>
                  <a:lnTo>
                    <a:pt x="14514" y="5307"/>
                  </a:lnTo>
                  <a:lnTo>
                    <a:pt x="14389" y="5261"/>
                  </a:lnTo>
                  <a:lnTo>
                    <a:pt x="14276" y="5216"/>
                  </a:lnTo>
                  <a:lnTo>
                    <a:pt x="14163" y="5148"/>
                  </a:lnTo>
                  <a:lnTo>
                    <a:pt x="14072" y="5069"/>
                  </a:lnTo>
                  <a:lnTo>
                    <a:pt x="13981" y="4978"/>
                  </a:lnTo>
                  <a:lnTo>
                    <a:pt x="9888" y="363"/>
                  </a:lnTo>
                  <a:lnTo>
                    <a:pt x="9775" y="250"/>
                  </a:lnTo>
                  <a:lnTo>
                    <a:pt x="9650" y="159"/>
                  </a:lnTo>
                  <a:lnTo>
                    <a:pt x="9525" y="91"/>
                  </a:lnTo>
                  <a:lnTo>
                    <a:pt x="9389" y="45"/>
                  </a:lnTo>
                  <a:lnTo>
                    <a:pt x="9242" y="11"/>
                  </a:lnTo>
                  <a:lnTo>
                    <a:pt x="91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47;p21">
              <a:extLst>
                <a:ext uri="{FF2B5EF4-FFF2-40B4-BE49-F238E27FC236}">
                  <a16:creationId xmlns:a16="http://schemas.microsoft.com/office/drawing/2014/main" id="{AAD0DD72-04A6-41D4-BCE6-7171CC28CE6A}"/>
                </a:ext>
              </a:extLst>
            </p:cNvPr>
            <p:cNvSpPr/>
            <p:nvPr/>
          </p:nvSpPr>
          <p:spPr>
            <a:xfrm>
              <a:off x="5791416" y="2619969"/>
              <a:ext cx="142201" cy="73609"/>
            </a:xfrm>
            <a:custGeom>
              <a:avLst/>
              <a:gdLst/>
              <a:ahLst/>
              <a:cxnLst/>
              <a:rect l="l" t="t" r="r" b="b"/>
              <a:pathLst>
                <a:path w="3572" h="1849" extrusionOk="0">
                  <a:moveTo>
                    <a:pt x="23" y="1"/>
                  </a:moveTo>
                  <a:lnTo>
                    <a:pt x="0" y="239"/>
                  </a:lnTo>
                  <a:lnTo>
                    <a:pt x="0" y="363"/>
                  </a:lnTo>
                  <a:lnTo>
                    <a:pt x="11" y="488"/>
                  </a:lnTo>
                  <a:lnTo>
                    <a:pt x="23" y="602"/>
                  </a:lnTo>
                  <a:lnTo>
                    <a:pt x="45" y="726"/>
                  </a:lnTo>
                  <a:lnTo>
                    <a:pt x="79" y="840"/>
                  </a:lnTo>
                  <a:lnTo>
                    <a:pt x="125" y="942"/>
                  </a:lnTo>
                  <a:lnTo>
                    <a:pt x="170" y="1010"/>
                  </a:lnTo>
                  <a:lnTo>
                    <a:pt x="215" y="1078"/>
                  </a:lnTo>
                  <a:lnTo>
                    <a:pt x="329" y="1203"/>
                  </a:lnTo>
                  <a:lnTo>
                    <a:pt x="454" y="1316"/>
                  </a:lnTo>
                  <a:lnTo>
                    <a:pt x="590" y="1418"/>
                  </a:lnTo>
                  <a:lnTo>
                    <a:pt x="873" y="1611"/>
                  </a:lnTo>
                  <a:lnTo>
                    <a:pt x="1009" y="1724"/>
                  </a:lnTo>
                  <a:lnTo>
                    <a:pt x="1123" y="1849"/>
                  </a:lnTo>
                  <a:lnTo>
                    <a:pt x="3572" y="1679"/>
                  </a:lnTo>
                  <a:lnTo>
                    <a:pt x="2948" y="1339"/>
                  </a:lnTo>
                  <a:lnTo>
                    <a:pt x="2302" y="998"/>
                  </a:lnTo>
                  <a:lnTo>
                    <a:pt x="1973" y="828"/>
                  </a:lnTo>
                  <a:lnTo>
                    <a:pt x="1644" y="670"/>
                  </a:lnTo>
                  <a:lnTo>
                    <a:pt x="1315" y="522"/>
                  </a:lnTo>
                  <a:lnTo>
                    <a:pt x="986" y="386"/>
                  </a:lnTo>
                  <a:lnTo>
                    <a:pt x="499" y="193"/>
                  </a:lnTo>
                  <a:lnTo>
                    <a:pt x="23" y="1"/>
                  </a:lnTo>
                  <a:close/>
                </a:path>
              </a:pathLst>
            </a:custGeom>
            <a:solidFill>
              <a:srgbClr val="F58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8;p21">
              <a:extLst>
                <a:ext uri="{FF2B5EF4-FFF2-40B4-BE49-F238E27FC236}">
                  <a16:creationId xmlns:a16="http://schemas.microsoft.com/office/drawing/2014/main" id="{D6F1E834-7D4B-44E0-8F27-0EB519149515}"/>
                </a:ext>
              </a:extLst>
            </p:cNvPr>
            <p:cNvSpPr/>
            <p:nvPr/>
          </p:nvSpPr>
          <p:spPr>
            <a:xfrm>
              <a:off x="5823900" y="2668258"/>
              <a:ext cx="195507" cy="180618"/>
            </a:xfrm>
            <a:custGeom>
              <a:avLst/>
              <a:gdLst/>
              <a:ahLst/>
              <a:cxnLst/>
              <a:rect l="l" t="t" r="r" b="b"/>
              <a:pathLst>
                <a:path w="4911" h="4537" extrusionOk="0">
                  <a:moveTo>
                    <a:pt x="1701" y="1"/>
                  </a:moveTo>
                  <a:lnTo>
                    <a:pt x="1531" y="182"/>
                  </a:lnTo>
                  <a:lnTo>
                    <a:pt x="1372" y="375"/>
                  </a:lnTo>
                  <a:lnTo>
                    <a:pt x="1214" y="568"/>
                  </a:lnTo>
                  <a:lnTo>
                    <a:pt x="1066" y="761"/>
                  </a:lnTo>
                  <a:lnTo>
                    <a:pt x="919" y="953"/>
                  </a:lnTo>
                  <a:lnTo>
                    <a:pt x="783" y="1157"/>
                  </a:lnTo>
                  <a:lnTo>
                    <a:pt x="658" y="1362"/>
                  </a:lnTo>
                  <a:lnTo>
                    <a:pt x="545" y="1577"/>
                  </a:lnTo>
                  <a:lnTo>
                    <a:pt x="443" y="1792"/>
                  </a:lnTo>
                  <a:lnTo>
                    <a:pt x="341" y="2008"/>
                  </a:lnTo>
                  <a:lnTo>
                    <a:pt x="261" y="2235"/>
                  </a:lnTo>
                  <a:lnTo>
                    <a:pt x="182" y="2461"/>
                  </a:lnTo>
                  <a:lnTo>
                    <a:pt x="125" y="2688"/>
                  </a:lnTo>
                  <a:lnTo>
                    <a:pt x="68" y="2926"/>
                  </a:lnTo>
                  <a:lnTo>
                    <a:pt x="34" y="3176"/>
                  </a:lnTo>
                  <a:lnTo>
                    <a:pt x="0" y="3425"/>
                  </a:lnTo>
                  <a:lnTo>
                    <a:pt x="284" y="3595"/>
                  </a:lnTo>
                  <a:lnTo>
                    <a:pt x="556" y="3743"/>
                  </a:lnTo>
                  <a:lnTo>
                    <a:pt x="839" y="3890"/>
                  </a:lnTo>
                  <a:lnTo>
                    <a:pt x="1123" y="4026"/>
                  </a:lnTo>
                  <a:lnTo>
                    <a:pt x="1406" y="4140"/>
                  </a:lnTo>
                  <a:lnTo>
                    <a:pt x="1701" y="4242"/>
                  </a:lnTo>
                  <a:lnTo>
                    <a:pt x="1996" y="4332"/>
                  </a:lnTo>
                  <a:lnTo>
                    <a:pt x="2291" y="4412"/>
                  </a:lnTo>
                  <a:lnTo>
                    <a:pt x="2586" y="4468"/>
                  </a:lnTo>
                  <a:lnTo>
                    <a:pt x="2892" y="4502"/>
                  </a:lnTo>
                  <a:lnTo>
                    <a:pt x="3198" y="4536"/>
                  </a:lnTo>
                  <a:lnTo>
                    <a:pt x="3504" y="4536"/>
                  </a:lnTo>
                  <a:lnTo>
                    <a:pt x="3810" y="4525"/>
                  </a:lnTo>
                  <a:lnTo>
                    <a:pt x="4116" y="4502"/>
                  </a:lnTo>
                  <a:lnTo>
                    <a:pt x="4423" y="4446"/>
                  </a:lnTo>
                  <a:lnTo>
                    <a:pt x="4740" y="4378"/>
                  </a:lnTo>
                  <a:lnTo>
                    <a:pt x="4819" y="4060"/>
                  </a:lnTo>
                  <a:lnTo>
                    <a:pt x="4876" y="3743"/>
                  </a:lnTo>
                  <a:lnTo>
                    <a:pt x="4910" y="3425"/>
                  </a:lnTo>
                  <a:lnTo>
                    <a:pt x="4910" y="3108"/>
                  </a:lnTo>
                  <a:lnTo>
                    <a:pt x="4899" y="2790"/>
                  </a:lnTo>
                  <a:lnTo>
                    <a:pt x="4865" y="2461"/>
                  </a:lnTo>
                  <a:lnTo>
                    <a:pt x="4808" y="2144"/>
                  </a:lnTo>
                  <a:lnTo>
                    <a:pt x="4729" y="1826"/>
                  </a:lnTo>
                  <a:lnTo>
                    <a:pt x="4389" y="1532"/>
                  </a:lnTo>
                  <a:lnTo>
                    <a:pt x="4037" y="1259"/>
                  </a:lnTo>
                  <a:lnTo>
                    <a:pt x="3674" y="1010"/>
                  </a:lnTo>
                  <a:lnTo>
                    <a:pt x="3300" y="772"/>
                  </a:lnTo>
                  <a:lnTo>
                    <a:pt x="2914" y="556"/>
                  </a:lnTo>
                  <a:lnTo>
                    <a:pt x="2529" y="352"/>
                  </a:lnTo>
                  <a:lnTo>
                    <a:pt x="2121" y="171"/>
                  </a:lnTo>
                  <a:lnTo>
                    <a:pt x="1701"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9;p21">
              <a:extLst>
                <a:ext uri="{FF2B5EF4-FFF2-40B4-BE49-F238E27FC236}">
                  <a16:creationId xmlns:a16="http://schemas.microsoft.com/office/drawing/2014/main" id="{D5293617-B366-4A4B-B959-C70240E28CA7}"/>
                </a:ext>
              </a:extLst>
            </p:cNvPr>
            <p:cNvSpPr/>
            <p:nvPr/>
          </p:nvSpPr>
          <p:spPr>
            <a:xfrm>
              <a:off x="5689384" y="2642103"/>
              <a:ext cx="202275" cy="69986"/>
            </a:xfrm>
            <a:custGeom>
              <a:avLst/>
              <a:gdLst/>
              <a:ahLst/>
              <a:cxnLst/>
              <a:rect l="l" t="t" r="r" b="b"/>
              <a:pathLst>
                <a:path w="5081" h="1758" extrusionOk="0">
                  <a:moveTo>
                    <a:pt x="2450" y="0"/>
                  </a:moveTo>
                  <a:lnTo>
                    <a:pt x="1837" y="125"/>
                  </a:lnTo>
                  <a:lnTo>
                    <a:pt x="1225" y="238"/>
                  </a:lnTo>
                  <a:lnTo>
                    <a:pt x="613" y="352"/>
                  </a:lnTo>
                  <a:lnTo>
                    <a:pt x="0" y="476"/>
                  </a:lnTo>
                  <a:lnTo>
                    <a:pt x="12" y="544"/>
                  </a:lnTo>
                  <a:lnTo>
                    <a:pt x="34" y="601"/>
                  </a:lnTo>
                  <a:lnTo>
                    <a:pt x="80" y="647"/>
                  </a:lnTo>
                  <a:lnTo>
                    <a:pt x="125" y="692"/>
                  </a:lnTo>
                  <a:lnTo>
                    <a:pt x="250" y="783"/>
                  </a:lnTo>
                  <a:lnTo>
                    <a:pt x="363" y="862"/>
                  </a:lnTo>
                  <a:lnTo>
                    <a:pt x="465" y="941"/>
                  </a:lnTo>
                  <a:lnTo>
                    <a:pt x="590" y="998"/>
                  </a:lnTo>
                  <a:lnTo>
                    <a:pt x="715" y="1032"/>
                  </a:lnTo>
                  <a:lnTo>
                    <a:pt x="851" y="1066"/>
                  </a:lnTo>
                  <a:lnTo>
                    <a:pt x="1010" y="1089"/>
                  </a:lnTo>
                  <a:lnTo>
                    <a:pt x="1180" y="1100"/>
                  </a:lnTo>
                  <a:lnTo>
                    <a:pt x="1350" y="1100"/>
                  </a:lnTo>
                  <a:lnTo>
                    <a:pt x="1508" y="1089"/>
                  </a:lnTo>
                  <a:lnTo>
                    <a:pt x="1679" y="1055"/>
                  </a:lnTo>
                  <a:lnTo>
                    <a:pt x="1837" y="1009"/>
                  </a:lnTo>
                  <a:lnTo>
                    <a:pt x="1996" y="964"/>
                  </a:lnTo>
                  <a:lnTo>
                    <a:pt x="2155" y="896"/>
                  </a:lnTo>
                  <a:lnTo>
                    <a:pt x="2495" y="1066"/>
                  </a:lnTo>
                  <a:lnTo>
                    <a:pt x="2846" y="1225"/>
                  </a:lnTo>
                  <a:lnTo>
                    <a:pt x="3198" y="1361"/>
                  </a:lnTo>
                  <a:lnTo>
                    <a:pt x="3572" y="1486"/>
                  </a:lnTo>
                  <a:lnTo>
                    <a:pt x="3935" y="1588"/>
                  </a:lnTo>
                  <a:lnTo>
                    <a:pt x="4321" y="1667"/>
                  </a:lnTo>
                  <a:lnTo>
                    <a:pt x="4695" y="1724"/>
                  </a:lnTo>
                  <a:lnTo>
                    <a:pt x="5080" y="1758"/>
                  </a:lnTo>
                  <a:lnTo>
                    <a:pt x="5080" y="658"/>
                  </a:lnTo>
                  <a:lnTo>
                    <a:pt x="2450" y="0"/>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0;p21">
              <a:extLst>
                <a:ext uri="{FF2B5EF4-FFF2-40B4-BE49-F238E27FC236}">
                  <a16:creationId xmlns:a16="http://schemas.microsoft.com/office/drawing/2014/main" id="{191F4ED1-4125-4D52-B41E-4E269DFA4EEA}"/>
                </a:ext>
              </a:extLst>
            </p:cNvPr>
            <p:cNvSpPr/>
            <p:nvPr/>
          </p:nvSpPr>
          <p:spPr>
            <a:xfrm>
              <a:off x="5668603" y="2671442"/>
              <a:ext cx="202275" cy="70464"/>
            </a:xfrm>
            <a:custGeom>
              <a:avLst/>
              <a:gdLst/>
              <a:ahLst/>
              <a:cxnLst/>
              <a:rect l="l" t="t" r="r" b="b"/>
              <a:pathLst>
                <a:path w="5081" h="1770" extrusionOk="0">
                  <a:moveTo>
                    <a:pt x="2450" y="0"/>
                  </a:moveTo>
                  <a:lnTo>
                    <a:pt x="1838" y="125"/>
                  </a:lnTo>
                  <a:lnTo>
                    <a:pt x="1225" y="238"/>
                  </a:lnTo>
                  <a:lnTo>
                    <a:pt x="613" y="363"/>
                  </a:lnTo>
                  <a:lnTo>
                    <a:pt x="1" y="488"/>
                  </a:lnTo>
                  <a:lnTo>
                    <a:pt x="12" y="544"/>
                  </a:lnTo>
                  <a:lnTo>
                    <a:pt x="35" y="601"/>
                  </a:lnTo>
                  <a:lnTo>
                    <a:pt x="80" y="658"/>
                  </a:lnTo>
                  <a:lnTo>
                    <a:pt x="126" y="703"/>
                  </a:lnTo>
                  <a:lnTo>
                    <a:pt x="250" y="783"/>
                  </a:lnTo>
                  <a:lnTo>
                    <a:pt x="364" y="873"/>
                  </a:lnTo>
                  <a:lnTo>
                    <a:pt x="477" y="941"/>
                  </a:lnTo>
                  <a:lnTo>
                    <a:pt x="590" y="998"/>
                  </a:lnTo>
                  <a:lnTo>
                    <a:pt x="715" y="1043"/>
                  </a:lnTo>
                  <a:lnTo>
                    <a:pt x="851" y="1077"/>
                  </a:lnTo>
                  <a:lnTo>
                    <a:pt x="1010" y="1100"/>
                  </a:lnTo>
                  <a:lnTo>
                    <a:pt x="1180" y="1111"/>
                  </a:lnTo>
                  <a:lnTo>
                    <a:pt x="1350" y="1111"/>
                  </a:lnTo>
                  <a:lnTo>
                    <a:pt x="1520" y="1089"/>
                  </a:lnTo>
                  <a:lnTo>
                    <a:pt x="1679" y="1066"/>
                  </a:lnTo>
                  <a:lnTo>
                    <a:pt x="1838" y="1021"/>
                  </a:lnTo>
                  <a:lnTo>
                    <a:pt x="1996" y="964"/>
                  </a:lnTo>
                  <a:lnTo>
                    <a:pt x="2155" y="896"/>
                  </a:lnTo>
                  <a:lnTo>
                    <a:pt x="2495" y="1077"/>
                  </a:lnTo>
                  <a:lnTo>
                    <a:pt x="2847" y="1225"/>
                  </a:lnTo>
                  <a:lnTo>
                    <a:pt x="3210" y="1372"/>
                  </a:lnTo>
                  <a:lnTo>
                    <a:pt x="3573" y="1486"/>
                  </a:lnTo>
                  <a:lnTo>
                    <a:pt x="3935" y="1588"/>
                  </a:lnTo>
                  <a:lnTo>
                    <a:pt x="4321" y="1678"/>
                  </a:lnTo>
                  <a:lnTo>
                    <a:pt x="4695" y="1735"/>
                  </a:lnTo>
                  <a:lnTo>
                    <a:pt x="5081" y="1769"/>
                  </a:lnTo>
                  <a:lnTo>
                    <a:pt x="5081" y="669"/>
                  </a:lnTo>
                  <a:lnTo>
                    <a:pt x="2450" y="0"/>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1;p21">
              <a:extLst>
                <a:ext uri="{FF2B5EF4-FFF2-40B4-BE49-F238E27FC236}">
                  <a16:creationId xmlns:a16="http://schemas.microsoft.com/office/drawing/2014/main" id="{62468DA0-7A8F-42BB-854A-54336D4F2A4E}"/>
                </a:ext>
              </a:extLst>
            </p:cNvPr>
            <p:cNvSpPr/>
            <p:nvPr/>
          </p:nvSpPr>
          <p:spPr>
            <a:xfrm>
              <a:off x="5683532" y="2715671"/>
              <a:ext cx="202713" cy="69986"/>
            </a:xfrm>
            <a:custGeom>
              <a:avLst/>
              <a:gdLst/>
              <a:ahLst/>
              <a:cxnLst/>
              <a:rect l="l" t="t" r="r" b="b"/>
              <a:pathLst>
                <a:path w="5092" h="1758" extrusionOk="0">
                  <a:moveTo>
                    <a:pt x="2461" y="0"/>
                  </a:moveTo>
                  <a:lnTo>
                    <a:pt x="1837" y="125"/>
                  </a:lnTo>
                  <a:lnTo>
                    <a:pt x="1225" y="239"/>
                  </a:lnTo>
                  <a:lnTo>
                    <a:pt x="624" y="352"/>
                  </a:lnTo>
                  <a:lnTo>
                    <a:pt x="0" y="477"/>
                  </a:lnTo>
                  <a:lnTo>
                    <a:pt x="11" y="545"/>
                  </a:lnTo>
                  <a:lnTo>
                    <a:pt x="34" y="601"/>
                  </a:lnTo>
                  <a:lnTo>
                    <a:pt x="79" y="647"/>
                  </a:lnTo>
                  <a:lnTo>
                    <a:pt x="136" y="692"/>
                  </a:lnTo>
                  <a:lnTo>
                    <a:pt x="249" y="783"/>
                  </a:lnTo>
                  <a:lnTo>
                    <a:pt x="363" y="862"/>
                  </a:lnTo>
                  <a:lnTo>
                    <a:pt x="476" y="942"/>
                  </a:lnTo>
                  <a:lnTo>
                    <a:pt x="601" y="998"/>
                  </a:lnTo>
                  <a:lnTo>
                    <a:pt x="726" y="1032"/>
                  </a:lnTo>
                  <a:lnTo>
                    <a:pt x="850" y="1066"/>
                  </a:lnTo>
                  <a:lnTo>
                    <a:pt x="1021" y="1089"/>
                  </a:lnTo>
                  <a:lnTo>
                    <a:pt x="1179" y="1100"/>
                  </a:lnTo>
                  <a:lnTo>
                    <a:pt x="1349" y="1100"/>
                  </a:lnTo>
                  <a:lnTo>
                    <a:pt x="1519" y="1089"/>
                  </a:lnTo>
                  <a:lnTo>
                    <a:pt x="1678" y="1055"/>
                  </a:lnTo>
                  <a:lnTo>
                    <a:pt x="1848" y="1010"/>
                  </a:lnTo>
                  <a:lnTo>
                    <a:pt x="2007" y="964"/>
                  </a:lnTo>
                  <a:lnTo>
                    <a:pt x="2154" y="896"/>
                  </a:lnTo>
                  <a:lnTo>
                    <a:pt x="2495" y="1066"/>
                  </a:lnTo>
                  <a:lnTo>
                    <a:pt x="2846" y="1225"/>
                  </a:lnTo>
                  <a:lnTo>
                    <a:pt x="3209" y="1361"/>
                  </a:lnTo>
                  <a:lnTo>
                    <a:pt x="3572" y="1486"/>
                  </a:lnTo>
                  <a:lnTo>
                    <a:pt x="3946" y="1588"/>
                  </a:lnTo>
                  <a:lnTo>
                    <a:pt x="4320" y="1667"/>
                  </a:lnTo>
                  <a:lnTo>
                    <a:pt x="4694" y="1724"/>
                  </a:lnTo>
                  <a:lnTo>
                    <a:pt x="5080" y="1758"/>
                  </a:lnTo>
                  <a:lnTo>
                    <a:pt x="5091" y="658"/>
                  </a:lnTo>
                  <a:lnTo>
                    <a:pt x="2461" y="0"/>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p21">
              <a:extLst>
                <a:ext uri="{FF2B5EF4-FFF2-40B4-BE49-F238E27FC236}">
                  <a16:creationId xmlns:a16="http://schemas.microsoft.com/office/drawing/2014/main" id="{72FBC7CA-40CC-4BA2-A102-4AD6974DAEA9}"/>
                </a:ext>
              </a:extLst>
            </p:cNvPr>
            <p:cNvSpPr/>
            <p:nvPr/>
          </p:nvSpPr>
          <p:spPr>
            <a:xfrm>
              <a:off x="5729990" y="2763960"/>
              <a:ext cx="202275" cy="70026"/>
            </a:xfrm>
            <a:custGeom>
              <a:avLst/>
              <a:gdLst/>
              <a:ahLst/>
              <a:cxnLst/>
              <a:rect l="l" t="t" r="r" b="b"/>
              <a:pathLst>
                <a:path w="5081" h="1759" extrusionOk="0">
                  <a:moveTo>
                    <a:pt x="2450" y="1"/>
                  </a:moveTo>
                  <a:lnTo>
                    <a:pt x="1838" y="125"/>
                  </a:lnTo>
                  <a:lnTo>
                    <a:pt x="1226" y="239"/>
                  </a:lnTo>
                  <a:lnTo>
                    <a:pt x="613" y="352"/>
                  </a:lnTo>
                  <a:lnTo>
                    <a:pt x="1" y="477"/>
                  </a:lnTo>
                  <a:lnTo>
                    <a:pt x="1" y="545"/>
                  </a:lnTo>
                  <a:lnTo>
                    <a:pt x="35" y="602"/>
                  </a:lnTo>
                  <a:lnTo>
                    <a:pt x="69" y="647"/>
                  </a:lnTo>
                  <a:lnTo>
                    <a:pt x="126" y="692"/>
                  </a:lnTo>
                  <a:lnTo>
                    <a:pt x="239" y="783"/>
                  </a:lnTo>
                  <a:lnTo>
                    <a:pt x="364" y="862"/>
                  </a:lnTo>
                  <a:lnTo>
                    <a:pt x="466" y="942"/>
                  </a:lnTo>
                  <a:lnTo>
                    <a:pt x="591" y="999"/>
                  </a:lnTo>
                  <a:lnTo>
                    <a:pt x="715" y="1033"/>
                  </a:lnTo>
                  <a:lnTo>
                    <a:pt x="851" y="1067"/>
                  </a:lnTo>
                  <a:lnTo>
                    <a:pt x="1010" y="1089"/>
                  </a:lnTo>
                  <a:lnTo>
                    <a:pt x="1180" y="1101"/>
                  </a:lnTo>
                  <a:lnTo>
                    <a:pt x="1350" y="1101"/>
                  </a:lnTo>
                  <a:lnTo>
                    <a:pt x="1509" y="1089"/>
                  </a:lnTo>
                  <a:lnTo>
                    <a:pt x="1679" y="1055"/>
                  </a:lnTo>
                  <a:lnTo>
                    <a:pt x="1838" y="1021"/>
                  </a:lnTo>
                  <a:lnTo>
                    <a:pt x="1997" y="964"/>
                  </a:lnTo>
                  <a:lnTo>
                    <a:pt x="2144" y="896"/>
                  </a:lnTo>
                  <a:lnTo>
                    <a:pt x="2495" y="1067"/>
                  </a:lnTo>
                  <a:lnTo>
                    <a:pt x="2847" y="1225"/>
                  </a:lnTo>
                  <a:lnTo>
                    <a:pt x="3198" y="1361"/>
                  </a:lnTo>
                  <a:lnTo>
                    <a:pt x="3573" y="1486"/>
                  </a:lnTo>
                  <a:lnTo>
                    <a:pt x="3935" y="1588"/>
                  </a:lnTo>
                  <a:lnTo>
                    <a:pt x="4310" y="1667"/>
                  </a:lnTo>
                  <a:lnTo>
                    <a:pt x="4695" y="1724"/>
                  </a:lnTo>
                  <a:lnTo>
                    <a:pt x="5081" y="1758"/>
                  </a:lnTo>
                  <a:lnTo>
                    <a:pt x="5081" y="658"/>
                  </a:lnTo>
                  <a:lnTo>
                    <a:pt x="2450"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p21">
              <a:extLst>
                <a:ext uri="{FF2B5EF4-FFF2-40B4-BE49-F238E27FC236}">
                  <a16:creationId xmlns:a16="http://schemas.microsoft.com/office/drawing/2014/main" id="{ACB167B2-3A81-4D64-9438-6C3BC0D1CCC0}"/>
                </a:ext>
              </a:extLst>
            </p:cNvPr>
            <p:cNvSpPr/>
            <p:nvPr/>
          </p:nvSpPr>
          <p:spPr>
            <a:xfrm>
              <a:off x="5760683" y="2373946"/>
              <a:ext cx="81770" cy="33002"/>
            </a:xfrm>
            <a:custGeom>
              <a:avLst/>
              <a:gdLst/>
              <a:ahLst/>
              <a:cxnLst/>
              <a:rect l="l" t="t" r="r" b="b"/>
              <a:pathLst>
                <a:path w="2054" h="829" extrusionOk="0">
                  <a:moveTo>
                    <a:pt x="919" y="1"/>
                  </a:moveTo>
                  <a:lnTo>
                    <a:pt x="704" y="12"/>
                  </a:lnTo>
                  <a:lnTo>
                    <a:pt x="489" y="46"/>
                  </a:lnTo>
                  <a:lnTo>
                    <a:pt x="273" y="80"/>
                  </a:lnTo>
                  <a:lnTo>
                    <a:pt x="205" y="103"/>
                  </a:lnTo>
                  <a:lnTo>
                    <a:pt x="148" y="137"/>
                  </a:lnTo>
                  <a:lnTo>
                    <a:pt x="103" y="182"/>
                  </a:lnTo>
                  <a:lnTo>
                    <a:pt x="58" y="239"/>
                  </a:lnTo>
                  <a:lnTo>
                    <a:pt x="24" y="307"/>
                  </a:lnTo>
                  <a:lnTo>
                    <a:pt x="1" y="375"/>
                  </a:lnTo>
                  <a:lnTo>
                    <a:pt x="1" y="443"/>
                  </a:lnTo>
                  <a:lnTo>
                    <a:pt x="1" y="511"/>
                  </a:lnTo>
                  <a:lnTo>
                    <a:pt x="12" y="568"/>
                  </a:lnTo>
                  <a:lnTo>
                    <a:pt x="46" y="636"/>
                  </a:lnTo>
                  <a:lnTo>
                    <a:pt x="92" y="693"/>
                  </a:lnTo>
                  <a:lnTo>
                    <a:pt x="137" y="738"/>
                  </a:lnTo>
                  <a:lnTo>
                    <a:pt x="194" y="772"/>
                  </a:lnTo>
                  <a:lnTo>
                    <a:pt x="250" y="806"/>
                  </a:lnTo>
                  <a:lnTo>
                    <a:pt x="318" y="817"/>
                  </a:lnTo>
                  <a:lnTo>
                    <a:pt x="386" y="829"/>
                  </a:lnTo>
                  <a:lnTo>
                    <a:pt x="806" y="806"/>
                  </a:lnTo>
                  <a:lnTo>
                    <a:pt x="1226" y="772"/>
                  </a:lnTo>
                  <a:lnTo>
                    <a:pt x="1418" y="738"/>
                  </a:lnTo>
                  <a:lnTo>
                    <a:pt x="1588" y="704"/>
                  </a:lnTo>
                  <a:lnTo>
                    <a:pt x="1724" y="670"/>
                  </a:lnTo>
                  <a:lnTo>
                    <a:pt x="1838" y="625"/>
                  </a:lnTo>
                  <a:lnTo>
                    <a:pt x="1883" y="602"/>
                  </a:lnTo>
                  <a:lnTo>
                    <a:pt x="1917" y="568"/>
                  </a:lnTo>
                  <a:lnTo>
                    <a:pt x="1985" y="500"/>
                  </a:lnTo>
                  <a:lnTo>
                    <a:pt x="2031" y="420"/>
                  </a:lnTo>
                  <a:lnTo>
                    <a:pt x="2053" y="330"/>
                  </a:lnTo>
                  <a:lnTo>
                    <a:pt x="2053" y="239"/>
                  </a:lnTo>
                  <a:lnTo>
                    <a:pt x="2042" y="160"/>
                  </a:lnTo>
                  <a:lnTo>
                    <a:pt x="2019" y="126"/>
                  </a:lnTo>
                  <a:lnTo>
                    <a:pt x="1997" y="92"/>
                  </a:lnTo>
                  <a:lnTo>
                    <a:pt x="1963" y="69"/>
                  </a:lnTo>
                  <a:lnTo>
                    <a:pt x="1929" y="46"/>
                  </a:lnTo>
                  <a:lnTo>
                    <a:pt x="1554" y="12"/>
                  </a:lnTo>
                  <a:lnTo>
                    <a:pt x="1350"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4;p21">
              <a:extLst>
                <a:ext uri="{FF2B5EF4-FFF2-40B4-BE49-F238E27FC236}">
                  <a16:creationId xmlns:a16="http://schemas.microsoft.com/office/drawing/2014/main" id="{3E837172-3D71-4367-9887-9DDA9AE0AFBC}"/>
                </a:ext>
              </a:extLst>
            </p:cNvPr>
            <p:cNvSpPr/>
            <p:nvPr/>
          </p:nvSpPr>
          <p:spPr>
            <a:xfrm>
              <a:off x="5762952" y="2407386"/>
              <a:ext cx="77231" cy="31171"/>
            </a:xfrm>
            <a:custGeom>
              <a:avLst/>
              <a:gdLst/>
              <a:ahLst/>
              <a:cxnLst/>
              <a:rect l="l" t="t" r="r" b="b"/>
              <a:pathLst>
                <a:path w="1940" h="783" extrusionOk="0">
                  <a:moveTo>
                    <a:pt x="806" y="0"/>
                  </a:moveTo>
                  <a:lnTo>
                    <a:pt x="613" y="23"/>
                  </a:lnTo>
                  <a:lnTo>
                    <a:pt x="420" y="45"/>
                  </a:lnTo>
                  <a:lnTo>
                    <a:pt x="239" y="79"/>
                  </a:lnTo>
                  <a:lnTo>
                    <a:pt x="193" y="102"/>
                  </a:lnTo>
                  <a:lnTo>
                    <a:pt x="137" y="125"/>
                  </a:lnTo>
                  <a:lnTo>
                    <a:pt x="103" y="159"/>
                  </a:lnTo>
                  <a:lnTo>
                    <a:pt x="69" y="204"/>
                  </a:lnTo>
                  <a:lnTo>
                    <a:pt x="35" y="249"/>
                  </a:lnTo>
                  <a:lnTo>
                    <a:pt x="12" y="306"/>
                  </a:lnTo>
                  <a:lnTo>
                    <a:pt x="1" y="363"/>
                  </a:lnTo>
                  <a:lnTo>
                    <a:pt x="1" y="420"/>
                  </a:lnTo>
                  <a:lnTo>
                    <a:pt x="1" y="476"/>
                  </a:lnTo>
                  <a:lnTo>
                    <a:pt x="23" y="522"/>
                  </a:lnTo>
                  <a:lnTo>
                    <a:pt x="46" y="578"/>
                  </a:lnTo>
                  <a:lnTo>
                    <a:pt x="80" y="624"/>
                  </a:lnTo>
                  <a:lnTo>
                    <a:pt x="114" y="658"/>
                  </a:lnTo>
                  <a:lnTo>
                    <a:pt x="159" y="692"/>
                  </a:lnTo>
                  <a:lnTo>
                    <a:pt x="216" y="726"/>
                  </a:lnTo>
                  <a:lnTo>
                    <a:pt x="261" y="737"/>
                  </a:lnTo>
                  <a:lnTo>
                    <a:pt x="454" y="771"/>
                  </a:lnTo>
                  <a:lnTo>
                    <a:pt x="636" y="782"/>
                  </a:lnTo>
                  <a:lnTo>
                    <a:pt x="817" y="782"/>
                  </a:lnTo>
                  <a:lnTo>
                    <a:pt x="998" y="760"/>
                  </a:lnTo>
                  <a:lnTo>
                    <a:pt x="1180" y="737"/>
                  </a:lnTo>
                  <a:lnTo>
                    <a:pt x="1361" y="692"/>
                  </a:lnTo>
                  <a:lnTo>
                    <a:pt x="1735" y="590"/>
                  </a:lnTo>
                  <a:lnTo>
                    <a:pt x="1781" y="567"/>
                  </a:lnTo>
                  <a:lnTo>
                    <a:pt x="1815" y="544"/>
                  </a:lnTo>
                  <a:lnTo>
                    <a:pt x="1872" y="465"/>
                  </a:lnTo>
                  <a:lnTo>
                    <a:pt x="1917" y="386"/>
                  </a:lnTo>
                  <a:lnTo>
                    <a:pt x="1940" y="295"/>
                  </a:lnTo>
                  <a:lnTo>
                    <a:pt x="1940" y="204"/>
                  </a:lnTo>
                  <a:lnTo>
                    <a:pt x="1928" y="125"/>
                  </a:lnTo>
                  <a:lnTo>
                    <a:pt x="1906" y="91"/>
                  </a:lnTo>
                  <a:lnTo>
                    <a:pt x="1883" y="57"/>
                  </a:lnTo>
                  <a:lnTo>
                    <a:pt x="1849" y="34"/>
                  </a:lnTo>
                  <a:lnTo>
                    <a:pt x="1815" y="11"/>
                  </a:lnTo>
                  <a:lnTo>
                    <a:pt x="1418" y="0"/>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5;p21">
              <a:extLst>
                <a:ext uri="{FF2B5EF4-FFF2-40B4-BE49-F238E27FC236}">
                  <a16:creationId xmlns:a16="http://schemas.microsoft.com/office/drawing/2014/main" id="{413271A3-3AAE-4768-BD10-524382B9EB15}"/>
                </a:ext>
              </a:extLst>
            </p:cNvPr>
            <p:cNvSpPr/>
            <p:nvPr/>
          </p:nvSpPr>
          <p:spPr>
            <a:xfrm>
              <a:off x="5763867" y="2441224"/>
              <a:ext cx="69548" cy="27588"/>
            </a:xfrm>
            <a:custGeom>
              <a:avLst/>
              <a:gdLst/>
              <a:ahLst/>
              <a:cxnLst/>
              <a:rect l="l" t="t" r="r" b="b"/>
              <a:pathLst>
                <a:path w="1747" h="693" extrusionOk="0">
                  <a:moveTo>
                    <a:pt x="352" y="0"/>
                  </a:moveTo>
                  <a:lnTo>
                    <a:pt x="284" y="12"/>
                  </a:lnTo>
                  <a:lnTo>
                    <a:pt x="216" y="34"/>
                  </a:lnTo>
                  <a:lnTo>
                    <a:pt x="148" y="68"/>
                  </a:lnTo>
                  <a:lnTo>
                    <a:pt x="91" y="114"/>
                  </a:lnTo>
                  <a:lnTo>
                    <a:pt x="46" y="182"/>
                  </a:lnTo>
                  <a:lnTo>
                    <a:pt x="12" y="250"/>
                  </a:lnTo>
                  <a:lnTo>
                    <a:pt x="0" y="318"/>
                  </a:lnTo>
                  <a:lnTo>
                    <a:pt x="0" y="386"/>
                  </a:lnTo>
                  <a:lnTo>
                    <a:pt x="12" y="443"/>
                  </a:lnTo>
                  <a:lnTo>
                    <a:pt x="34" y="488"/>
                  </a:lnTo>
                  <a:lnTo>
                    <a:pt x="68" y="522"/>
                  </a:lnTo>
                  <a:lnTo>
                    <a:pt x="102" y="556"/>
                  </a:lnTo>
                  <a:lnTo>
                    <a:pt x="193" y="613"/>
                  </a:lnTo>
                  <a:lnTo>
                    <a:pt x="284" y="647"/>
                  </a:lnTo>
                  <a:lnTo>
                    <a:pt x="477" y="681"/>
                  </a:lnTo>
                  <a:lnTo>
                    <a:pt x="669" y="692"/>
                  </a:lnTo>
                  <a:lnTo>
                    <a:pt x="873" y="692"/>
                  </a:lnTo>
                  <a:lnTo>
                    <a:pt x="1066" y="681"/>
                  </a:lnTo>
                  <a:lnTo>
                    <a:pt x="1372" y="647"/>
                  </a:lnTo>
                  <a:lnTo>
                    <a:pt x="1497" y="635"/>
                  </a:lnTo>
                  <a:lnTo>
                    <a:pt x="1542" y="613"/>
                  </a:lnTo>
                  <a:lnTo>
                    <a:pt x="1576" y="590"/>
                  </a:lnTo>
                  <a:lnTo>
                    <a:pt x="1622" y="567"/>
                  </a:lnTo>
                  <a:lnTo>
                    <a:pt x="1656" y="533"/>
                  </a:lnTo>
                  <a:lnTo>
                    <a:pt x="1701" y="454"/>
                  </a:lnTo>
                  <a:lnTo>
                    <a:pt x="1735" y="375"/>
                  </a:lnTo>
                  <a:lnTo>
                    <a:pt x="1747" y="295"/>
                  </a:lnTo>
                  <a:lnTo>
                    <a:pt x="1735" y="227"/>
                  </a:lnTo>
                  <a:lnTo>
                    <a:pt x="1724" y="193"/>
                  </a:lnTo>
                  <a:lnTo>
                    <a:pt x="1701" y="171"/>
                  </a:lnTo>
                  <a:lnTo>
                    <a:pt x="1678" y="148"/>
                  </a:lnTo>
                  <a:lnTo>
                    <a:pt x="1656" y="136"/>
                  </a:lnTo>
                  <a:lnTo>
                    <a:pt x="1327" y="80"/>
                  </a:lnTo>
                  <a:lnTo>
                    <a:pt x="1009" y="34"/>
                  </a:lnTo>
                  <a:lnTo>
                    <a:pt x="681" y="12"/>
                  </a:lnTo>
                  <a:lnTo>
                    <a:pt x="352" y="0"/>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p21">
              <a:extLst>
                <a:ext uri="{FF2B5EF4-FFF2-40B4-BE49-F238E27FC236}">
                  <a16:creationId xmlns:a16="http://schemas.microsoft.com/office/drawing/2014/main" id="{2F5793E3-64A7-4776-A9B2-DFA6EBB4472B}"/>
                </a:ext>
              </a:extLst>
            </p:cNvPr>
            <p:cNvSpPr/>
            <p:nvPr/>
          </p:nvSpPr>
          <p:spPr>
            <a:xfrm>
              <a:off x="5763867" y="2471002"/>
              <a:ext cx="61427" cy="26673"/>
            </a:xfrm>
            <a:custGeom>
              <a:avLst/>
              <a:gdLst/>
              <a:ahLst/>
              <a:cxnLst/>
              <a:rect l="l" t="t" r="r" b="b"/>
              <a:pathLst>
                <a:path w="1543" h="670" extrusionOk="0">
                  <a:moveTo>
                    <a:pt x="443" y="1"/>
                  </a:moveTo>
                  <a:lnTo>
                    <a:pt x="295" y="12"/>
                  </a:lnTo>
                  <a:lnTo>
                    <a:pt x="238" y="23"/>
                  </a:lnTo>
                  <a:lnTo>
                    <a:pt x="182" y="46"/>
                  </a:lnTo>
                  <a:lnTo>
                    <a:pt x="136" y="80"/>
                  </a:lnTo>
                  <a:lnTo>
                    <a:pt x="91" y="114"/>
                  </a:lnTo>
                  <a:lnTo>
                    <a:pt x="57" y="160"/>
                  </a:lnTo>
                  <a:lnTo>
                    <a:pt x="34" y="216"/>
                  </a:lnTo>
                  <a:lnTo>
                    <a:pt x="12" y="262"/>
                  </a:lnTo>
                  <a:lnTo>
                    <a:pt x="0" y="318"/>
                  </a:lnTo>
                  <a:lnTo>
                    <a:pt x="12" y="375"/>
                  </a:lnTo>
                  <a:lnTo>
                    <a:pt x="23" y="432"/>
                  </a:lnTo>
                  <a:lnTo>
                    <a:pt x="46" y="488"/>
                  </a:lnTo>
                  <a:lnTo>
                    <a:pt x="80" y="534"/>
                  </a:lnTo>
                  <a:lnTo>
                    <a:pt x="114" y="568"/>
                  </a:lnTo>
                  <a:lnTo>
                    <a:pt x="159" y="613"/>
                  </a:lnTo>
                  <a:lnTo>
                    <a:pt x="204" y="636"/>
                  </a:lnTo>
                  <a:lnTo>
                    <a:pt x="261" y="647"/>
                  </a:lnTo>
                  <a:lnTo>
                    <a:pt x="409" y="670"/>
                  </a:lnTo>
                  <a:lnTo>
                    <a:pt x="590" y="670"/>
                  </a:lnTo>
                  <a:lnTo>
                    <a:pt x="760" y="658"/>
                  </a:lnTo>
                  <a:lnTo>
                    <a:pt x="907" y="647"/>
                  </a:lnTo>
                  <a:lnTo>
                    <a:pt x="1225" y="602"/>
                  </a:lnTo>
                  <a:lnTo>
                    <a:pt x="1372" y="568"/>
                  </a:lnTo>
                  <a:lnTo>
                    <a:pt x="1440" y="534"/>
                  </a:lnTo>
                  <a:lnTo>
                    <a:pt x="1486" y="477"/>
                  </a:lnTo>
                  <a:lnTo>
                    <a:pt x="1520" y="420"/>
                  </a:lnTo>
                  <a:lnTo>
                    <a:pt x="1542" y="352"/>
                  </a:lnTo>
                  <a:lnTo>
                    <a:pt x="1542" y="296"/>
                  </a:lnTo>
                  <a:lnTo>
                    <a:pt x="1542" y="239"/>
                  </a:lnTo>
                  <a:lnTo>
                    <a:pt x="1520" y="194"/>
                  </a:lnTo>
                  <a:lnTo>
                    <a:pt x="1486" y="160"/>
                  </a:lnTo>
                  <a:lnTo>
                    <a:pt x="1191" y="80"/>
                  </a:lnTo>
                  <a:lnTo>
                    <a:pt x="1044" y="46"/>
                  </a:lnTo>
                  <a:lnTo>
                    <a:pt x="896" y="23"/>
                  </a:lnTo>
                  <a:lnTo>
                    <a:pt x="749" y="12"/>
                  </a:lnTo>
                  <a:lnTo>
                    <a:pt x="590"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7;p21">
              <a:extLst>
                <a:ext uri="{FF2B5EF4-FFF2-40B4-BE49-F238E27FC236}">
                  <a16:creationId xmlns:a16="http://schemas.microsoft.com/office/drawing/2014/main" id="{7ADF2B49-9C6D-4D4F-A94D-F884CC06123C}"/>
                </a:ext>
              </a:extLst>
            </p:cNvPr>
            <p:cNvSpPr/>
            <p:nvPr/>
          </p:nvSpPr>
          <p:spPr>
            <a:xfrm>
              <a:off x="5975097" y="2741865"/>
              <a:ext cx="627047" cy="324571"/>
            </a:xfrm>
            <a:custGeom>
              <a:avLst/>
              <a:gdLst/>
              <a:ahLst/>
              <a:cxnLst/>
              <a:rect l="l" t="t" r="r" b="b"/>
              <a:pathLst>
                <a:path w="15751" h="8153" extrusionOk="0">
                  <a:moveTo>
                    <a:pt x="1010" y="0"/>
                  </a:moveTo>
                  <a:lnTo>
                    <a:pt x="987" y="11"/>
                  </a:lnTo>
                  <a:lnTo>
                    <a:pt x="953" y="45"/>
                  </a:lnTo>
                  <a:lnTo>
                    <a:pt x="851" y="170"/>
                  </a:lnTo>
                  <a:lnTo>
                    <a:pt x="704" y="386"/>
                  </a:lnTo>
                  <a:lnTo>
                    <a:pt x="545" y="635"/>
                  </a:lnTo>
                  <a:lnTo>
                    <a:pt x="398" y="885"/>
                  </a:lnTo>
                  <a:lnTo>
                    <a:pt x="284" y="1134"/>
                  </a:lnTo>
                  <a:lnTo>
                    <a:pt x="182" y="1383"/>
                  </a:lnTo>
                  <a:lnTo>
                    <a:pt x="103" y="1644"/>
                  </a:lnTo>
                  <a:lnTo>
                    <a:pt x="35" y="1905"/>
                  </a:lnTo>
                  <a:lnTo>
                    <a:pt x="12" y="1984"/>
                  </a:lnTo>
                  <a:lnTo>
                    <a:pt x="1" y="2064"/>
                  </a:lnTo>
                  <a:lnTo>
                    <a:pt x="1" y="2132"/>
                  </a:lnTo>
                  <a:lnTo>
                    <a:pt x="12" y="2166"/>
                  </a:lnTo>
                  <a:lnTo>
                    <a:pt x="24" y="2200"/>
                  </a:lnTo>
                  <a:lnTo>
                    <a:pt x="58" y="2257"/>
                  </a:lnTo>
                  <a:lnTo>
                    <a:pt x="92" y="2291"/>
                  </a:lnTo>
                  <a:lnTo>
                    <a:pt x="182" y="2381"/>
                  </a:lnTo>
                  <a:lnTo>
                    <a:pt x="375" y="2529"/>
                  </a:lnTo>
                  <a:lnTo>
                    <a:pt x="579" y="2699"/>
                  </a:lnTo>
                  <a:lnTo>
                    <a:pt x="681" y="2778"/>
                  </a:lnTo>
                  <a:lnTo>
                    <a:pt x="783" y="2869"/>
                  </a:lnTo>
                  <a:lnTo>
                    <a:pt x="1260" y="3345"/>
                  </a:lnTo>
                  <a:lnTo>
                    <a:pt x="1747" y="3776"/>
                  </a:lnTo>
                  <a:lnTo>
                    <a:pt x="2235" y="4195"/>
                  </a:lnTo>
                  <a:lnTo>
                    <a:pt x="2722" y="4581"/>
                  </a:lnTo>
                  <a:lnTo>
                    <a:pt x="3221" y="4944"/>
                  </a:lnTo>
                  <a:lnTo>
                    <a:pt x="3709" y="5284"/>
                  </a:lnTo>
                  <a:lnTo>
                    <a:pt x="4196" y="5590"/>
                  </a:lnTo>
                  <a:lnTo>
                    <a:pt x="4695" y="5885"/>
                  </a:lnTo>
                  <a:lnTo>
                    <a:pt x="5183" y="6157"/>
                  </a:lnTo>
                  <a:lnTo>
                    <a:pt x="5670" y="6395"/>
                  </a:lnTo>
                  <a:lnTo>
                    <a:pt x="6158" y="6622"/>
                  </a:lnTo>
                  <a:lnTo>
                    <a:pt x="6634" y="6837"/>
                  </a:lnTo>
                  <a:lnTo>
                    <a:pt x="7110" y="7019"/>
                  </a:lnTo>
                  <a:lnTo>
                    <a:pt x="7575" y="7189"/>
                  </a:lnTo>
                  <a:lnTo>
                    <a:pt x="8040" y="7348"/>
                  </a:lnTo>
                  <a:lnTo>
                    <a:pt x="8494" y="7484"/>
                  </a:lnTo>
                  <a:lnTo>
                    <a:pt x="8936" y="7608"/>
                  </a:lnTo>
                  <a:lnTo>
                    <a:pt x="9367" y="7710"/>
                  </a:lnTo>
                  <a:lnTo>
                    <a:pt x="9786" y="7801"/>
                  </a:lnTo>
                  <a:lnTo>
                    <a:pt x="10195" y="7881"/>
                  </a:lnTo>
                  <a:lnTo>
                    <a:pt x="10603" y="7949"/>
                  </a:lnTo>
                  <a:lnTo>
                    <a:pt x="10977" y="8005"/>
                  </a:lnTo>
                  <a:lnTo>
                    <a:pt x="11351" y="8051"/>
                  </a:lnTo>
                  <a:lnTo>
                    <a:pt x="11703" y="8085"/>
                  </a:lnTo>
                  <a:lnTo>
                    <a:pt x="12043" y="8119"/>
                  </a:lnTo>
                  <a:lnTo>
                    <a:pt x="12372" y="8130"/>
                  </a:lnTo>
                  <a:lnTo>
                    <a:pt x="12961" y="8153"/>
                  </a:lnTo>
                  <a:lnTo>
                    <a:pt x="13460" y="8141"/>
                  </a:lnTo>
                  <a:lnTo>
                    <a:pt x="13891" y="8119"/>
                  </a:lnTo>
                  <a:lnTo>
                    <a:pt x="13959" y="8062"/>
                  </a:lnTo>
                  <a:lnTo>
                    <a:pt x="14152" y="7915"/>
                  </a:lnTo>
                  <a:lnTo>
                    <a:pt x="14277" y="7790"/>
                  </a:lnTo>
                  <a:lnTo>
                    <a:pt x="14413" y="7654"/>
                  </a:lnTo>
                  <a:lnTo>
                    <a:pt x="14549" y="7484"/>
                  </a:lnTo>
                  <a:lnTo>
                    <a:pt x="14685" y="7291"/>
                  </a:lnTo>
                  <a:lnTo>
                    <a:pt x="14821" y="7076"/>
                  </a:lnTo>
                  <a:lnTo>
                    <a:pt x="14945" y="6837"/>
                  </a:lnTo>
                  <a:lnTo>
                    <a:pt x="15002" y="6701"/>
                  </a:lnTo>
                  <a:lnTo>
                    <a:pt x="15059" y="6565"/>
                  </a:lnTo>
                  <a:lnTo>
                    <a:pt x="15104" y="6418"/>
                  </a:lnTo>
                  <a:lnTo>
                    <a:pt x="15138" y="6270"/>
                  </a:lnTo>
                  <a:lnTo>
                    <a:pt x="15172" y="6112"/>
                  </a:lnTo>
                  <a:lnTo>
                    <a:pt x="15206" y="5942"/>
                  </a:lnTo>
                  <a:lnTo>
                    <a:pt x="15218" y="5772"/>
                  </a:lnTo>
                  <a:lnTo>
                    <a:pt x="15229" y="5601"/>
                  </a:lnTo>
                  <a:lnTo>
                    <a:pt x="15218" y="5420"/>
                  </a:lnTo>
                  <a:lnTo>
                    <a:pt x="15206" y="5227"/>
                  </a:lnTo>
                  <a:lnTo>
                    <a:pt x="15184" y="5035"/>
                  </a:lnTo>
                  <a:lnTo>
                    <a:pt x="15150" y="4830"/>
                  </a:lnTo>
                  <a:lnTo>
                    <a:pt x="15138" y="4762"/>
                  </a:lnTo>
                  <a:lnTo>
                    <a:pt x="15127" y="4706"/>
                  </a:lnTo>
                  <a:lnTo>
                    <a:pt x="15138" y="4649"/>
                  </a:lnTo>
                  <a:lnTo>
                    <a:pt x="15150" y="4604"/>
                  </a:lnTo>
                  <a:lnTo>
                    <a:pt x="15184" y="4524"/>
                  </a:lnTo>
                  <a:lnTo>
                    <a:pt x="15240" y="4456"/>
                  </a:lnTo>
                  <a:lnTo>
                    <a:pt x="15308" y="4400"/>
                  </a:lnTo>
                  <a:lnTo>
                    <a:pt x="15376" y="4366"/>
                  </a:lnTo>
                  <a:lnTo>
                    <a:pt x="15456" y="4332"/>
                  </a:lnTo>
                  <a:lnTo>
                    <a:pt x="15535" y="4309"/>
                  </a:lnTo>
                  <a:lnTo>
                    <a:pt x="15671" y="4275"/>
                  </a:lnTo>
                  <a:lnTo>
                    <a:pt x="15717" y="4252"/>
                  </a:lnTo>
                  <a:lnTo>
                    <a:pt x="15751" y="4241"/>
                  </a:lnTo>
                  <a:lnTo>
                    <a:pt x="15751" y="4229"/>
                  </a:lnTo>
                  <a:lnTo>
                    <a:pt x="15751" y="4207"/>
                  </a:lnTo>
                  <a:lnTo>
                    <a:pt x="15717" y="4173"/>
                  </a:lnTo>
                  <a:lnTo>
                    <a:pt x="15660" y="4127"/>
                  </a:lnTo>
                  <a:lnTo>
                    <a:pt x="15558" y="4071"/>
                  </a:lnTo>
                  <a:lnTo>
                    <a:pt x="15104" y="3833"/>
                  </a:lnTo>
                  <a:lnTo>
                    <a:pt x="14639" y="3617"/>
                  </a:lnTo>
                  <a:lnTo>
                    <a:pt x="14152" y="3402"/>
                  </a:lnTo>
                  <a:lnTo>
                    <a:pt x="13664" y="3198"/>
                  </a:lnTo>
                  <a:lnTo>
                    <a:pt x="13165" y="3005"/>
                  </a:lnTo>
                  <a:lnTo>
                    <a:pt x="12655" y="2823"/>
                  </a:lnTo>
                  <a:lnTo>
                    <a:pt x="12133" y="2642"/>
                  </a:lnTo>
                  <a:lnTo>
                    <a:pt x="11612" y="2483"/>
                  </a:lnTo>
                  <a:lnTo>
                    <a:pt x="11079" y="2325"/>
                  </a:lnTo>
                  <a:lnTo>
                    <a:pt x="10557" y="2177"/>
                  </a:lnTo>
                  <a:lnTo>
                    <a:pt x="10024" y="2030"/>
                  </a:lnTo>
                  <a:lnTo>
                    <a:pt x="9492" y="1894"/>
                  </a:lnTo>
                  <a:lnTo>
                    <a:pt x="8426" y="1644"/>
                  </a:lnTo>
                  <a:lnTo>
                    <a:pt x="7394" y="1406"/>
                  </a:lnTo>
                  <a:lnTo>
                    <a:pt x="6373" y="1202"/>
                  </a:lnTo>
                  <a:lnTo>
                    <a:pt x="5398" y="998"/>
                  </a:lnTo>
                  <a:lnTo>
                    <a:pt x="3618" y="646"/>
                  </a:lnTo>
                  <a:lnTo>
                    <a:pt x="2824" y="488"/>
                  </a:lnTo>
                  <a:lnTo>
                    <a:pt x="2121" y="329"/>
                  </a:lnTo>
                  <a:lnTo>
                    <a:pt x="1804" y="238"/>
                  </a:lnTo>
                  <a:lnTo>
                    <a:pt x="1520" y="159"/>
                  </a:lnTo>
                  <a:lnTo>
                    <a:pt x="1248" y="79"/>
                  </a:lnTo>
                  <a:lnTo>
                    <a:pt x="1010" y="0"/>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8;p21">
              <a:extLst>
                <a:ext uri="{FF2B5EF4-FFF2-40B4-BE49-F238E27FC236}">
                  <a16:creationId xmlns:a16="http://schemas.microsoft.com/office/drawing/2014/main" id="{21470AC9-1123-4566-B50B-C19BEB88EB0D}"/>
                </a:ext>
              </a:extLst>
            </p:cNvPr>
            <p:cNvSpPr/>
            <p:nvPr/>
          </p:nvSpPr>
          <p:spPr>
            <a:xfrm>
              <a:off x="6526698" y="2281867"/>
              <a:ext cx="286712" cy="144948"/>
            </a:xfrm>
            <a:custGeom>
              <a:avLst/>
              <a:gdLst/>
              <a:ahLst/>
              <a:cxnLst/>
              <a:rect l="l" t="t" r="r" b="b"/>
              <a:pathLst>
                <a:path w="7202" h="3641" extrusionOk="0">
                  <a:moveTo>
                    <a:pt x="6407" y="1"/>
                  </a:moveTo>
                  <a:lnTo>
                    <a:pt x="5500" y="205"/>
                  </a:lnTo>
                  <a:lnTo>
                    <a:pt x="4684" y="375"/>
                  </a:lnTo>
                  <a:lnTo>
                    <a:pt x="4310" y="443"/>
                  </a:lnTo>
                  <a:lnTo>
                    <a:pt x="3947" y="500"/>
                  </a:lnTo>
                  <a:lnTo>
                    <a:pt x="3607" y="545"/>
                  </a:lnTo>
                  <a:lnTo>
                    <a:pt x="3267" y="590"/>
                  </a:lnTo>
                  <a:lnTo>
                    <a:pt x="2926" y="613"/>
                  </a:lnTo>
                  <a:lnTo>
                    <a:pt x="2586" y="636"/>
                  </a:lnTo>
                  <a:lnTo>
                    <a:pt x="2257" y="647"/>
                  </a:lnTo>
                  <a:lnTo>
                    <a:pt x="1906" y="647"/>
                  </a:lnTo>
                  <a:lnTo>
                    <a:pt x="1554" y="636"/>
                  </a:lnTo>
                  <a:lnTo>
                    <a:pt x="1192" y="613"/>
                  </a:lnTo>
                  <a:lnTo>
                    <a:pt x="806" y="590"/>
                  </a:lnTo>
                  <a:lnTo>
                    <a:pt x="398" y="556"/>
                  </a:lnTo>
                  <a:lnTo>
                    <a:pt x="341" y="772"/>
                  </a:lnTo>
                  <a:lnTo>
                    <a:pt x="296" y="1021"/>
                  </a:lnTo>
                  <a:lnTo>
                    <a:pt x="194" y="1577"/>
                  </a:lnTo>
                  <a:lnTo>
                    <a:pt x="103" y="2144"/>
                  </a:lnTo>
                  <a:lnTo>
                    <a:pt x="58" y="2393"/>
                  </a:lnTo>
                  <a:lnTo>
                    <a:pt x="1" y="2609"/>
                  </a:lnTo>
                  <a:lnTo>
                    <a:pt x="69" y="2722"/>
                  </a:lnTo>
                  <a:lnTo>
                    <a:pt x="148" y="2824"/>
                  </a:lnTo>
                  <a:lnTo>
                    <a:pt x="250" y="2926"/>
                  </a:lnTo>
                  <a:lnTo>
                    <a:pt x="375" y="3028"/>
                  </a:lnTo>
                  <a:lnTo>
                    <a:pt x="523" y="3119"/>
                  </a:lnTo>
                  <a:lnTo>
                    <a:pt x="681" y="3198"/>
                  </a:lnTo>
                  <a:lnTo>
                    <a:pt x="851" y="3278"/>
                  </a:lnTo>
                  <a:lnTo>
                    <a:pt x="1033" y="3346"/>
                  </a:lnTo>
                  <a:lnTo>
                    <a:pt x="1237" y="3414"/>
                  </a:lnTo>
                  <a:lnTo>
                    <a:pt x="1441" y="3470"/>
                  </a:lnTo>
                  <a:lnTo>
                    <a:pt x="1656" y="3516"/>
                  </a:lnTo>
                  <a:lnTo>
                    <a:pt x="1883" y="3561"/>
                  </a:lnTo>
                  <a:lnTo>
                    <a:pt x="2121" y="3595"/>
                  </a:lnTo>
                  <a:lnTo>
                    <a:pt x="2359" y="3618"/>
                  </a:lnTo>
                  <a:lnTo>
                    <a:pt x="2598" y="3629"/>
                  </a:lnTo>
                  <a:lnTo>
                    <a:pt x="2847" y="3641"/>
                  </a:lnTo>
                  <a:lnTo>
                    <a:pt x="3096" y="3641"/>
                  </a:lnTo>
                  <a:lnTo>
                    <a:pt x="3357" y="3629"/>
                  </a:lnTo>
                  <a:lnTo>
                    <a:pt x="3629" y="3607"/>
                  </a:lnTo>
                  <a:lnTo>
                    <a:pt x="3913" y="3573"/>
                  </a:lnTo>
                  <a:lnTo>
                    <a:pt x="4185" y="3527"/>
                  </a:lnTo>
                  <a:lnTo>
                    <a:pt x="4480" y="3470"/>
                  </a:lnTo>
                  <a:lnTo>
                    <a:pt x="4763" y="3402"/>
                  </a:lnTo>
                  <a:lnTo>
                    <a:pt x="5047" y="3323"/>
                  </a:lnTo>
                  <a:lnTo>
                    <a:pt x="5342" y="3221"/>
                  </a:lnTo>
                  <a:lnTo>
                    <a:pt x="5625" y="3108"/>
                  </a:lnTo>
                  <a:lnTo>
                    <a:pt x="5909" y="2972"/>
                  </a:lnTo>
                  <a:lnTo>
                    <a:pt x="6181" y="2824"/>
                  </a:lnTo>
                  <a:lnTo>
                    <a:pt x="6453" y="2654"/>
                  </a:lnTo>
                  <a:lnTo>
                    <a:pt x="6714" y="2461"/>
                  </a:lnTo>
                  <a:lnTo>
                    <a:pt x="6963" y="2257"/>
                  </a:lnTo>
                  <a:lnTo>
                    <a:pt x="7201" y="2019"/>
                  </a:lnTo>
                  <a:lnTo>
                    <a:pt x="6407" y="1"/>
                  </a:lnTo>
                  <a:close/>
                </a:path>
              </a:pathLst>
            </a:custGeom>
            <a:solidFill>
              <a:srgbClr val="7AB4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9;p21">
              <a:extLst>
                <a:ext uri="{FF2B5EF4-FFF2-40B4-BE49-F238E27FC236}">
                  <a16:creationId xmlns:a16="http://schemas.microsoft.com/office/drawing/2014/main" id="{80401F25-F593-422F-B14C-4B3F00A092DE}"/>
                </a:ext>
              </a:extLst>
            </p:cNvPr>
            <p:cNvSpPr/>
            <p:nvPr/>
          </p:nvSpPr>
          <p:spPr>
            <a:xfrm>
              <a:off x="6418376" y="2430834"/>
              <a:ext cx="696993" cy="636522"/>
            </a:xfrm>
            <a:custGeom>
              <a:avLst/>
              <a:gdLst/>
              <a:ahLst/>
              <a:cxnLst/>
              <a:rect l="l" t="t" r="r" b="b"/>
              <a:pathLst>
                <a:path w="17508" h="15989" extrusionOk="0">
                  <a:moveTo>
                    <a:pt x="14673" y="1"/>
                  </a:moveTo>
                  <a:lnTo>
                    <a:pt x="14446" y="12"/>
                  </a:lnTo>
                  <a:lnTo>
                    <a:pt x="14220" y="35"/>
                  </a:lnTo>
                  <a:lnTo>
                    <a:pt x="13993" y="69"/>
                  </a:lnTo>
                  <a:lnTo>
                    <a:pt x="13766" y="125"/>
                  </a:lnTo>
                  <a:lnTo>
                    <a:pt x="13551" y="182"/>
                  </a:lnTo>
                  <a:lnTo>
                    <a:pt x="13335" y="250"/>
                  </a:lnTo>
                  <a:lnTo>
                    <a:pt x="13120" y="329"/>
                  </a:lnTo>
                  <a:lnTo>
                    <a:pt x="12916" y="420"/>
                  </a:lnTo>
                  <a:lnTo>
                    <a:pt x="12711" y="511"/>
                  </a:lnTo>
                  <a:lnTo>
                    <a:pt x="12507" y="613"/>
                  </a:lnTo>
                  <a:lnTo>
                    <a:pt x="12303" y="726"/>
                  </a:lnTo>
                  <a:lnTo>
                    <a:pt x="12111" y="851"/>
                  </a:lnTo>
                  <a:lnTo>
                    <a:pt x="11918" y="976"/>
                  </a:lnTo>
                  <a:lnTo>
                    <a:pt x="11725" y="1100"/>
                  </a:lnTo>
                  <a:lnTo>
                    <a:pt x="11362" y="1384"/>
                  </a:lnTo>
                  <a:lnTo>
                    <a:pt x="11022" y="1679"/>
                  </a:lnTo>
                  <a:lnTo>
                    <a:pt x="10274" y="2348"/>
                  </a:lnTo>
                  <a:lnTo>
                    <a:pt x="9571" y="2983"/>
                  </a:lnTo>
                  <a:lnTo>
                    <a:pt x="8255" y="4207"/>
                  </a:lnTo>
                  <a:lnTo>
                    <a:pt x="7031" y="5375"/>
                  </a:lnTo>
                  <a:lnTo>
                    <a:pt x="5851" y="6509"/>
                  </a:lnTo>
                  <a:lnTo>
                    <a:pt x="4672" y="7654"/>
                  </a:lnTo>
                  <a:lnTo>
                    <a:pt x="3448" y="8834"/>
                  </a:lnTo>
                  <a:lnTo>
                    <a:pt x="2121" y="10081"/>
                  </a:lnTo>
                  <a:lnTo>
                    <a:pt x="658" y="11430"/>
                  </a:lnTo>
                  <a:lnTo>
                    <a:pt x="579" y="11510"/>
                  </a:lnTo>
                  <a:lnTo>
                    <a:pt x="511" y="11589"/>
                  </a:lnTo>
                  <a:lnTo>
                    <a:pt x="454" y="11668"/>
                  </a:lnTo>
                  <a:lnTo>
                    <a:pt x="386" y="11759"/>
                  </a:lnTo>
                  <a:lnTo>
                    <a:pt x="284" y="11963"/>
                  </a:lnTo>
                  <a:lnTo>
                    <a:pt x="193" y="12190"/>
                  </a:lnTo>
                  <a:lnTo>
                    <a:pt x="125" y="12417"/>
                  </a:lnTo>
                  <a:lnTo>
                    <a:pt x="69" y="12677"/>
                  </a:lnTo>
                  <a:lnTo>
                    <a:pt x="23" y="12927"/>
                  </a:lnTo>
                  <a:lnTo>
                    <a:pt x="1" y="13199"/>
                  </a:lnTo>
                  <a:lnTo>
                    <a:pt x="1" y="13460"/>
                  </a:lnTo>
                  <a:lnTo>
                    <a:pt x="12" y="13732"/>
                  </a:lnTo>
                  <a:lnTo>
                    <a:pt x="35" y="13981"/>
                  </a:lnTo>
                  <a:lnTo>
                    <a:pt x="80" y="14231"/>
                  </a:lnTo>
                  <a:lnTo>
                    <a:pt x="137" y="14469"/>
                  </a:lnTo>
                  <a:lnTo>
                    <a:pt x="216" y="14684"/>
                  </a:lnTo>
                  <a:lnTo>
                    <a:pt x="318" y="14889"/>
                  </a:lnTo>
                  <a:lnTo>
                    <a:pt x="375" y="14979"/>
                  </a:lnTo>
                  <a:lnTo>
                    <a:pt x="432" y="15059"/>
                  </a:lnTo>
                  <a:lnTo>
                    <a:pt x="556" y="15217"/>
                  </a:lnTo>
                  <a:lnTo>
                    <a:pt x="692" y="15353"/>
                  </a:lnTo>
                  <a:lnTo>
                    <a:pt x="840" y="15478"/>
                  </a:lnTo>
                  <a:lnTo>
                    <a:pt x="998" y="15592"/>
                  </a:lnTo>
                  <a:lnTo>
                    <a:pt x="1157" y="15694"/>
                  </a:lnTo>
                  <a:lnTo>
                    <a:pt x="1339" y="15773"/>
                  </a:lnTo>
                  <a:lnTo>
                    <a:pt x="1520" y="15852"/>
                  </a:lnTo>
                  <a:lnTo>
                    <a:pt x="1701" y="15909"/>
                  </a:lnTo>
                  <a:lnTo>
                    <a:pt x="1883" y="15943"/>
                  </a:lnTo>
                  <a:lnTo>
                    <a:pt x="2076" y="15977"/>
                  </a:lnTo>
                  <a:lnTo>
                    <a:pt x="2280" y="15988"/>
                  </a:lnTo>
                  <a:lnTo>
                    <a:pt x="2473" y="15988"/>
                  </a:lnTo>
                  <a:lnTo>
                    <a:pt x="2665" y="15977"/>
                  </a:lnTo>
                  <a:lnTo>
                    <a:pt x="2858" y="15943"/>
                  </a:lnTo>
                  <a:lnTo>
                    <a:pt x="3062" y="15898"/>
                  </a:lnTo>
                  <a:lnTo>
                    <a:pt x="3244" y="15841"/>
                  </a:lnTo>
                  <a:lnTo>
                    <a:pt x="3572" y="15728"/>
                  </a:lnTo>
                  <a:lnTo>
                    <a:pt x="3901" y="15592"/>
                  </a:lnTo>
                  <a:lnTo>
                    <a:pt x="4253" y="15433"/>
                  </a:lnTo>
                  <a:lnTo>
                    <a:pt x="4616" y="15251"/>
                  </a:lnTo>
                  <a:lnTo>
                    <a:pt x="5001" y="15059"/>
                  </a:lnTo>
                  <a:lnTo>
                    <a:pt x="5387" y="14855"/>
                  </a:lnTo>
                  <a:lnTo>
                    <a:pt x="5783" y="14628"/>
                  </a:lnTo>
                  <a:lnTo>
                    <a:pt x="6192" y="14390"/>
                  </a:lnTo>
                  <a:lnTo>
                    <a:pt x="7031" y="13868"/>
                  </a:lnTo>
                  <a:lnTo>
                    <a:pt x="7881" y="13312"/>
                  </a:lnTo>
                  <a:lnTo>
                    <a:pt x="8743" y="12723"/>
                  </a:lnTo>
                  <a:lnTo>
                    <a:pt x="9605" y="12111"/>
                  </a:lnTo>
                  <a:lnTo>
                    <a:pt x="10444" y="11498"/>
                  </a:lnTo>
                  <a:lnTo>
                    <a:pt x="11249" y="10875"/>
                  </a:lnTo>
                  <a:lnTo>
                    <a:pt x="12031" y="10274"/>
                  </a:lnTo>
                  <a:lnTo>
                    <a:pt x="12757" y="9673"/>
                  </a:lnTo>
                  <a:lnTo>
                    <a:pt x="13414" y="9117"/>
                  </a:lnTo>
                  <a:lnTo>
                    <a:pt x="14004" y="8595"/>
                  </a:lnTo>
                  <a:lnTo>
                    <a:pt x="14514" y="8119"/>
                  </a:lnTo>
                  <a:lnTo>
                    <a:pt x="14934" y="7711"/>
                  </a:lnTo>
                  <a:lnTo>
                    <a:pt x="15285" y="7337"/>
                  </a:lnTo>
                  <a:lnTo>
                    <a:pt x="15626" y="6974"/>
                  </a:lnTo>
                  <a:lnTo>
                    <a:pt x="15943" y="6611"/>
                  </a:lnTo>
                  <a:lnTo>
                    <a:pt x="16238" y="6260"/>
                  </a:lnTo>
                  <a:lnTo>
                    <a:pt x="16499" y="5919"/>
                  </a:lnTo>
                  <a:lnTo>
                    <a:pt x="16748" y="5568"/>
                  </a:lnTo>
                  <a:lnTo>
                    <a:pt x="16862" y="5398"/>
                  </a:lnTo>
                  <a:lnTo>
                    <a:pt x="16964" y="5216"/>
                  </a:lnTo>
                  <a:lnTo>
                    <a:pt x="17054" y="5046"/>
                  </a:lnTo>
                  <a:lnTo>
                    <a:pt x="17145" y="4865"/>
                  </a:lnTo>
                  <a:lnTo>
                    <a:pt x="17224" y="4684"/>
                  </a:lnTo>
                  <a:lnTo>
                    <a:pt x="17292" y="4502"/>
                  </a:lnTo>
                  <a:lnTo>
                    <a:pt x="17349" y="4321"/>
                  </a:lnTo>
                  <a:lnTo>
                    <a:pt x="17406" y="4128"/>
                  </a:lnTo>
                  <a:lnTo>
                    <a:pt x="17440" y="3935"/>
                  </a:lnTo>
                  <a:lnTo>
                    <a:pt x="17474" y="3742"/>
                  </a:lnTo>
                  <a:lnTo>
                    <a:pt x="17496" y="3550"/>
                  </a:lnTo>
                  <a:lnTo>
                    <a:pt x="17508" y="3346"/>
                  </a:lnTo>
                  <a:lnTo>
                    <a:pt x="17508" y="3141"/>
                  </a:lnTo>
                  <a:lnTo>
                    <a:pt x="17508" y="2926"/>
                  </a:lnTo>
                  <a:lnTo>
                    <a:pt x="17485" y="2722"/>
                  </a:lnTo>
                  <a:lnTo>
                    <a:pt x="17451" y="2495"/>
                  </a:lnTo>
                  <a:lnTo>
                    <a:pt x="17406" y="2268"/>
                  </a:lnTo>
                  <a:lnTo>
                    <a:pt x="17349" y="2042"/>
                  </a:lnTo>
                  <a:lnTo>
                    <a:pt x="17281" y="1804"/>
                  </a:lnTo>
                  <a:lnTo>
                    <a:pt x="17202" y="1554"/>
                  </a:lnTo>
                  <a:lnTo>
                    <a:pt x="17111" y="1350"/>
                  </a:lnTo>
                  <a:lnTo>
                    <a:pt x="17009" y="1157"/>
                  </a:lnTo>
                  <a:lnTo>
                    <a:pt x="16884" y="976"/>
                  </a:lnTo>
                  <a:lnTo>
                    <a:pt x="16737" y="806"/>
                  </a:lnTo>
                  <a:lnTo>
                    <a:pt x="16567" y="658"/>
                  </a:lnTo>
                  <a:lnTo>
                    <a:pt x="16397" y="522"/>
                  </a:lnTo>
                  <a:lnTo>
                    <a:pt x="16204" y="409"/>
                  </a:lnTo>
                  <a:lnTo>
                    <a:pt x="16011" y="295"/>
                  </a:lnTo>
                  <a:lnTo>
                    <a:pt x="15796" y="205"/>
                  </a:lnTo>
                  <a:lnTo>
                    <a:pt x="15580" y="137"/>
                  </a:lnTo>
                  <a:lnTo>
                    <a:pt x="15353" y="80"/>
                  </a:lnTo>
                  <a:lnTo>
                    <a:pt x="15127" y="35"/>
                  </a:lnTo>
                  <a:lnTo>
                    <a:pt x="14900" y="12"/>
                  </a:lnTo>
                  <a:lnTo>
                    <a:pt x="14673" y="1"/>
                  </a:lnTo>
                  <a:close/>
                </a:path>
              </a:pathLst>
            </a:custGeom>
            <a:solidFill>
              <a:srgbClr val="FC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987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878CAC-50CC-44F6-8A5A-A13FF24D0C7C}"/>
              </a:ext>
            </a:extLst>
          </p:cNvPr>
          <p:cNvSpPr txBox="1">
            <a:spLocks/>
          </p:cNvSpPr>
          <p:nvPr/>
        </p:nvSpPr>
        <p:spPr>
          <a:xfrm>
            <a:off x="3103033" y="248330"/>
            <a:ext cx="2937933" cy="1819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dirty="0"/>
              <a:t>Explanatory Data Analysis 1</a:t>
            </a:r>
          </a:p>
        </p:txBody>
      </p:sp>
      <p:sp>
        <p:nvSpPr>
          <p:cNvPr id="5" name="Rectangle 1">
            <a:extLst>
              <a:ext uri="{FF2B5EF4-FFF2-40B4-BE49-F238E27FC236}">
                <a16:creationId xmlns:a16="http://schemas.microsoft.com/office/drawing/2014/main" id="{CD0978A1-9FAE-4928-9868-AD419AD480C8}"/>
              </a:ext>
            </a:extLst>
          </p:cNvPr>
          <p:cNvSpPr>
            <a:spLocks noChangeArrowheads="1"/>
          </p:cNvSpPr>
          <p:nvPr/>
        </p:nvSpPr>
        <p:spPr bwMode="auto">
          <a:xfrm>
            <a:off x="31306" y="718898"/>
            <a:ext cx="2512663" cy="380880"/>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inherit"/>
                <a:cs typeface="Arial" panose="020B0604020202020204" pitchFamily="34" charset="0"/>
              </a:rPr>
              <a:t>Check data type and missing value </a:t>
            </a:r>
          </a:p>
          <a:p>
            <a:pPr marR="0" lvl="0" algn="l"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pic>
        <p:nvPicPr>
          <p:cNvPr id="7" name="Picture 6">
            <a:extLst>
              <a:ext uri="{FF2B5EF4-FFF2-40B4-BE49-F238E27FC236}">
                <a16:creationId xmlns:a16="http://schemas.microsoft.com/office/drawing/2014/main" id="{33F7B367-D68F-42B0-8C8C-BB4202DBD514}"/>
              </a:ext>
            </a:extLst>
          </p:cNvPr>
          <p:cNvPicPr>
            <a:picLocks noChangeAspect="1"/>
          </p:cNvPicPr>
          <p:nvPr/>
        </p:nvPicPr>
        <p:blipFill>
          <a:blip r:embed="rId2"/>
          <a:stretch>
            <a:fillRect/>
          </a:stretch>
        </p:blipFill>
        <p:spPr>
          <a:xfrm>
            <a:off x="31306" y="976779"/>
            <a:ext cx="2906627" cy="3840483"/>
          </a:xfrm>
          <a:prstGeom prst="rect">
            <a:avLst/>
          </a:prstGeom>
        </p:spPr>
      </p:pic>
      <p:pic>
        <p:nvPicPr>
          <p:cNvPr id="4" name="Picture 3">
            <a:extLst>
              <a:ext uri="{FF2B5EF4-FFF2-40B4-BE49-F238E27FC236}">
                <a16:creationId xmlns:a16="http://schemas.microsoft.com/office/drawing/2014/main" id="{E6FF6CBB-85B9-41FF-9350-EFAFCFC89DB4}"/>
              </a:ext>
            </a:extLst>
          </p:cNvPr>
          <p:cNvPicPr>
            <a:picLocks noChangeAspect="1"/>
          </p:cNvPicPr>
          <p:nvPr/>
        </p:nvPicPr>
        <p:blipFill>
          <a:blip r:embed="rId3"/>
          <a:stretch>
            <a:fillRect/>
          </a:stretch>
        </p:blipFill>
        <p:spPr>
          <a:xfrm>
            <a:off x="3514157" y="767261"/>
            <a:ext cx="4630991" cy="1569827"/>
          </a:xfrm>
          <a:prstGeom prst="rect">
            <a:avLst/>
          </a:prstGeom>
        </p:spPr>
      </p:pic>
      <p:sp>
        <p:nvSpPr>
          <p:cNvPr id="8" name="Callout: Bent Line 7">
            <a:extLst>
              <a:ext uri="{FF2B5EF4-FFF2-40B4-BE49-F238E27FC236}">
                <a16:creationId xmlns:a16="http://schemas.microsoft.com/office/drawing/2014/main" id="{70341D27-F57D-4992-B10E-C15A7DD0E633}"/>
              </a:ext>
            </a:extLst>
          </p:cNvPr>
          <p:cNvSpPr/>
          <p:nvPr/>
        </p:nvSpPr>
        <p:spPr>
          <a:xfrm>
            <a:off x="7330562" y="1660893"/>
            <a:ext cx="1390810" cy="676195"/>
          </a:xfrm>
          <a:prstGeom prst="borderCallout2">
            <a:avLst>
              <a:gd name="adj1" fmla="val 18750"/>
              <a:gd name="adj2" fmla="val -8333"/>
              <a:gd name="adj3" fmla="val 19886"/>
              <a:gd name="adj4" fmla="val -43739"/>
              <a:gd name="adj5" fmla="val 52706"/>
              <a:gd name="adj6" fmla="val -68236"/>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There are no significant difference of total unique customer  from each category</a:t>
            </a:r>
          </a:p>
        </p:txBody>
      </p:sp>
      <p:sp>
        <p:nvSpPr>
          <p:cNvPr id="9" name="Callout: Bent Line 8">
            <a:extLst>
              <a:ext uri="{FF2B5EF4-FFF2-40B4-BE49-F238E27FC236}">
                <a16:creationId xmlns:a16="http://schemas.microsoft.com/office/drawing/2014/main" id="{2AE27734-295B-43F7-9403-3913FB8C3B85}"/>
              </a:ext>
            </a:extLst>
          </p:cNvPr>
          <p:cNvSpPr/>
          <p:nvPr/>
        </p:nvSpPr>
        <p:spPr>
          <a:xfrm>
            <a:off x="2604887" y="4448915"/>
            <a:ext cx="2097741" cy="664330"/>
          </a:xfrm>
          <a:prstGeom prst="borderCallout2">
            <a:avLst>
              <a:gd name="adj1" fmla="val 67969"/>
              <a:gd name="adj2" fmla="val -7781"/>
              <a:gd name="adj3" fmla="val 79818"/>
              <a:gd name="adj4" fmla="val -19429"/>
              <a:gd name="adj5" fmla="val 52041"/>
              <a:gd name="adj6" fmla="val -39911"/>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 issue in datatype and no null on each column. Except postal code, we can change to the type object. but its ok for don’t anything to this null rows</a:t>
            </a:r>
          </a:p>
        </p:txBody>
      </p:sp>
      <p:pic>
        <p:nvPicPr>
          <p:cNvPr id="11" name="Picture 10">
            <a:extLst>
              <a:ext uri="{FF2B5EF4-FFF2-40B4-BE49-F238E27FC236}">
                <a16:creationId xmlns:a16="http://schemas.microsoft.com/office/drawing/2014/main" id="{C7A26F3A-A169-4A3E-8568-F591DFEF8023}"/>
              </a:ext>
            </a:extLst>
          </p:cNvPr>
          <p:cNvPicPr>
            <a:picLocks noChangeAspect="1"/>
          </p:cNvPicPr>
          <p:nvPr/>
        </p:nvPicPr>
        <p:blipFill>
          <a:blip r:embed="rId4"/>
          <a:stretch>
            <a:fillRect/>
          </a:stretch>
        </p:blipFill>
        <p:spPr>
          <a:xfrm>
            <a:off x="3570548" y="2452461"/>
            <a:ext cx="4871677" cy="1939211"/>
          </a:xfrm>
          <a:prstGeom prst="rect">
            <a:avLst/>
          </a:prstGeom>
        </p:spPr>
      </p:pic>
      <p:sp>
        <p:nvSpPr>
          <p:cNvPr id="12" name="Callout: Bent Line 11">
            <a:extLst>
              <a:ext uri="{FF2B5EF4-FFF2-40B4-BE49-F238E27FC236}">
                <a16:creationId xmlns:a16="http://schemas.microsoft.com/office/drawing/2014/main" id="{1C0FF390-E6A1-462B-B104-FFEDD0A8246B}"/>
              </a:ext>
            </a:extLst>
          </p:cNvPr>
          <p:cNvSpPr/>
          <p:nvPr/>
        </p:nvSpPr>
        <p:spPr>
          <a:xfrm>
            <a:off x="6922746" y="4448915"/>
            <a:ext cx="1675688" cy="607179"/>
          </a:xfrm>
          <a:prstGeom prst="borderCallout2">
            <a:avLst>
              <a:gd name="adj1" fmla="val 28003"/>
              <a:gd name="adj2" fmla="val -3289"/>
              <a:gd name="adj3" fmla="val 21491"/>
              <a:gd name="adj4" fmla="val -29380"/>
              <a:gd name="adj5" fmla="val -6798"/>
              <a:gd name="adj6" fmla="val -44093"/>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Check for max and min for quantity and discount to make sure that was make sense</a:t>
            </a:r>
          </a:p>
        </p:txBody>
      </p:sp>
    </p:spTree>
    <p:extLst>
      <p:ext uri="{BB962C8B-B14F-4D97-AF65-F5344CB8AC3E}">
        <p14:creationId xmlns:p14="http://schemas.microsoft.com/office/powerpoint/2010/main" val="188878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F148F94-A7D3-4F3F-BDAC-A07DD2E4F3D2}"/>
              </a:ext>
            </a:extLst>
          </p:cNvPr>
          <p:cNvSpPr txBox="1">
            <a:spLocks/>
          </p:cNvSpPr>
          <p:nvPr/>
        </p:nvSpPr>
        <p:spPr>
          <a:xfrm>
            <a:off x="3103033" y="248330"/>
            <a:ext cx="2937933" cy="1819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dirty="0"/>
              <a:t>Explanatory Data Analysis 2</a:t>
            </a:r>
          </a:p>
        </p:txBody>
      </p:sp>
      <p:pic>
        <p:nvPicPr>
          <p:cNvPr id="7" name="Picture 6">
            <a:extLst>
              <a:ext uri="{FF2B5EF4-FFF2-40B4-BE49-F238E27FC236}">
                <a16:creationId xmlns:a16="http://schemas.microsoft.com/office/drawing/2014/main" id="{61C07165-BFEB-4814-9BE3-C5C8C7E6D27C}"/>
              </a:ext>
            </a:extLst>
          </p:cNvPr>
          <p:cNvPicPr>
            <a:picLocks noChangeAspect="1"/>
          </p:cNvPicPr>
          <p:nvPr/>
        </p:nvPicPr>
        <p:blipFill>
          <a:blip r:embed="rId2"/>
          <a:stretch>
            <a:fillRect/>
          </a:stretch>
        </p:blipFill>
        <p:spPr>
          <a:xfrm>
            <a:off x="180418" y="1115270"/>
            <a:ext cx="4161062" cy="2421558"/>
          </a:xfrm>
          <a:prstGeom prst="rect">
            <a:avLst/>
          </a:prstGeom>
        </p:spPr>
      </p:pic>
      <p:sp>
        <p:nvSpPr>
          <p:cNvPr id="8" name="Rectangle 1">
            <a:extLst>
              <a:ext uri="{FF2B5EF4-FFF2-40B4-BE49-F238E27FC236}">
                <a16:creationId xmlns:a16="http://schemas.microsoft.com/office/drawing/2014/main" id="{AFB75DA9-DED5-4135-9FBC-8C2AF2DA909B}"/>
              </a:ext>
            </a:extLst>
          </p:cNvPr>
          <p:cNvSpPr>
            <a:spLocks noChangeArrowheads="1"/>
          </p:cNvSpPr>
          <p:nvPr/>
        </p:nvSpPr>
        <p:spPr bwMode="auto">
          <a:xfrm>
            <a:off x="180417" y="672670"/>
            <a:ext cx="4022749" cy="565545"/>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inherit"/>
                <a:cs typeface="Arial" panose="020B0604020202020204" pitchFamily="34" charset="0"/>
              </a:rPr>
              <a:t>Create pareto to check top 80% sales contribution from category and subcategory</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sp>
        <p:nvSpPr>
          <p:cNvPr id="11" name="Rectangle 1">
            <a:extLst>
              <a:ext uri="{FF2B5EF4-FFF2-40B4-BE49-F238E27FC236}">
                <a16:creationId xmlns:a16="http://schemas.microsoft.com/office/drawing/2014/main" id="{84C4114B-DE08-47D8-B663-07748074CB81}"/>
              </a:ext>
            </a:extLst>
          </p:cNvPr>
          <p:cNvSpPr>
            <a:spLocks noChangeArrowheads="1"/>
          </p:cNvSpPr>
          <p:nvPr/>
        </p:nvSpPr>
        <p:spPr bwMode="auto">
          <a:xfrm>
            <a:off x="180417" y="3821356"/>
            <a:ext cx="4022749" cy="350102"/>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sz="1200" dirty="0">
                <a:solidFill>
                  <a:srgbClr val="212121"/>
                </a:solidFill>
                <a:latin typeface="inherit'"/>
              </a:rPr>
              <a:t>Top Subcategory: P</a:t>
            </a:r>
            <a:r>
              <a:rPr lang="en-US" sz="1200" b="0" i="0" dirty="0">
                <a:solidFill>
                  <a:srgbClr val="212121"/>
                </a:solidFill>
                <a:effectLst/>
                <a:latin typeface="inherit'"/>
              </a:rPr>
              <a:t>hones, Copiers, Chairs, Bookcases, Storage, Appliances, Machines, Tables, dan Accessories.</a:t>
            </a:r>
            <a:endParaRPr lang="en-US" altLang="en-US" dirty="0">
              <a:latin typeface="inherit'"/>
              <a:cs typeface="Arial" panose="020B0604020202020204" pitchFamily="34" charset="0"/>
            </a:endParaRPr>
          </a:p>
        </p:txBody>
      </p:sp>
      <p:pic>
        <p:nvPicPr>
          <p:cNvPr id="13" name="Picture 12">
            <a:extLst>
              <a:ext uri="{FF2B5EF4-FFF2-40B4-BE49-F238E27FC236}">
                <a16:creationId xmlns:a16="http://schemas.microsoft.com/office/drawing/2014/main" id="{E6816C8A-55FE-4DEB-B3FC-85D0F6BE9441}"/>
              </a:ext>
            </a:extLst>
          </p:cNvPr>
          <p:cNvPicPr>
            <a:picLocks noChangeAspect="1"/>
          </p:cNvPicPr>
          <p:nvPr/>
        </p:nvPicPr>
        <p:blipFill>
          <a:blip r:embed="rId3"/>
          <a:stretch>
            <a:fillRect/>
          </a:stretch>
        </p:blipFill>
        <p:spPr>
          <a:xfrm>
            <a:off x="4940836" y="1441624"/>
            <a:ext cx="3465497" cy="2538705"/>
          </a:xfrm>
          <a:prstGeom prst="rect">
            <a:avLst/>
          </a:prstGeom>
        </p:spPr>
      </p:pic>
      <p:sp>
        <p:nvSpPr>
          <p:cNvPr id="14" name="Rectangle 1">
            <a:extLst>
              <a:ext uri="{FF2B5EF4-FFF2-40B4-BE49-F238E27FC236}">
                <a16:creationId xmlns:a16="http://schemas.microsoft.com/office/drawing/2014/main" id="{F411CA5F-BF9A-4A4F-A81E-4CAD7D65EC4E}"/>
              </a:ext>
            </a:extLst>
          </p:cNvPr>
          <p:cNvSpPr>
            <a:spLocks noChangeArrowheads="1"/>
          </p:cNvSpPr>
          <p:nvPr/>
        </p:nvSpPr>
        <p:spPr bwMode="auto">
          <a:xfrm>
            <a:off x="5022167" y="832497"/>
            <a:ext cx="3147486" cy="565545"/>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inherit"/>
                <a:cs typeface="Arial" panose="020B0604020202020204" pitchFamily="34" charset="0"/>
              </a:rPr>
              <a:t>Check also profit for each top category from previous pareto.</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sp>
        <p:nvSpPr>
          <p:cNvPr id="15" name="Callout: Bent Line 14">
            <a:extLst>
              <a:ext uri="{FF2B5EF4-FFF2-40B4-BE49-F238E27FC236}">
                <a16:creationId xmlns:a16="http://schemas.microsoft.com/office/drawing/2014/main" id="{89F5FA53-887D-4C6B-8441-CD50E09D8A93}"/>
              </a:ext>
            </a:extLst>
          </p:cNvPr>
          <p:cNvSpPr/>
          <p:nvPr/>
        </p:nvSpPr>
        <p:spPr>
          <a:xfrm>
            <a:off x="6961734" y="4171458"/>
            <a:ext cx="1805748" cy="820189"/>
          </a:xfrm>
          <a:prstGeom prst="borderCallout2">
            <a:avLst>
              <a:gd name="adj1" fmla="val 25308"/>
              <a:gd name="adj2" fmla="val -5780"/>
              <a:gd name="adj3" fmla="val 24432"/>
              <a:gd name="adj4" fmla="val -22508"/>
              <a:gd name="adj5" fmla="val -26043"/>
              <a:gd name="adj6" fmla="val -41263"/>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We can drop subcategory tables and Machines because they give minus profit  contribution or bad on profit</a:t>
            </a:r>
          </a:p>
        </p:txBody>
      </p:sp>
    </p:spTree>
    <p:extLst>
      <p:ext uri="{BB962C8B-B14F-4D97-AF65-F5344CB8AC3E}">
        <p14:creationId xmlns:p14="http://schemas.microsoft.com/office/powerpoint/2010/main" val="119541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9B5722A-87A3-4981-BF04-09B92B62AF0F}"/>
              </a:ext>
            </a:extLst>
          </p:cNvPr>
          <p:cNvSpPr txBox="1">
            <a:spLocks/>
          </p:cNvSpPr>
          <p:nvPr/>
        </p:nvSpPr>
        <p:spPr>
          <a:xfrm>
            <a:off x="3103033" y="248330"/>
            <a:ext cx="2937933" cy="1819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dirty="0"/>
              <a:t>Explanatory Data Analysis 3</a:t>
            </a:r>
          </a:p>
        </p:txBody>
      </p:sp>
      <p:sp>
        <p:nvSpPr>
          <p:cNvPr id="4" name="Rectangle 1">
            <a:extLst>
              <a:ext uri="{FF2B5EF4-FFF2-40B4-BE49-F238E27FC236}">
                <a16:creationId xmlns:a16="http://schemas.microsoft.com/office/drawing/2014/main" id="{B4C32E52-A349-48BF-BD1A-F578AF9D2835}"/>
              </a:ext>
            </a:extLst>
          </p:cNvPr>
          <p:cNvSpPr>
            <a:spLocks noChangeArrowheads="1"/>
          </p:cNvSpPr>
          <p:nvPr/>
        </p:nvSpPr>
        <p:spPr bwMode="auto">
          <a:xfrm>
            <a:off x="180417" y="672670"/>
            <a:ext cx="4022749" cy="565545"/>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inherit"/>
                <a:cs typeface="Arial" panose="020B0604020202020204" pitchFamily="34" charset="0"/>
              </a:rPr>
              <a:t>Create pareto to check top 80% profit contributors from Region and area</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pic>
        <p:nvPicPr>
          <p:cNvPr id="6" name="Picture 5">
            <a:extLst>
              <a:ext uri="{FF2B5EF4-FFF2-40B4-BE49-F238E27FC236}">
                <a16:creationId xmlns:a16="http://schemas.microsoft.com/office/drawing/2014/main" id="{57E3DFD0-9E95-4C87-8542-9D96F6A2AE65}"/>
              </a:ext>
            </a:extLst>
          </p:cNvPr>
          <p:cNvPicPr>
            <a:picLocks noChangeAspect="1"/>
          </p:cNvPicPr>
          <p:nvPr/>
        </p:nvPicPr>
        <p:blipFill>
          <a:blip r:embed="rId2"/>
          <a:stretch>
            <a:fillRect/>
          </a:stretch>
        </p:blipFill>
        <p:spPr>
          <a:xfrm>
            <a:off x="76841" y="1075764"/>
            <a:ext cx="4495159" cy="2445367"/>
          </a:xfrm>
          <a:prstGeom prst="rect">
            <a:avLst/>
          </a:prstGeom>
        </p:spPr>
      </p:pic>
      <p:pic>
        <p:nvPicPr>
          <p:cNvPr id="8" name="Picture 7">
            <a:extLst>
              <a:ext uri="{FF2B5EF4-FFF2-40B4-BE49-F238E27FC236}">
                <a16:creationId xmlns:a16="http://schemas.microsoft.com/office/drawing/2014/main" id="{DBE8D187-1FF5-42A7-9011-8803A8E3B6A5}"/>
              </a:ext>
            </a:extLst>
          </p:cNvPr>
          <p:cNvPicPr>
            <a:picLocks noChangeAspect="1"/>
          </p:cNvPicPr>
          <p:nvPr/>
        </p:nvPicPr>
        <p:blipFill>
          <a:blip r:embed="rId3"/>
          <a:stretch>
            <a:fillRect/>
          </a:stretch>
        </p:blipFill>
        <p:spPr>
          <a:xfrm>
            <a:off x="241890" y="3915139"/>
            <a:ext cx="738772" cy="1048747"/>
          </a:xfrm>
          <a:prstGeom prst="rect">
            <a:avLst/>
          </a:prstGeom>
        </p:spPr>
      </p:pic>
      <p:sp>
        <p:nvSpPr>
          <p:cNvPr id="9" name="Rectangle 1">
            <a:extLst>
              <a:ext uri="{FF2B5EF4-FFF2-40B4-BE49-F238E27FC236}">
                <a16:creationId xmlns:a16="http://schemas.microsoft.com/office/drawing/2014/main" id="{D9F39D07-1C2A-487A-8BDA-3C8850A50045}"/>
              </a:ext>
            </a:extLst>
          </p:cNvPr>
          <p:cNvSpPr>
            <a:spLocks noChangeArrowheads="1"/>
          </p:cNvSpPr>
          <p:nvPr/>
        </p:nvSpPr>
        <p:spPr bwMode="auto">
          <a:xfrm>
            <a:off x="241890" y="3605731"/>
            <a:ext cx="4022749" cy="380880"/>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a:latin typeface="inherit"/>
                <a:cs typeface="Arial" panose="020B0604020202020204" pitchFamily="34" charset="0"/>
              </a:rPr>
              <a:t>From the chart there are 8 region as a top contributors :</a:t>
            </a:r>
            <a:endParaRPr kumimoji="0" lang="en-US" altLang="en-US" sz="1200" b="0" i="0" u="none" strike="noStrike" cap="none" normalizeH="0" baseline="0" dirty="0">
              <a:ln>
                <a:noFill/>
              </a:ln>
              <a:effectLst/>
              <a:latin typeface="inherit"/>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sp>
        <p:nvSpPr>
          <p:cNvPr id="10" name="Rectangle 1">
            <a:extLst>
              <a:ext uri="{FF2B5EF4-FFF2-40B4-BE49-F238E27FC236}">
                <a16:creationId xmlns:a16="http://schemas.microsoft.com/office/drawing/2014/main" id="{1FA0A9C5-145E-4BE1-A3A1-8F2D07C77BAC}"/>
              </a:ext>
            </a:extLst>
          </p:cNvPr>
          <p:cNvSpPr>
            <a:spLocks noChangeArrowheads="1"/>
          </p:cNvSpPr>
          <p:nvPr/>
        </p:nvSpPr>
        <p:spPr bwMode="auto">
          <a:xfrm>
            <a:off x="5082831" y="672670"/>
            <a:ext cx="2937934" cy="380880"/>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inherit"/>
                <a:cs typeface="Arial" panose="020B0604020202020204" pitchFamily="34" charset="0"/>
              </a:rPr>
              <a:t>How about contribution from each city ?</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inherit"/>
              <a:cs typeface="Arial" panose="020B0604020202020204" pitchFamily="34" charset="0"/>
            </a:endParaRPr>
          </a:p>
        </p:txBody>
      </p:sp>
      <p:pic>
        <p:nvPicPr>
          <p:cNvPr id="12" name="Picture 11">
            <a:extLst>
              <a:ext uri="{FF2B5EF4-FFF2-40B4-BE49-F238E27FC236}">
                <a16:creationId xmlns:a16="http://schemas.microsoft.com/office/drawing/2014/main" id="{B22E2060-C030-4648-9EA9-D197AC6962D0}"/>
              </a:ext>
            </a:extLst>
          </p:cNvPr>
          <p:cNvPicPr>
            <a:picLocks noChangeAspect="1"/>
          </p:cNvPicPr>
          <p:nvPr/>
        </p:nvPicPr>
        <p:blipFill>
          <a:blip r:embed="rId4"/>
          <a:stretch>
            <a:fillRect/>
          </a:stretch>
        </p:blipFill>
        <p:spPr>
          <a:xfrm>
            <a:off x="4940836" y="1020056"/>
            <a:ext cx="2881509" cy="2990787"/>
          </a:xfrm>
          <a:prstGeom prst="rect">
            <a:avLst/>
          </a:prstGeom>
        </p:spPr>
      </p:pic>
      <p:sp>
        <p:nvSpPr>
          <p:cNvPr id="13" name="Rectangle 1">
            <a:extLst>
              <a:ext uri="{FF2B5EF4-FFF2-40B4-BE49-F238E27FC236}">
                <a16:creationId xmlns:a16="http://schemas.microsoft.com/office/drawing/2014/main" id="{5ED1A849-E5D6-4DCB-8C0E-4AA18B6EA350}"/>
              </a:ext>
            </a:extLst>
          </p:cNvPr>
          <p:cNvSpPr>
            <a:spLocks noChangeArrowheads="1"/>
          </p:cNvSpPr>
          <p:nvPr/>
        </p:nvSpPr>
        <p:spPr bwMode="auto">
          <a:xfrm>
            <a:off x="4879361" y="3986611"/>
            <a:ext cx="4022749" cy="719434"/>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inherit"/>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lang="en-US" altLang="en-US" sz="1200" dirty="0">
                <a:latin typeface="inherit"/>
                <a:cs typeface="Arial" panose="020B0604020202020204" pitchFamily="34" charset="0"/>
              </a:rPr>
              <a:t>From 3.636 city we found 274 top city. It will give us more insight for next step when cluster / segment customer has defined.</a:t>
            </a:r>
          </a:p>
        </p:txBody>
      </p:sp>
      <p:grpSp>
        <p:nvGrpSpPr>
          <p:cNvPr id="14" name="Google Shape;788;p26">
            <a:extLst>
              <a:ext uri="{FF2B5EF4-FFF2-40B4-BE49-F238E27FC236}">
                <a16:creationId xmlns:a16="http://schemas.microsoft.com/office/drawing/2014/main" id="{44C0EDE5-FC2D-45A5-8881-AD1BFC900C28}"/>
              </a:ext>
            </a:extLst>
          </p:cNvPr>
          <p:cNvGrpSpPr/>
          <p:nvPr/>
        </p:nvGrpSpPr>
        <p:grpSpPr>
          <a:xfrm>
            <a:off x="8224811" y="131077"/>
            <a:ext cx="738772" cy="1582734"/>
            <a:chOff x="5818974" y="1273317"/>
            <a:chExt cx="1367100" cy="3578758"/>
          </a:xfrm>
        </p:grpSpPr>
        <p:sp>
          <p:nvSpPr>
            <p:cNvPr id="15" name="Google Shape;789;p26">
              <a:extLst>
                <a:ext uri="{FF2B5EF4-FFF2-40B4-BE49-F238E27FC236}">
                  <a16:creationId xmlns:a16="http://schemas.microsoft.com/office/drawing/2014/main" id="{4C5DE4B7-ACA2-4497-95F6-CC29D4204234}"/>
                </a:ext>
              </a:extLst>
            </p:cNvPr>
            <p:cNvSpPr/>
            <p:nvPr/>
          </p:nvSpPr>
          <p:spPr>
            <a:xfrm>
              <a:off x="5818974" y="4551775"/>
              <a:ext cx="1367100" cy="3003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0;p26">
              <a:extLst>
                <a:ext uri="{FF2B5EF4-FFF2-40B4-BE49-F238E27FC236}">
                  <a16:creationId xmlns:a16="http://schemas.microsoft.com/office/drawing/2014/main" id="{42B95551-BE25-48DF-8148-823FACD21595}"/>
                </a:ext>
              </a:extLst>
            </p:cNvPr>
            <p:cNvSpPr/>
            <p:nvPr/>
          </p:nvSpPr>
          <p:spPr>
            <a:xfrm>
              <a:off x="6414043" y="2416900"/>
              <a:ext cx="245020" cy="283845"/>
            </a:xfrm>
            <a:custGeom>
              <a:avLst/>
              <a:gdLst/>
              <a:ahLst/>
              <a:cxnLst/>
              <a:rect l="l" t="t" r="r" b="b"/>
              <a:pathLst>
                <a:path w="13890" h="16091" extrusionOk="0">
                  <a:moveTo>
                    <a:pt x="6098" y="0"/>
                  </a:moveTo>
                  <a:lnTo>
                    <a:pt x="5658" y="27"/>
                  </a:lnTo>
                  <a:lnTo>
                    <a:pt x="5217" y="80"/>
                  </a:lnTo>
                  <a:lnTo>
                    <a:pt x="4790" y="161"/>
                  </a:lnTo>
                  <a:lnTo>
                    <a:pt x="4377" y="267"/>
                  </a:lnTo>
                  <a:lnTo>
                    <a:pt x="3977" y="387"/>
                  </a:lnTo>
                  <a:lnTo>
                    <a:pt x="3590" y="534"/>
                  </a:lnTo>
                  <a:lnTo>
                    <a:pt x="3229" y="694"/>
                  </a:lnTo>
                  <a:lnTo>
                    <a:pt x="2989" y="814"/>
                  </a:lnTo>
                  <a:lnTo>
                    <a:pt x="2763" y="948"/>
                  </a:lnTo>
                  <a:lnTo>
                    <a:pt x="2549" y="1094"/>
                  </a:lnTo>
                  <a:lnTo>
                    <a:pt x="2322" y="1241"/>
                  </a:lnTo>
                  <a:lnTo>
                    <a:pt x="2122" y="1415"/>
                  </a:lnTo>
                  <a:lnTo>
                    <a:pt x="1909" y="1588"/>
                  </a:lnTo>
                  <a:lnTo>
                    <a:pt x="1722" y="1762"/>
                  </a:lnTo>
                  <a:lnTo>
                    <a:pt x="1535" y="1962"/>
                  </a:lnTo>
                  <a:lnTo>
                    <a:pt x="1348" y="2148"/>
                  </a:lnTo>
                  <a:lnTo>
                    <a:pt x="1175" y="2362"/>
                  </a:lnTo>
                  <a:lnTo>
                    <a:pt x="1015" y="2575"/>
                  </a:lnTo>
                  <a:lnTo>
                    <a:pt x="855" y="2789"/>
                  </a:lnTo>
                  <a:lnTo>
                    <a:pt x="721" y="3016"/>
                  </a:lnTo>
                  <a:lnTo>
                    <a:pt x="574" y="3243"/>
                  </a:lnTo>
                  <a:lnTo>
                    <a:pt x="454" y="3469"/>
                  </a:lnTo>
                  <a:lnTo>
                    <a:pt x="334" y="3709"/>
                  </a:lnTo>
                  <a:lnTo>
                    <a:pt x="241" y="3936"/>
                  </a:lnTo>
                  <a:lnTo>
                    <a:pt x="174" y="4176"/>
                  </a:lnTo>
                  <a:lnTo>
                    <a:pt x="107" y="4430"/>
                  </a:lnTo>
                  <a:lnTo>
                    <a:pt x="54" y="4683"/>
                  </a:lnTo>
                  <a:lnTo>
                    <a:pt x="27" y="4937"/>
                  </a:lnTo>
                  <a:lnTo>
                    <a:pt x="14" y="5190"/>
                  </a:lnTo>
                  <a:lnTo>
                    <a:pt x="1" y="5457"/>
                  </a:lnTo>
                  <a:lnTo>
                    <a:pt x="1" y="5711"/>
                  </a:lnTo>
                  <a:lnTo>
                    <a:pt x="27" y="5978"/>
                  </a:lnTo>
                  <a:lnTo>
                    <a:pt x="41" y="6244"/>
                  </a:lnTo>
                  <a:lnTo>
                    <a:pt x="81" y="6511"/>
                  </a:lnTo>
                  <a:lnTo>
                    <a:pt x="121" y="6765"/>
                  </a:lnTo>
                  <a:lnTo>
                    <a:pt x="228" y="7272"/>
                  </a:lnTo>
                  <a:lnTo>
                    <a:pt x="348" y="7752"/>
                  </a:lnTo>
                  <a:lnTo>
                    <a:pt x="5684" y="15277"/>
                  </a:lnTo>
                  <a:lnTo>
                    <a:pt x="5724" y="15370"/>
                  </a:lnTo>
                  <a:lnTo>
                    <a:pt x="5778" y="15450"/>
                  </a:lnTo>
                  <a:lnTo>
                    <a:pt x="5831" y="15531"/>
                  </a:lnTo>
                  <a:lnTo>
                    <a:pt x="5911" y="15597"/>
                  </a:lnTo>
                  <a:lnTo>
                    <a:pt x="5991" y="15664"/>
                  </a:lnTo>
                  <a:lnTo>
                    <a:pt x="6085" y="15717"/>
                  </a:lnTo>
                  <a:lnTo>
                    <a:pt x="6191" y="15771"/>
                  </a:lnTo>
                  <a:lnTo>
                    <a:pt x="6298" y="15824"/>
                  </a:lnTo>
                  <a:lnTo>
                    <a:pt x="6538" y="15904"/>
                  </a:lnTo>
                  <a:lnTo>
                    <a:pt x="6792" y="15971"/>
                  </a:lnTo>
                  <a:lnTo>
                    <a:pt x="7072" y="16024"/>
                  </a:lnTo>
                  <a:lnTo>
                    <a:pt x="7366" y="16064"/>
                  </a:lnTo>
                  <a:lnTo>
                    <a:pt x="7659" y="16078"/>
                  </a:lnTo>
                  <a:lnTo>
                    <a:pt x="7953" y="16091"/>
                  </a:lnTo>
                  <a:lnTo>
                    <a:pt x="8513" y="16091"/>
                  </a:lnTo>
                  <a:lnTo>
                    <a:pt x="9007" y="16064"/>
                  </a:lnTo>
                  <a:lnTo>
                    <a:pt x="9393" y="16011"/>
                  </a:lnTo>
                  <a:lnTo>
                    <a:pt x="9634" y="15971"/>
                  </a:lnTo>
                  <a:lnTo>
                    <a:pt x="9874" y="15917"/>
                  </a:lnTo>
                  <a:lnTo>
                    <a:pt x="10114" y="15851"/>
                  </a:lnTo>
                  <a:lnTo>
                    <a:pt x="10354" y="15771"/>
                  </a:lnTo>
                  <a:lnTo>
                    <a:pt x="10594" y="15677"/>
                  </a:lnTo>
                  <a:lnTo>
                    <a:pt x="10834" y="15571"/>
                  </a:lnTo>
                  <a:lnTo>
                    <a:pt x="11061" y="15450"/>
                  </a:lnTo>
                  <a:lnTo>
                    <a:pt x="11288" y="15317"/>
                  </a:lnTo>
                  <a:lnTo>
                    <a:pt x="11502" y="15184"/>
                  </a:lnTo>
                  <a:lnTo>
                    <a:pt x="11702" y="15037"/>
                  </a:lnTo>
                  <a:lnTo>
                    <a:pt x="11902" y="14863"/>
                  </a:lnTo>
                  <a:lnTo>
                    <a:pt x="12089" y="14703"/>
                  </a:lnTo>
                  <a:lnTo>
                    <a:pt x="12262" y="14517"/>
                  </a:lnTo>
                  <a:lnTo>
                    <a:pt x="12422" y="14330"/>
                  </a:lnTo>
                  <a:lnTo>
                    <a:pt x="12569" y="14130"/>
                  </a:lnTo>
                  <a:lnTo>
                    <a:pt x="12702" y="13916"/>
                  </a:lnTo>
                  <a:lnTo>
                    <a:pt x="12929" y="13503"/>
                  </a:lnTo>
                  <a:lnTo>
                    <a:pt x="13143" y="13062"/>
                  </a:lnTo>
                  <a:lnTo>
                    <a:pt x="13343" y="12609"/>
                  </a:lnTo>
                  <a:lnTo>
                    <a:pt x="13516" y="12155"/>
                  </a:lnTo>
                  <a:lnTo>
                    <a:pt x="13663" y="11675"/>
                  </a:lnTo>
                  <a:lnTo>
                    <a:pt x="13716" y="11435"/>
                  </a:lnTo>
                  <a:lnTo>
                    <a:pt x="13770" y="11208"/>
                  </a:lnTo>
                  <a:lnTo>
                    <a:pt x="13810" y="10968"/>
                  </a:lnTo>
                  <a:lnTo>
                    <a:pt x="13850" y="10727"/>
                  </a:lnTo>
                  <a:lnTo>
                    <a:pt x="13876" y="10487"/>
                  </a:lnTo>
                  <a:lnTo>
                    <a:pt x="13890" y="10247"/>
                  </a:lnTo>
                  <a:lnTo>
                    <a:pt x="13890" y="9700"/>
                  </a:lnTo>
                  <a:lnTo>
                    <a:pt x="13863" y="9140"/>
                  </a:lnTo>
                  <a:lnTo>
                    <a:pt x="13823" y="8566"/>
                  </a:lnTo>
                  <a:lnTo>
                    <a:pt x="13756" y="7992"/>
                  </a:lnTo>
                  <a:lnTo>
                    <a:pt x="13663" y="7419"/>
                  </a:lnTo>
                  <a:lnTo>
                    <a:pt x="13530" y="6858"/>
                  </a:lnTo>
                  <a:lnTo>
                    <a:pt x="13463" y="6591"/>
                  </a:lnTo>
                  <a:lnTo>
                    <a:pt x="13383" y="6325"/>
                  </a:lnTo>
                  <a:lnTo>
                    <a:pt x="13303" y="6058"/>
                  </a:lnTo>
                  <a:lnTo>
                    <a:pt x="13209" y="5804"/>
                  </a:lnTo>
                  <a:lnTo>
                    <a:pt x="13116" y="5591"/>
                  </a:lnTo>
                  <a:lnTo>
                    <a:pt x="13009" y="5377"/>
                  </a:lnTo>
                  <a:lnTo>
                    <a:pt x="12889" y="5164"/>
                  </a:lnTo>
                  <a:lnTo>
                    <a:pt x="12756" y="4977"/>
                  </a:lnTo>
                  <a:lnTo>
                    <a:pt x="12609" y="4777"/>
                  </a:lnTo>
                  <a:lnTo>
                    <a:pt x="12462" y="4590"/>
                  </a:lnTo>
                  <a:lnTo>
                    <a:pt x="12289" y="4417"/>
                  </a:lnTo>
                  <a:lnTo>
                    <a:pt x="12129" y="4243"/>
                  </a:lnTo>
                  <a:lnTo>
                    <a:pt x="11768" y="3910"/>
                  </a:lnTo>
                  <a:lnTo>
                    <a:pt x="11408" y="3589"/>
                  </a:lnTo>
                  <a:lnTo>
                    <a:pt x="10688" y="2962"/>
                  </a:lnTo>
                  <a:lnTo>
                    <a:pt x="10501" y="2776"/>
                  </a:lnTo>
                  <a:lnTo>
                    <a:pt x="10341" y="2589"/>
                  </a:lnTo>
                  <a:lnTo>
                    <a:pt x="10194" y="2389"/>
                  </a:lnTo>
                  <a:lnTo>
                    <a:pt x="10061" y="2175"/>
                  </a:lnTo>
                  <a:lnTo>
                    <a:pt x="9794" y="1748"/>
                  </a:lnTo>
                  <a:lnTo>
                    <a:pt x="9660" y="1535"/>
                  </a:lnTo>
                  <a:lnTo>
                    <a:pt x="9500" y="1335"/>
                  </a:lnTo>
                  <a:lnTo>
                    <a:pt x="9367" y="1175"/>
                  </a:lnTo>
                  <a:lnTo>
                    <a:pt x="9220" y="1014"/>
                  </a:lnTo>
                  <a:lnTo>
                    <a:pt x="9060" y="881"/>
                  </a:lnTo>
                  <a:lnTo>
                    <a:pt x="8900" y="748"/>
                  </a:lnTo>
                  <a:lnTo>
                    <a:pt x="8726" y="641"/>
                  </a:lnTo>
                  <a:lnTo>
                    <a:pt x="8553" y="534"/>
                  </a:lnTo>
                  <a:lnTo>
                    <a:pt x="8366" y="441"/>
                  </a:lnTo>
                  <a:lnTo>
                    <a:pt x="8179" y="347"/>
                  </a:lnTo>
                  <a:lnTo>
                    <a:pt x="7979" y="267"/>
                  </a:lnTo>
                  <a:lnTo>
                    <a:pt x="7779" y="214"/>
                  </a:lnTo>
                  <a:lnTo>
                    <a:pt x="7579" y="147"/>
                  </a:lnTo>
                  <a:lnTo>
                    <a:pt x="7379" y="107"/>
                  </a:lnTo>
                  <a:lnTo>
                    <a:pt x="7165" y="67"/>
                  </a:lnTo>
                  <a:lnTo>
                    <a:pt x="6952" y="40"/>
                  </a:lnTo>
                  <a:lnTo>
                    <a:pt x="6738" y="14"/>
                  </a:lnTo>
                  <a:lnTo>
                    <a:pt x="6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1;p26">
              <a:extLst>
                <a:ext uri="{FF2B5EF4-FFF2-40B4-BE49-F238E27FC236}">
                  <a16:creationId xmlns:a16="http://schemas.microsoft.com/office/drawing/2014/main" id="{EF11573E-DA16-4EF0-9953-A17FE2447A9A}"/>
                </a:ext>
              </a:extLst>
            </p:cNvPr>
            <p:cNvSpPr/>
            <p:nvPr/>
          </p:nvSpPr>
          <p:spPr>
            <a:xfrm>
              <a:off x="5921693" y="1273317"/>
              <a:ext cx="1186890" cy="1133017"/>
            </a:xfrm>
            <a:custGeom>
              <a:avLst/>
              <a:gdLst/>
              <a:ahLst/>
              <a:cxnLst/>
              <a:rect l="l" t="t" r="r" b="b"/>
              <a:pathLst>
                <a:path w="67284" h="64230" extrusionOk="0">
                  <a:moveTo>
                    <a:pt x="33475" y="0"/>
                  </a:moveTo>
                  <a:lnTo>
                    <a:pt x="33315" y="14"/>
                  </a:lnTo>
                  <a:lnTo>
                    <a:pt x="33155" y="40"/>
                  </a:lnTo>
                  <a:lnTo>
                    <a:pt x="33008" y="81"/>
                  </a:lnTo>
                  <a:lnTo>
                    <a:pt x="32848" y="121"/>
                  </a:lnTo>
                  <a:lnTo>
                    <a:pt x="32701" y="187"/>
                  </a:lnTo>
                  <a:lnTo>
                    <a:pt x="32555" y="254"/>
                  </a:lnTo>
                  <a:lnTo>
                    <a:pt x="32408" y="334"/>
                  </a:lnTo>
                  <a:lnTo>
                    <a:pt x="32261" y="414"/>
                  </a:lnTo>
                  <a:lnTo>
                    <a:pt x="32128" y="521"/>
                  </a:lnTo>
                  <a:lnTo>
                    <a:pt x="32008" y="628"/>
                  </a:lnTo>
                  <a:lnTo>
                    <a:pt x="31888" y="748"/>
                  </a:lnTo>
                  <a:lnTo>
                    <a:pt x="31768" y="881"/>
                  </a:lnTo>
                  <a:lnTo>
                    <a:pt x="31674" y="1028"/>
                  </a:lnTo>
                  <a:lnTo>
                    <a:pt x="31567" y="1175"/>
                  </a:lnTo>
                  <a:lnTo>
                    <a:pt x="31487" y="1335"/>
                  </a:lnTo>
                  <a:lnTo>
                    <a:pt x="22948" y="18626"/>
                  </a:lnTo>
                  <a:lnTo>
                    <a:pt x="22882" y="18759"/>
                  </a:lnTo>
                  <a:lnTo>
                    <a:pt x="22802" y="18879"/>
                  </a:lnTo>
                  <a:lnTo>
                    <a:pt x="22722" y="19000"/>
                  </a:lnTo>
                  <a:lnTo>
                    <a:pt x="22628" y="19120"/>
                  </a:lnTo>
                  <a:lnTo>
                    <a:pt x="22535" y="19226"/>
                  </a:lnTo>
                  <a:lnTo>
                    <a:pt x="22428" y="19320"/>
                  </a:lnTo>
                  <a:lnTo>
                    <a:pt x="22321" y="19413"/>
                  </a:lnTo>
                  <a:lnTo>
                    <a:pt x="22215" y="19507"/>
                  </a:lnTo>
                  <a:lnTo>
                    <a:pt x="22095" y="19587"/>
                  </a:lnTo>
                  <a:lnTo>
                    <a:pt x="21961" y="19667"/>
                  </a:lnTo>
                  <a:lnTo>
                    <a:pt x="21841" y="19733"/>
                  </a:lnTo>
                  <a:lnTo>
                    <a:pt x="21708" y="19787"/>
                  </a:lnTo>
                  <a:lnTo>
                    <a:pt x="21574" y="19840"/>
                  </a:lnTo>
                  <a:lnTo>
                    <a:pt x="21427" y="19880"/>
                  </a:lnTo>
                  <a:lnTo>
                    <a:pt x="21281" y="19920"/>
                  </a:lnTo>
                  <a:lnTo>
                    <a:pt x="21134" y="19947"/>
                  </a:lnTo>
                  <a:lnTo>
                    <a:pt x="2068" y="22709"/>
                  </a:lnTo>
                  <a:lnTo>
                    <a:pt x="1881" y="22749"/>
                  </a:lnTo>
                  <a:lnTo>
                    <a:pt x="1708" y="22789"/>
                  </a:lnTo>
                  <a:lnTo>
                    <a:pt x="1535" y="22842"/>
                  </a:lnTo>
                  <a:lnTo>
                    <a:pt x="1374" y="22909"/>
                  </a:lnTo>
                  <a:lnTo>
                    <a:pt x="1228" y="22989"/>
                  </a:lnTo>
                  <a:lnTo>
                    <a:pt x="1081" y="23082"/>
                  </a:lnTo>
                  <a:lnTo>
                    <a:pt x="947" y="23176"/>
                  </a:lnTo>
                  <a:lnTo>
                    <a:pt x="814" y="23282"/>
                  </a:lnTo>
                  <a:lnTo>
                    <a:pt x="707" y="23389"/>
                  </a:lnTo>
                  <a:lnTo>
                    <a:pt x="587" y="23509"/>
                  </a:lnTo>
                  <a:lnTo>
                    <a:pt x="494" y="23643"/>
                  </a:lnTo>
                  <a:lnTo>
                    <a:pt x="400" y="23776"/>
                  </a:lnTo>
                  <a:lnTo>
                    <a:pt x="307" y="23909"/>
                  </a:lnTo>
                  <a:lnTo>
                    <a:pt x="240" y="24056"/>
                  </a:lnTo>
                  <a:lnTo>
                    <a:pt x="174" y="24203"/>
                  </a:lnTo>
                  <a:lnTo>
                    <a:pt x="120" y="24350"/>
                  </a:lnTo>
                  <a:lnTo>
                    <a:pt x="80" y="24510"/>
                  </a:lnTo>
                  <a:lnTo>
                    <a:pt x="40" y="24657"/>
                  </a:lnTo>
                  <a:lnTo>
                    <a:pt x="14" y="24817"/>
                  </a:lnTo>
                  <a:lnTo>
                    <a:pt x="0" y="24977"/>
                  </a:lnTo>
                  <a:lnTo>
                    <a:pt x="0" y="25150"/>
                  </a:lnTo>
                  <a:lnTo>
                    <a:pt x="14" y="25310"/>
                  </a:lnTo>
                  <a:lnTo>
                    <a:pt x="27" y="25470"/>
                  </a:lnTo>
                  <a:lnTo>
                    <a:pt x="54" y="25631"/>
                  </a:lnTo>
                  <a:lnTo>
                    <a:pt x="94" y="25791"/>
                  </a:lnTo>
                  <a:lnTo>
                    <a:pt x="147" y="25951"/>
                  </a:lnTo>
                  <a:lnTo>
                    <a:pt x="214" y="26097"/>
                  </a:lnTo>
                  <a:lnTo>
                    <a:pt x="294" y="26258"/>
                  </a:lnTo>
                  <a:lnTo>
                    <a:pt x="387" y="26404"/>
                  </a:lnTo>
                  <a:lnTo>
                    <a:pt x="481" y="26551"/>
                  </a:lnTo>
                  <a:lnTo>
                    <a:pt x="601" y="26685"/>
                  </a:lnTo>
                  <a:lnTo>
                    <a:pt x="734" y="26818"/>
                  </a:lnTo>
                  <a:lnTo>
                    <a:pt x="14530" y="40280"/>
                  </a:lnTo>
                  <a:lnTo>
                    <a:pt x="14636" y="40387"/>
                  </a:lnTo>
                  <a:lnTo>
                    <a:pt x="14730" y="40494"/>
                  </a:lnTo>
                  <a:lnTo>
                    <a:pt x="14823" y="40614"/>
                  </a:lnTo>
                  <a:lnTo>
                    <a:pt x="14903" y="40734"/>
                  </a:lnTo>
                  <a:lnTo>
                    <a:pt x="14970" y="40854"/>
                  </a:lnTo>
                  <a:lnTo>
                    <a:pt x="15037" y="40987"/>
                  </a:lnTo>
                  <a:lnTo>
                    <a:pt x="15090" y="41121"/>
                  </a:lnTo>
                  <a:lnTo>
                    <a:pt x="15143" y="41254"/>
                  </a:lnTo>
                  <a:lnTo>
                    <a:pt x="15183" y="41387"/>
                  </a:lnTo>
                  <a:lnTo>
                    <a:pt x="15210" y="41534"/>
                  </a:lnTo>
                  <a:lnTo>
                    <a:pt x="15237" y="41681"/>
                  </a:lnTo>
                  <a:lnTo>
                    <a:pt x="15250" y="41814"/>
                  </a:lnTo>
                  <a:lnTo>
                    <a:pt x="15263" y="41961"/>
                  </a:lnTo>
                  <a:lnTo>
                    <a:pt x="15263" y="42108"/>
                  </a:lnTo>
                  <a:lnTo>
                    <a:pt x="15250" y="42255"/>
                  </a:lnTo>
                  <a:lnTo>
                    <a:pt x="15223" y="42401"/>
                  </a:lnTo>
                  <a:lnTo>
                    <a:pt x="11968" y="61401"/>
                  </a:lnTo>
                  <a:lnTo>
                    <a:pt x="11941" y="61587"/>
                  </a:lnTo>
                  <a:lnTo>
                    <a:pt x="11928" y="61774"/>
                  </a:lnTo>
                  <a:lnTo>
                    <a:pt x="11928" y="61948"/>
                  </a:lnTo>
                  <a:lnTo>
                    <a:pt x="11941" y="62121"/>
                  </a:lnTo>
                  <a:lnTo>
                    <a:pt x="11968" y="62281"/>
                  </a:lnTo>
                  <a:lnTo>
                    <a:pt x="12008" y="62455"/>
                  </a:lnTo>
                  <a:lnTo>
                    <a:pt x="12061" y="62601"/>
                  </a:lnTo>
                  <a:lnTo>
                    <a:pt x="12115" y="62761"/>
                  </a:lnTo>
                  <a:lnTo>
                    <a:pt x="12195" y="62908"/>
                  </a:lnTo>
                  <a:lnTo>
                    <a:pt x="12275" y="63055"/>
                  </a:lnTo>
                  <a:lnTo>
                    <a:pt x="12355" y="63188"/>
                  </a:lnTo>
                  <a:lnTo>
                    <a:pt x="12462" y="63322"/>
                  </a:lnTo>
                  <a:lnTo>
                    <a:pt x="12568" y="63442"/>
                  </a:lnTo>
                  <a:lnTo>
                    <a:pt x="12675" y="63549"/>
                  </a:lnTo>
                  <a:lnTo>
                    <a:pt x="12795" y="63655"/>
                  </a:lnTo>
                  <a:lnTo>
                    <a:pt x="12929" y="63762"/>
                  </a:lnTo>
                  <a:lnTo>
                    <a:pt x="13062" y="63855"/>
                  </a:lnTo>
                  <a:lnTo>
                    <a:pt x="13195" y="63935"/>
                  </a:lnTo>
                  <a:lnTo>
                    <a:pt x="13342" y="64002"/>
                  </a:lnTo>
                  <a:lnTo>
                    <a:pt x="13489" y="64069"/>
                  </a:lnTo>
                  <a:lnTo>
                    <a:pt x="13636" y="64122"/>
                  </a:lnTo>
                  <a:lnTo>
                    <a:pt x="13796" y="64162"/>
                  </a:lnTo>
                  <a:lnTo>
                    <a:pt x="13956" y="64189"/>
                  </a:lnTo>
                  <a:lnTo>
                    <a:pt x="14116" y="64216"/>
                  </a:lnTo>
                  <a:lnTo>
                    <a:pt x="14290" y="64229"/>
                  </a:lnTo>
                  <a:lnTo>
                    <a:pt x="14450" y="64216"/>
                  </a:lnTo>
                  <a:lnTo>
                    <a:pt x="14623" y="64202"/>
                  </a:lnTo>
                  <a:lnTo>
                    <a:pt x="14783" y="64176"/>
                  </a:lnTo>
                  <a:lnTo>
                    <a:pt x="14957" y="64136"/>
                  </a:lnTo>
                  <a:lnTo>
                    <a:pt x="15130" y="64082"/>
                  </a:lnTo>
                  <a:lnTo>
                    <a:pt x="15290" y="64016"/>
                  </a:lnTo>
                  <a:lnTo>
                    <a:pt x="15464" y="63935"/>
                  </a:lnTo>
                  <a:lnTo>
                    <a:pt x="32528" y="54970"/>
                  </a:lnTo>
                  <a:lnTo>
                    <a:pt x="32648" y="54903"/>
                  </a:lnTo>
                  <a:lnTo>
                    <a:pt x="32795" y="54850"/>
                  </a:lnTo>
                  <a:lnTo>
                    <a:pt x="32928" y="54796"/>
                  </a:lnTo>
                  <a:lnTo>
                    <a:pt x="33075" y="54770"/>
                  </a:lnTo>
                  <a:lnTo>
                    <a:pt x="33208" y="54729"/>
                  </a:lnTo>
                  <a:lnTo>
                    <a:pt x="33355" y="54716"/>
                  </a:lnTo>
                  <a:lnTo>
                    <a:pt x="33502" y="54703"/>
                  </a:lnTo>
                  <a:lnTo>
                    <a:pt x="33635" y="54689"/>
                  </a:lnTo>
                  <a:lnTo>
                    <a:pt x="33782" y="54703"/>
                  </a:lnTo>
                  <a:lnTo>
                    <a:pt x="33929" y="54716"/>
                  </a:lnTo>
                  <a:lnTo>
                    <a:pt x="34076" y="54729"/>
                  </a:lnTo>
                  <a:lnTo>
                    <a:pt x="34209" y="54770"/>
                  </a:lnTo>
                  <a:lnTo>
                    <a:pt x="34356" y="54796"/>
                  </a:lnTo>
                  <a:lnTo>
                    <a:pt x="34489" y="54850"/>
                  </a:lnTo>
                  <a:lnTo>
                    <a:pt x="34623" y="54903"/>
                  </a:lnTo>
                  <a:lnTo>
                    <a:pt x="34756" y="54970"/>
                  </a:lnTo>
                  <a:lnTo>
                    <a:pt x="51821" y="63935"/>
                  </a:lnTo>
                  <a:lnTo>
                    <a:pt x="51994" y="64016"/>
                  </a:lnTo>
                  <a:lnTo>
                    <a:pt x="52154" y="64082"/>
                  </a:lnTo>
                  <a:lnTo>
                    <a:pt x="52328" y="64136"/>
                  </a:lnTo>
                  <a:lnTo>
                    <a:pt x="52501" y="64176"/>
                  </a:lnTo>
                  <a:lnTo>
                    <a:pt x="52661" y="64202"/>
                  </a:lnTo>
                  <a:lnTo>
                    <a:pt x="52835" y="64216"/>
                  </a:lnTo>
                  <a:lnTo>
                    <a:pt x="52995" y="64229"/>
                  </a:lnTo>
                  <a:lnTo>
                    <a:pt x="53168" y="64216"/>
                  </a:lnTo>
                  <a:lnTo>
                    <a:pt x="53328" y="64189"/>
                  </a:lnTo>
                  <a:lnTo>
                    <a:pt x="53488" y="64162"/>
                  </a:lnTo>
                  <a:lnTo>
                    <a:pt x="53635" y="64122"/>
                  </a:lnTo>
                  <a:lnTo>
                    <a:pt x="53795" y="64069"/>
                  </a:lnTo>
                  <a:lnTo>
                    <a:pt x="53942" y="64002"/>
                  </a:lnTo>
                  <a:lnTo>
                    <a:pt x="54089" y="63935"/>
                  </a:lnTo>
                  <a:lnTo>
                    <a:pt x="54222" y="63855"/>
                  </a:lnTo>
                  <a:lnTo>
                    <a:pt x="54356" y="63762"/>
                  </a:lnTo>
                  <a:lnTo>
                    <a:pt x="54489" y="63655"/>
                  </a:lnTo>
                  <a:lnTo>
                    <a:pt x="54609" y="63549"/>
                  </a:lnTo>
                  <a:lnTo>
                    <a:pt x="54716" y="63442"/>
                  </a:lnTo>
                  <a:lnTo>
                    <a:pt x="54823" y="63322"/>
                  </a:lnTo>
                  <a:lnTo>
                    <a:pt x="54929" y="63188"/>
                  </a:lnTo>
                  <a:lnTo>
                    <a:pt x="55009" y="63055"/>
                  </a:lnTo>
                  <a:lnTo>
                    <a:pt x="55089" y="62908"/>
                  </a:lnTo>
                  <a:lnTo>
                    <a:pt x="55156" y="62761"/>
                  </a:lnTo>
                  <a:lnTo>
                    <a:pt x="55223" y="62601"/>
                  </a:lnTo>
                  <a:lnTo>
                    <a:pt x="55276" y="62455"/>
                  </a:lnTo>
                  <a:lnTo>
                    <a:pt x="55303" y="62281"/>
                  </a:lnTo>
                  <a:lnTo>
                    <a:pt x="55330" y="62121"/>
                  </a:lnTo>
                  <a:lnTo>
                    <a:pt x="55356" y="61948"/>
                  </a:lnTo>
                  <a:lnTo>
                    <a:pt x="55356" y="61774"/>
                  </a:lnTo>
                  <a:lnTo>
                    <a:pt x="55343" y="61587"/>
                  </a:lnTo>
                  <a:lnTo>
                    <a:pt x="55316" y="61401"/>
                  </a:lnTo>
                  <a:lnTo>
                    <a:pt x="52061" y="42401"/>
                  </a:lnTo>
                  <a:lnTo>
                    <a:pt x="52034" y="42255"/>
                  </a:lnTo>
                  <a:lnTo>
                    <a:pt x="52021" y="42108"/>
                  </a:lnTo>
                  <a:lnTo>
                    <a:pt x="52021" y="41961"/>
                  </a:lnTo>
                  <a:lnTo>
                    <a:pt x="52034" y="41814"/>
                  </a:lnTo>
                  <a:lnTo>
                    <a:pt x="52047" y="41681"/>
                  </a:lnTo>
                  <a:lnTo>
                    <a:pt x="52074" y="41534"/>
                  </a:lnTo>
                  <a:lnTo>
                    <a:pt x="52101" y="41387"/>
                  </a:lnTo>
                  <a:lnTo>
                    <a:pt x="52141" y="41254"/>
                  </a:lnTo>
                  <a:lnTo>
                    <a:pt x="52194" y="41121"/>
                  </a:lnTo>
                  <a:lnTo>
                    <a:pt x="52248" y="40987"/>
                  </a:lnTo>
                  <a:lnTo>
                    <a:pt x="52314" y="40854"/>
                  </a:lnTo>
                  <a:lnTo>
                    <a:pt x="52381" y="40734"/>
                  </a:lnTo>
                  <a:lnTo>
                    <a:pt x="52461" y="40614"/>
                  </a:lnTo>
                  <a:lnTo>
                    <a:pt x="52554" y="40494"/>
                  </a:lnTo>
                  <a:lnTo>
                    <a:pt x="52648" y="40387"/>
                  </a:lnTo>
                  <a:lnTo>
                    <a:pt x="52755" y="40280"/>
                  </a:lnTo>
                  <a:lnTo>
                    <a:pt x="66550" y="26818"/>
                  </a:lnTo>
                  <a:lnTo>
                    <a:pt x="66684" y="26685"/>
                  </a:lnTo>
                  <a:lnTo>
                    <a:pt x="66790" y="26551"/>
                  </a:lnTo>
                  <a:lnTo>
                    <a:pt x="66897" y="26404"/>
                  </a:lnTo>
                  <a:lnTo>
                    <a:pt x="66990" y="26258"/>
                  </a:lnTo>
                  <a:lnTo>
                    <a:pt x="67071" y="26097"/>
                  </a:lnTo>
                  <a:lnTo>
                    <a:pt x="67137" y="25951"/>
                  </a:lnTo>
                  <a:lnTo>
                    <a:pt x="67191" y="25791"/>
                  </a:lnTo>
                  <a:lnTo>
                    <a:pt x="67231" y="25631"/>
                  </a:lnTo>
                  <a:lnTo>
                    <a:pt x="67257" y="25470"/>
                  </a:lnTo>
                  <a:lnTo>
                    <a:pt x="67271" y="25310"/>
                  </a:lnTo>
                  <a:lnTo>
                    <a:pt x="67284" y="25150"/>
                  </a:lnTo>
                  <a:lnTo>
                    <a:pt x="67284" y="24977"/>
                  </a:lnTo>
                  <a:lnTo>
                    <a:pt x="67271" y="24817"/>
                  </a:lnTo>
                  <a:lnTo>
                    <a:pt x="67244" y="24657"/>
                  </a:lnTo>
                  <a:lnTo>
                    <a:pt x="67204" y="24510"/>
                  </a:lnTo>
                  <a:lnTo>
                    <a:pt x="67164" y="24350"/>
                  </a:lnTo>
                  <a:lnTo>
                    <a:pt x="67111" y="24203"/>
                  </a:lnTo>
                  <a:lnTo>
                    <a:pt x="67044" y="24056"/>
                  </a:lnTo>
                  <a:lnTo>
                    <a:pt x="66964" y="23909"/>
                  </a:lnTo>
                  <a:lnTo>
                    <a:pt x="66884" y="23776"/>
                  </a:lnTo>
                  <a:lnTo>
                    <a:pt x="66790" y="23643"/>
                  </a:lnTo>
                  <a:lnTo>
                    <a:pt x="66697" y="23509"/>
                  </a:lnTo>
                  <a:lnTo>
                    <a:pt x="66577" y="23389"/>
                  </a:lnTo>
                  <a:lnTo>
                    <a:pt x="66457" y="23282"/>
                  </a:lnTo>
                  <a:lnTo>
                    <a:pt x="66337" y="23176"/>
                  </a:lnTo>
                  <a:lnTo>
                    <a:pt x="66203" y="23082"/>
                  </a:lnTo>
                  <a:lnTo>
                    <a:pt x="66057" y="22989"/>
                  </a:lnTo>
                  <a:lnTo>
                    <a:pt x="65910" y="22909"/>
                  </a:lnTo>
                  <a:lnTo>
                    <a:pt x="65750" y="22842"/>
                  </a:lnTo>
                  <a:lnTo>
                    <a:pt x="65576" y="22789"/>
                  </a:lnTo>
                  <a:lnTo>
                    <a:pt x="65403" y="22749"/>
                  </a:lnTo>
                  <a:lnTo>
                    <a:pt x="65216" y="22709"/>
                  </a:lnTo>
                  <a:lnTo>
                    <a:pt x="46137" y="19947"/>
                  </a:lnTo>
                  <a:lnTo>
                    <a:pt x="46003" y="19920"/>
                  </a:lnTo>
                  <a:lnTo>
                    <a:pt x="45857" y="19880"/>
                  </a:lnTo>
                  <a:lnTo>
                    <a:pt x="45710" y="19840"/>
                  </a:lnTo>
                  <a:lnTo>
                    <a:pt x="45577" y="19787"/>
                  </a:lnTo>
                  <a:lnTo>
                    <a:pt x="45443" y="19733"/>
                  </a:lnTo>
                  <a:lnTo>
                    <a:pt x="45323" y="19667"/>
                  </a:lnTo>
                  <a:lnTo>
                    <a:pt x="45190" y="19587"/>
                  </a:lnTo>
                  <a:lnTo>
                    <a:pt x="45070" y="19507"/>
                  </a:lnTo>
                  <a:lnTo>
                    <a:pt x="44963" y="19413"/>
                  </a:lnTo>
                  <a:lnTo>
                    <a:pt x="44856" y="19320"/>
                  </a:lnTo>
                  <a:lnTo>
                    <a:pt x="44749" y="19226"/>
                  </a:lnTo>
                  <a:lnTo>
                    <a:pt x="44656" y="19120"/>
                  </a:lnTo>
                  <a:lnTo>
                    <a:pt x="44563" y="19000"/>
                  </a:lnTo>
                  <a:lnTo>
                    <a:pt x="44483" y="18879"/>
                  </a:lnTo>
                  <a:lnTo>
                    <a:pt x="44402" y="18759"/>
                  </a:lnTo>
                  <a:lnTo>
                    <a:pt x="44336" y="18626"/>
                  </a:lnTo>
                  <a:lnTo>
                    <a:pt x="35797" y="1335"/>
                  </a:lnTo>
                  <a:lnTo>
                    <a:pt x="35717" y="1175"/>
                  </a:lnTo>
                  <a:lnTo>
                    <a:pt x="35610" y="1028"/>
                  </a:lnTo>
                  <a:lnTo>
                    <a:pt x="35503" y="881"/>
                  </a:lnTo>
                  <a:lnTo>
                    <a:pt x="35397" y="748"/>
                  </a:lnTo>
                  <a:lnTo>
                    <a:pt x="35277" y="628"/>
                  </a:lnTo>
                  <a:lnTo>
                    <a:pt x="35143" y="521"/>
                  </a:lnTo>
                  <a:lnTo>
                    <a:pt x="35010" y="414"/>
                  </a:lnTo>
                  <a:lnTo>
                    <a:pt x="34876" y="334"/>
                  </a:lnTo>
                  <a:lnTo>
                    <a:pt x="34729" y="254"/>
                  </a:lnTo>
                  <a:lnTo>
                    <a:pt x="34583" y="187"/>
                  </a:lnTo>
                  <a:lnTo>
                    <a:pt x="34436" y="121"/>
                  </a:lnTo>
                  <a:lnTo>
                    <a:pt x="34276" y="81"/>
                  </a:lnTo>
                  <a:lnTo>
                    <a:pt x="34116" y="40"/>
                  </a:lnTo>
                  <a:lnTo>
                    <a:pt x="33969" y="14"/>
                  </a:lnTo>
                  <a:lnTo>
                    <a:pt x="33796" y="0"/>
                  </a:lnTo>
                  <a:close/>
                </a:path>
              </a:pathLst>
            </a:custGeom>
            <a:solidFill>
              <a:srgbClr val="FFC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2;p26">
              <a:extLst>
                <a:ext uri="{FF2B5EF4-FFF2-40B4-BE49-F238E27FC236}">
                  <a16:creationId xmlns:a16="http://schemas.microsoft.com/office/drawing/2014/main" id="{B3E6C2CA-2118-46C6-8DA1-F3598FF10227}"/>
                </a:ext>
              </a:extLst>
            </p:cNvPr>
            <p:cNvSpPr/>
            <p:nvPr/>
          </p:nvSpPr>
          <p:spPr>
            <a:xfrm>
              <a:off x="5921693" y="1273317"/>
              <a:ext cx="1186890" cy="1133017"/>
            </a:xfrm>
            <a:custGeom>
              <a:avLst/>
              <a:gdLst/>
              <a:ahLst/>
              <a:cxnLst/>
              <a:rect l="l" t="t" r="r" b="b"/>
              <a:pathLst>
                <a:path w="67284" h="64230" extrusionOk="0">
                  <a:moveTo>
                    <a:pt x="33475" y="0"/>
                  </a:moveTo>
                  <a:lnTo>
                    <a:pt x="33315" y="14"/>
                  </a:lnTo>
                  <a:lnTo>
                    <a:pt x="33155" y="40"/>
                  </a:lnTo>
                  <a:lnTo>
                    <a:pt x="33008" y="81"/>
                  </a:lnTo>
                  <a:lnTo>
                    <a:pt x="32848" y="121"/>
                  </a:lnTo>
                  <a:lnTo>
                    <a:pt x="32701" y="187"/>
                  </a:lnTo>
                  <a:lnTo>
                    <a:pt x="32555" y="254"/>
                  </a:lnTo>
                  <a:lnTo>
                    <a:pt x="32408" y="334"/>
                  </a:lnTo>
                  <a:lnTo>
                    <a:pt x="32261" y="414"/>
                  </a:lnTo>
                  <a:lnTo>
                    <a:pt x="32128" y="521"/>
                  </a:lnTo>
                  <a:lnTo>
                    <a:pt x="32008" y="628"/>
                  </a:lnTo>
                  <a:lnTo>
                    <a:pt x="31888" y="748"/>
                  </a:lnTo>
                  <a:lnTo>
                    <a:pt x="31768" y="881"/>
                  </a:lnTo>
                  <a:lnTo>
                    <a:pt x="31674" y="1028"/>
                  </a:lnTo>
                  <a:lnTo>
                    <a:pt x="31567" y="1175"/>
                  </a:lnTo>
                  <a:lnTo>
                    <a:pt x="31487" y="1335"/>
                  </a:lnTo>
                  <a:lnTo>
                    <a:pt x="22948" y="18626"/>
                  </a:lnTo>
                  <a:lnTo>
                    <a:pt x="22882" y="18759"/>
                  </a:lnTo>
                  <a:lnTo>
                    <a:pt x="22802" y="18879"/>
                  </a:lnTo>
                  <a:lnTo>
                    <a:pt x="22722" y="19000"/>
                  </a:lnTo>
                  <a:lnTo>
                    <a:pt x="22628" y="19120"/>
                  </a:lnTo>
                  <a:lnTo>
                    <a:pt x="22535" y="19226"/>
                  </a:lnTo>
                  <a:lnTo>
                    <a:pt x="22428" y="19320"/>
                  </a:lnTo>
                  <a:lnTo>
                    <a:pt x="22321" y="19413"/>
                  </a:lnTo>
                  <a:lnTo>
                    <a:pt x="22215" y="19507"/>
                  </a:lnTo>
                  <a:lnTo>
                    <a:pt x="22095" y="19587"/>
                  </a:lnTo>
                  <a:lnTo>
                    <a:pt x="21961" y="19667"/>
                  </a:lnTo>
                  <a:lnTo>
                    <a:pt x="21841" y="19733"/>
                  </a:lnTo>
                  <a:lnTo>
                    <a:pt x="21708" y="19787"/>
                  </a:lnTo>
                  <a:lnTo>
                    <a:pt x="21574" y="19840"/>
                  </a:lnTo>
                  <a:lnTo>
                    <a:pt x="21427" y="19880"/>
                  </a:lnTo>
                  <a:lnTo>
                    <a:pt x="21281" y="19920"/>
                  </a:lnTo>
                  <a:lnTo>
                    <a:pt x="21134" y="19947"/>
                  </a:lnTo>
                  <a:lnTo>
                    <a:pt x="2068" y="22709"/>
                  </a:lnTo>
                  <a:lnTo>
                    <a:pt x="1881" y="22749"/>
                  </a:lnTo>
                  <a:lnTo>
                    <a:pt x="1708" y="22789"/>
                  </a:lnTo>
                  <a:lnTo>
                    <a:pt x="1535" y="22842"/>
                  </a:lnTo>
                  <a:lnTo>
                    <a:pt x="1374" y="22909"/>
                  </a:lnTo>
                  <a:lnTo>
                    <a:pt x="1228" y="22989"/>
                  </a:lnTo>
                  <a:lnTo>
                    <a:pt x="1081" y="23082"/>
                  </a:lnTo>
                  <a:lnTo>
                    <a:pt x="947" y="23176"/>
                  </a:lnTo>
                  <a:lnTo>
                    <a:pt x="814" y="23282"/>
                  </a:lnTo>
                  <a:lnTo>
                    <a:pt x="707" y="23389"/>
                  </a:lnTo>
                  <a:lnTo>
                    <a:pt x="587" y="23509"/>
                  </a:lnTo>
                  <a:lnTo>
                    <a:pt x="494" y="23643"/>
                  </a:lnTo>
                  <a:lnTo>
                    <a:pt x="400" y="23776"/>
                  </a:lnTo>
                  <a:lnTo>
                    <a:pt x="307" y="23909"/>
                  </a:lnTo>
                  <a:lnTo>
                    <a:pt x="240" y="24056"/>
                  </a:lnTo>
                  <a:lnTo>
                    <a:pt x="174" y="24203"/>
                  </a:lnTo>
                  <a:lnTo>
                    <a:pt x="120" y="24350"/>
                  </a:lnTo>
                  <a:lnTo>
                    <a:pt x="80" y="24510"/>
                  </a:lnTo>
                  <a:lnTo>
                    <a:pt x="40" y="24657"/>
                  </a:lnTo>
                  <a:lnTo>
                    <a:pt x="14" y="24817"/>
                  </a:lnTo>
                  <a:lnTo>
                    <a:pt x="0" y="24977"/>
                  </a:lnTo>
                  <a:lnTo>
                    <a:pt x="0" y="25150"/>
                  </a:lnTo>
                  <a:lnTo>
                    <a:pt x="14" y="25310"/>
                  </a:lnTo>
                  <a:lnTo>
                    <a:pt x="27" y="25470"/>
                  </a:lnTo>
                  <a:lnTo>
                    <a:pt x="54" y="25631"/>
                  </a:lnTo>
                  <a:lnTo>
                    <a:pt x="94" y="25791"/>
                  </a:lnTo>
                  <a:lnTo>
                    <a:pt x="147" y="25951"/>
                  </a:lnTo>
                  <a:lnTo>
                    <a:pt x="214" y="26097"/>
                  </a:lnTo>
                  <a:lnTo>
                    <a:pt x="294" y="26258"/>
                  </a:lnTo>
                  <a:lnTo>
                    <a:pt x="387" y="26404"/>
                  </a:lnTo>
                  <a:lnTo>
                    <a:pt x="481" y="26551"/>
                  </a:lnTo>
                  <a:lnTo>
                    <a:pt x="601" y="26685"/>
                  </a:lnTo>
                  <a:lnTo>
                    <a:pt x="734" y="26818"/>
                  </a:lnTo>
                  <a:lnTo>
                    <a:pt x="14530" y="40280"/>
                  </a:lnTo>
                  <a:lnTo>
                    <a:pt x="14636" y="40387"/>
                  </a:lnTo>
                  <a:lnTo>
                    <a:pt x="14730" y="40494"/>
                  </a:lnTo>
                  <a:lnTo>
                    <a:pt x="14823" y="40614"/>
                  </a:lnTo>
                  <a:lnTo>
                    <a:pt x="14903" y="40734"/>
                  </a:lnTo>
                  <a:lnTo>
                    <a:pt x="14970" y="40854"/>
                  </a:lnTo>
                  <a:lnTo>
                    <a:pt x="15037" y="40987"/>
                  </a:lnTo>
                  <a:lnTo>
                    <a:pt x="15090" y="41121"/>
                  </a:lnTo>
                  <a:lnTo>
                    <a:pt x="15143" y="41254"/>
                  </a:lnTo>
                  <a:lnTo>
                    <a:pt x="15183" y="41387"/>
                  </a:lnTo>
                  <a:lnTo>
                    <a:pt x="15210" y="41534"/>
                  </a:lnTo>
                  <a:lnTo>
                    <a:pt x="15237" y="41681"/>
                  </a:lnTo>
                  <a:lnTo>
                    <a:pt x="15250" y="41814"/>
                  </a:lnTo>
                  <a:lnTo>
                    <a:pt x="15263" y="41961"/>
                  </a:lnTo>
                  <a:lnTo>
                    <a:pt x="15263" y="42108"/>
                  </a:lnTo>
                  <a:lnTo>
                    <a:pt x="15250" y="42255"/>
                  </a:lnTo>
                  <a:lnTo>
                    <a:pt x="15223" y="42401"/>
                  </a:lnTo>
                  <a:lnTo>
                    <a:pt x="11968" y="61401"/>
                  </a:lnTo>
                  <a:lnTo>
                    <a:pt x="11941" y="61587"/>
                  </a:lnTo>
                  <a:lnTo>
                    <a:pt x="11928" y="61774"/>
                  </a:lnTo>
                  <a:lnTo>
                    <a:pt x="11928" y="61948"/>
                  </a:lnTo>
                  <a:lnTo>
                    <a:pt x="11941" y="62121"/>
                  </a:lnTo>
                  <a:lnTo>
                    <a:pt x="11968" y="62281"/>
                  </a:lnTo>
                  <a:lnTo>
                    <a:pt x="12008" y="62455"/>
                  </a:lnTo>
                  <a:lnTo>
                    <a:pt x="12061" y="62601"/>
                  </a:lnTo>
                  <a:lnTo>
                    <a:pt x="12115" y="62761"/>
                  </a:lnTo>
                  <a:lnTo>
                    <a:pt x="12195" y="62908"/>
                  </a:lnTo>
                  <a:lnTo>
                    <a:pt x="12275" y="63055"/>
                  </a:lnTo>
                  <a:lnTo>
                    <a:pt x="12355" y="63188"/>
                  </a:lnTo>
                  <a:lnTo>
                    <a:pt x="12462" y="63322"/>
                  </a:lnTo>
                  <a:lnTo>
                    <a:pt x="12568" y="63442"/>
                  </a:lnTo>
                  <a:lnTo>
                    <a:pt x="12675" y="63549"/>
                  </a:lnTo>
                  <a:lnTo>
                    <a:pt x="12795" y="63655"/>
                  </a:lnTo>
                  <a:lnTo>
                    <a:pt x="12929" y="63762"/>
                  </a:lnTo>
                  <a:lnTo>
                    <a:pt x="13062" y="63855"/>
                  </a:lnTo>
                  <a:lnTo>
                    <a:pt x="13195" y="63935"/>
                  </a:lnTo>
                  <a:lnTo>
                    <a:pt x="13342" y="64002"/>
                  </a:lnTo>
                  <a:lnTo>
                    <a:pt x="13489" y="64069"/>
                  </a:lnTo>
                  <a:lnTo>
                    <a:pt x="13636" y="64122"/>
                  </a:lnTo>
                  <a:lnTo>
                    <a:pt x="13796" y="64162"/>
                  </a:lnTo>
                  <a:lnTo>
                    <a:pt x="13956" y="64189"/>
                  </a:lnTo>
                  <a:lnTo>
                    <a:pt x="14116" y="64216"/>
                  </a:lnTo>
                  <a:lnTo>
                    <a:pt x="14290" y="64229"/>
                  </a:lnTo>
                  <a:lnTo>
                    <a:pt x="14450" y="64216"/>
                  </a:lnTo>
                  <a:lnTo>
                    <a:pt x="14623" y="64202"/>
                  </a:lnTo>
                  <a:lnTo>
                    <a:pt x="14783" y="64176"/>
                  </a:lnTo>
                  <a:lnTo>
                    <a:pt x="14957" y="64136"/>
                  </a:lnTo>
                  <a:lnTo>
                    <a:pt x="15130" y="64082"/>
                  </a:lnTo>
                  <a:lnTo>
                    <a:pt x="15290" y="64016"/>
                  </a:lnTo>
                  <a:lnTo>
                    <a:pt x="15464" y="63935"/>
                  </a:lnTo>
                  <a:lnTo>
                    <a:pt x="32528" y="54970"/>
                  </a:lnTo>
                  <a:lnTo>
                    <a:pt x="32648" y="54903"/>
                  </a:lnTo>
                  <a:lnTo>
                    <a:pt x="32795" y="54850"/>
                  </a:lnTo>
                  <a:lnTo>
                    <a:pt x="32928" y="54796"/>
                  </a:lnTo>
                  <a:lnTo>
                    <a:pt x="33075" y="54770"/>
                  </a:lnTo>
                  <a:lnTo>
                    <a:pt x="33208" y="54729"/>
                  </a:lnTo>
                  <a:lnTo>
                    <a:pt x="33355" y="54716"/>
                  </a:lnTo>
                  <a:lnTo>
                    <a:pt x="33502" y="54703"/>
                  </a:lnTo>
                  <a:lnTo>
                    <a:pt x="33635" y="54689"/>
                  </a:lnTo>
                  <a:lnTo>
                    <a:pt x="33782" y="54703"/>
                  </a:lnTo>
                  <a:lnTo>
                    <a:pt x="33929" y="54716"/>
                  </a:lnTo>
                  <a:lnTo>
                    <a:pt x="34076" y="54729"/>
                  </a:lnTo>
                  <a:lnTo>
                    <a:pt x="34209" y="54770"/>
                  </a:lnTo>
                  <a:lnTo>
                    <a:pt x="34356" y="54796"/>
                  </a:lnTo>
                  <a:lnTo>
                    <a:pt x="34489" y="54850"/>
                  </a:lnTo>
                  <a:lnTo>
                    <a:pt x="34623" y="54903"/>
                  </a:lnTo>
                  <a:lnTo>
                    <a:pt x="34756" y="54970"/>
                  </a:lnTo>
                  <a:lnTo>
                    <a:pt x="51821" y="63935"/>
                  </a:lnTo>
                  <a:lnTo>
                    <a:pt x="51994" y="64016"/>
                  </a:lnTo>
                  <a:lnTo>
                    <a:pt x="52154" y="64082"/>
                  </a:lnTo>
                  <a:lnTo>
                    <a:pt x="52328" y="64136"/>
                  </a:lnTo>
                  <a:lnTo>
                    <a:pt x="52501" y="64176"/>
                  </a:lnTo>
                  <a:lnTo>
                    <a:pt x="52661" y="64202"/>
                  </a:lnTo>
                  <a:lnTo>
                    <a:pt x="52835" y="64216"/>
                  </a:lnTo>
                  <a:lnTo>
                    <a:pt x="52995" y="64229"/>
                  </a:lnTo>
                  <a:lnTo>
                    <a:pt x="53168" y="64216"/>
                  </a:lnTo>
                  <a:lnTo>
                    <a:pt x="53328" y="64189"/>
                  </a:lnTo>
                  <a:lnTo>
                    <a:pt x="53488" y="64162"/>
                  </a:lnTo>
                  <a:lnTo>
                    <a:pt x="53635" y="64122"/>
                  </a:lnTo>
                  <a:lnTo>
                    <a:pt x="53795" y="64069"/>
                  </a:lnTo>
                  <a:lnTo>
                    <a:pt x="53942" y="64002"/>
                  </a:lnTo>
                  <a:lnTo>
                    <a:pt x="54089" y="63935"/>
                  </a:lnTo>
                  <a:lnTo>
                    <a:pt x="54222" y="63855"/>
                  </a:lnTo>
                  <a:lnTo>
                    <a:pt x="54356" y="63762"/>
                  </a:lnTo>
                  <a:lnTo>
                    <a:pt x="54489" y="63655"/>
                  </a:lnTo>
                  <a:lnTo>
                    <a:pt x="54609" y="63549"/>
                  </a:lnTo>
                  <a:lnTo>
                    <a:pt x="54716" y="63442"/>
                  </a:lnTo>
                  <a:lnTo>
                    <a:pt x="54823" y="63322"/>
                  </a:lnTo>
                  <a:lnTo>
                    <a:pt x="54929" y="63188"/>
                  </a:lnTo>
                  <a:lnTo>
                    <a:pt x="55009" y="63055"/>
                  </a:lnTo>
                  <a:lnTo>
                    <a:pt x="55089" y="62908"/>
                  </a:lnTo>
                  <a:lnTo>
                    <a:pt x="55156" y="62761"/>
                  </a:lnTo>
                  <a:lnTo>
                    <a:pt x="55223" y="62601"/>
                  </a:lnTo>
                  <a:lnTo>
                    <a:pt x="55276" y="62455"/>
                  </a:lnTo>
                  <a:lnTo>
                    <a:pt x="55303" y="62281"/>
                  </a:lnTo>
                  <a:lnTo>
                    <a:pt x="55330" y="62121"/>
                  </a:lnTo>
                  <a:lnTo>
                    <a:pt x="55356" y="61948"/>
                  </a:lnTo>
                  <a:lnTo>
                    <a:pt x="55356" y="61774"/>
                  </a:lnTo>
                  <a:lnTo>
                    <a:pt x="55343" y="61587"/>
                  </a:lnTo>
                  <a:lnTo>
                    <a:pt x="55316" y="61401"/>
                  </a:lnTo>
                  <a:lnTo>
                    <a:pt x="52061" y="42401"/>
                  </a:lnTo>
                  <a:lnTo>
                    <a:pt x="52034" y="42255"/>
                  </a:lnTo>
                  <a:lnTo>
                    <a:pt x="52021" y="42108"/>
                  </a:lnTo>
                  <a:lnTo>
                    <a:pt x="52021" y="41961"/>
                  </a:lnTo>
                  <a:lnTo>
                    <a:pt x="52034" y="41814"/>
                  </a:lnTo>
                  <a:lnTo>
                    <a:pt x="52047" y="41681"/>
                  </a:lnTo>
                  <a:lnTo>
                    <a:pt x="52074" y="41534"/>
                  </a:lnTo>
                  <a:lnTo>
                    <a:pt x="52101" y="41387"/>
                  </a:lnTo>
                  <a:lnTo>
                    <a:pt x="52141" y="41254"/>
                  </a:lnTo>
                  <a:lnTo>
                    <a:pt x="52194" y="41121"/>
                  </a:lnTo>
                  <a:lnTo>
                    <a:pt x="52248" y="40987"/>
                  </a:lnTo>
                  <a:lnTo>
                    <a:pt x="52314" y="40854"/>
                  </a:lnTo>
                  <a:lnTo>
                    <a:pt x="52381" y="40734"/>
                  </a:lnTo>
                  <a:lnTo>
                    <a:pt x="52461" y="40614"/>
                  </a:lnTo>
                  <a:lnTo>
                    <a:pt x="52554" y="40494"/>
                  </a:lnTo>
                  <a:lnTo>
                    <a:pt x="52648" y="40387"/>
                  </a:lnTo>
                  <a:lnTo>
                    <a:pt x="52755" y="40280"/>
                  </a:lnTo>
                  <a:lnTo>
                    <a:pt x="66550" y="26818"/>
                  </a:lnTo>
                  <a:lnTo>
                    <a:pt x="66684" y="26685"/>
                  </a:lnTo>
                  <a:lnTo>
                    <a:pt x="66790" y="26551"/>
                  </a:lnTo>
                  <a:lnTo>
                    <a:pt x="66897" y="26404"/>
                  </a:lnTo>
                  <a:lnTo>
                    <a:pt x="66990" y="26258"/>
                  </a:lnTo>
                  <a:lnTo>
                    <a:pt x="67071" y="26097"/>
                  </a:lnTo>
                  <a:lnTo>
                    <a:pt x="67137" y="25951"/>
                  </a:lnTo>
                  <a:lnTo>
                    <a:pt x="67191" y="25791"/>
                  </a:lnTo>
                  <a:lnTo>
                    <a:pt x="67231" y="25631"/>
                  </a:lnTo>
                  <a:lnTo>
                    <a:pt x="67257" y="25470"/>
                  </a:lnTo>
                  <a:lnTo>
                    <a:pt x="67271" y="25310"/>
                  </a:lnTo>
                  <a:lnTo>
                    <a:pt x="67284" y="25150"/>
                  </a:lnTo>
                  <a:lnTo>
                    <a:pt x="67284" y="24977"/>
                  </a:lnTo>
                  <a:lnTo>
                    <a:pt x="67271" y="24817"/>
                  </a:lnTo>
                  <a:lnTo>
                    <a:pt x="67244" y="24657"/>
                  </a:lnTo>
                  <a:lnTo>
                    <a:pt x="67204" y="24510"/>
                  </a:lnTo>
                  <a:lnTo>
                    <a:pt x="67164" y="24350"/>
                  </a:lnTo>
                  <a:lnTo>
                    <a:pt x="67111" y="24203"/>
                  </a:lnTo>
                  <a:lnTo>
                    <a:pt x="67044" y="24056"/>
                  </a:lnTo>
                  <a:lnTo>
                    <a:pt x="66964" y="23909"/>
                  </a:lnTo>
                  <a:lnTo>
                    <a:pt x="66884" y="23776"/>
                  </a:lnTo>
                  <a:lnTo>
                    <a:pt x="66790" y="23643"/>
                  </a:lnTo>
                  <a:lnTo>
                    <a:pt x="66697" y="23509"/>
                  </a:lnTo>
                  <a:lnTo>
                    <a:pt x="66577" y="23389"/>
                  </a:lnTo>
                  <a:lnTo>
                    <a:pt x="66457" y="23282"/>
                  </a:lnTo>
                  <a:lnTo>
                    <a:pt x="66337" y="23176"/>
                  </a:lnTo>
                  <a:lnTo>
                    <a:pt x="66203" y="23082"/>
                  </a:lnTo>
                  <a:lnTo>
                    <a:pt x="66057" y="22989"/>
                  </a:lnTo>
                  <a:lnTo>
                    <a:pt x="65910" y="22909"/>
                  </a:lnTo>
                  <a:lnTo>
                    <a:pt x="65750" y="22842"/>
                  </a:lnTo>
                  <a:lnTo>
                    <a:pt x="65576" y="22789"/>
                  </a:lnTo>
                  <a:lnTo>
                    <a:pt x="65403" y="22749"/>
                  </a:lnTo>
                  <a:lnTo>
                    <a:pt x="65216" y="22709"/>
                  </a:lnTo>
                  <a:lnTo>
                    <a:pt x="46137" y="19947"/>
                  </a:lnTo>
                  <a:lnTo>
                    <a:pt x="46003" y="19920"/>
                  </a:lnTo>
                  <a:lnTo>
                    <a:pt x="45857" y="19880"/>
                  </a:lnTo>
                  <a:lnTo>
                    <a:pt x="45710" y="19840"/>
                  </a:lnTo>
                  <a:lnTo>
                    <a:pt x="45577" y="19787"/>
                  </a:lnTo>
                  <a:lnTo>
                    <a:pt x="45443" y="19733"/>
                  </a:lnTo>
                  <a:lnTo>
                    <a:pt x="45323" y="19667"/>
                  </a:lnTo>
                  <a:lnTo>
                    <a:pt x="45190" y="19587"/>
                  </a:lnTo>
                  <a:lnTo>
                    <a:pt x="45070" y="19507"/>
                  </a:lnTo>
                  <a:lnTo>
                    <a:pt x="44963" y="19413"/>
                  </a:lnTo>
                  <a:lnTo>
                    <a:pt x="44856" y="19320"/>
                  </a:lnTo>
                  <a:lnTo>
                    <a:pt x="44749" y="19226"/>
                  </a:lnTo>
                  <a:lnTo>
                    <a:pt x="44656" y="19120"/>
                  </a:lnTo>
                  <a:lnTo>
                    <a:pt x="44563" y="19000"/>
                  </a:lnTo>
                  <a:lnTo>
                    <a:pt x="44483" y="18879"/>
                  </a:lnTo>
                  <a:lnTo>
                    <a:pt x="44402" y="18759"/>
                  </a:lnTo>
                  <a:lnTo>
                    <a:pt x="44336" y="18626"/>
                  </a:lnTo>
                  <a:lnTo>
                    <a:pt x="35797" y="1335"/>
                  </a:lnTo>
                  <a:lnTo>
                    <a:pt x="35717" y="1175"/>
                  </a:lnTo>
                  <a:lnTo>
                    <a:pt x="35610" y="1028"/>
                  </a:lnTo>
                  <a:lnTo>
                    <a:pt x="35503" y="881"/>
                  </a:lnTo>
                  <a:lnTo>
                    <a:pt x="35397" y="748"/>
                  </a:lnTo>
                  <a:lnTo>
                    <a:pt x="35277" y="628"/>
                  </a:lnTo>
                  <a:lnTo>
                    <a:pt x="35143" y="521"/>
                  </a:lnTo>
                  <a:lnTo>
                    <a:pt x="35010" y="414"/>
                  </a:lnTo>
                  <a:lnTo>
                    <a:pt x="34876" y="334"/>
                  </a:lnTo>
                  <a:lnTo>
                    <a:pt x="34729" y="254"/>
                  </a:lnTo>
                  <a:lnTo>
                    <a:pt x="34583" y="187"/>
                  </a:lnTo>
                  <a:lnTo>
                    <a:pt x="34436" y="121"/>
                  </a:lnTo>
                  <a:lnTo>
                    <a:pt x="34276" y="81"/>
                  </a:lnTo>
                  <a:lnTo>
                    <a:pt x="34116" y="40"/>
                  </a:lnTo>
                  <a:lnTo>
                    <a:pt x="33969" y="14"/>
                  </a:lnTo>
                  <a:lnTo>
                    <a:pt x="33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3;p26">
              <a:extLst>
                <a:ext uri="{FF2B5EF4-FFF2-40B4-BE49-F238E27FC236}">
                  <a16:creationId xmlns:a16="http://schemas.microsoft.com/office/drawing/2014/main" id="{C62721ED-6C20-4F01-9439-0185FDE30684}"/>
                </a:ext>
              </a:extLst>
            </p:cNvPr>
            <p:cNvSpPr/>
            <p:nvPr/>
          </p:nvSpPr>
          <p:spPr>
            <a:xfrm>
              <a:off x="6125506" y="2321344"/>
              <a:ext cx="200302" cy="142178"/>
            </a:xfrm>
            <a:custGeom>
              <a:avLst/>
              <a:gdLst/>
              <a:ahLst/>
              <a:cxnLst/>
              <a:rect l="l" t="t" r="r" b="b"/>
              <a:pathLst>
                <a:path w="11355" h="8060" extrusionOk="0">
                  <a:moveTo>
                    <a:pt x="10501" y="1"/>
                  </a:moveTo>
                  <a:lnTo>
                    <a:pt x="10380" y="14"/>
                  </a:lnTo>
                  <a:lnTo>
                    <a:pt x="10247" y="27"/>
                  </a:lnTo>
                  <a:lnTo>
                    <a:pt x="10127" y="54"/>
                  </a:lnTo>
                  <a:lnTo>
                    <a:pt x="9994" y="94"/>
                  </a:lnTo>
                  <a:lnTo>
                    <a:pt x="9873" y="134"/>
                  </a:lnTo>
                  <a:lnTo>
                    <a:pt x="9740" y="187"/>
                  </a:lnTo>
                  <a:lnTo>
                    <a:pt x="9500" y="321"/>
                  </a:lnTo>
                  <a:lnTo>
                    <a:pt x="9246" y="481"/>
                  </a:lnTo>
                  <a:lnTo>
                    <a:pt x="9006" y="681"/>
                  </a:lnTo>
                  <a:lnTo>
                    <a:pt x="8766" y="894"/>
                  </a:lnTo>
                  <a:lnTo>
                    <a:pt x="8539" y="1121"/>
                  </a:lnTo>
                  <a:lnTo>
                    <a:pt x="8312" y="1361"/>
                  </a:lnTo>
                  <a:lnTo>
                    <a:pt x="8086" y="1615"/>
                  </a:lnTo>
                  <a:lnTo>
                    <a:pt x="7872" y="1882"/>
                  </a:lnTo>
                  <a:lnTo>
                    <a:pt x="7672" y="2135"/>
                  </a:lnTo>
                  <a:lnTo>
                    <a:pt x="7272" y="2656"/>
                  </a:lnTo>
                  <a:lnTo>
                    <a:pt x="6925" y="3136"/>
                  </a:lnTo>
                  <a:lnTo>
                    <a:pt x="6658" y="2909"/>
                  </a:lnTo>
                  <a:lnTo>
                    <a:pt x="6391" y="2709"/>
                  </a:lnTo>
                  <a:lnTo>
                    <a:pt x="6111" y="2536"/>
                  </a:lnTo>
                  <a:lnTo>
                    <a:pt x="5844" y="2402"/>
                  </a:lnTo>
                  <a:lnTo>
                    <a:pt x="5564" y="2309"/>
                  </a:lnTo>
                  <a:lnTo>
                    <a:pt x="5284" y="2229"/>
                  </a:lnTo>
                  <a:lnTo>
                    <a:pt x="4990" y="2189"/>
                  </a:lnTo>
                  <a:lnTo>
                    <a:pt x="4697" y="2175"/>
                  </a:lnTo>
                  <a:lnTo>
                    <a:pt x="4443" y="2189"/>
                  </a:lnTo>
                  <a:lnTo>
                    <a:pt x="4190" y="2215"/>
                  </a:lnTo>
                  <a:lnTo>
                    <a:pt x="3923" y="2269"/>
                  </a:lnTo>
                  <a:lnTo>
                    <a:pt x="3656" y="2322"/>
                  </a:lnTo>
                  <a:lnTo>
                    <a:pt x="3376" y="2402"/>
                  </a:lnTo>
                  <a:lnTo>
                    <a:pt x="3096" y="2496"/>
                  </a:lnTo>
                  <a:lnTo>
                    <a:pt x="2816" y="2602"/>
                  </a:lnTo>
                  <a:lnTo>
                    <a:pt x="2522" y="2722"/>
                  </a:lnTo>
                  <a:lnTo>
                    <a:pt x="2188" y="2669"/>
                  </a:lnTo>
                  <a:lnTo>
                    <a:pt x="1882" y="2656"/>
                  </a:lnTo>
                  <a:lnTo>
                    <a:pt x="1628" y="2669"/>
                  </a:lnTo>
                  <a:lnTo>
                    <a:pt x="1401" y="2696"/>
                  </a:lnTo>
                  <a:lnTo>
                    <a:pt x="1188" y="2749"/>
                  </a:lnTo>
                  <a:lnTo>
                    <a:pt x="1001" y="2829"/>
                  </a:lnTo>
                  <a:lnTo>
                    <a:pt x="828" y="2909"/>
                  </a:lnTo>
                  <a:lnTo>
                    <a:pt x="681" y="3016"/>
                  </a:lnTo>
                  <a:lnTo>
                    <a:pt x="547" y="3136"/>
                  </a:lnTo>
                  <a:lnTo>
                    <a:pt x="427" y="3283"/>
                  </a:lnTo>
                  <a:lnTo>
                    <a:pt x="321" y="3429"/>
                  </a:lnTo>
                  <a:lnTo>
                    <a:pt x="227" y="3603"/>
                  </a:lnTo>
                  <a:lnTo>
                    <a:pt x="161" y="3776"/>
                  </a:lnTo>
                  <a:lnTo>
                    <a:pt x="94" y="3976"/>
                  </a:lnTo>
                  <a:lnTo>
                    <a:pt x="54" y="4177"/>
                  </a:lnTo>
                  <a:lnTo>
                    <a:pt x="27" y="4390"/>
                  </a:lnTo>
                  <a:lnTo>
                    <a:pt x="0" y="4617"/>
                  </a:lnTo>
                  <a:lnTo>
                    <a:pt x="0" y="4857"/>
                  </a:lnTo>
                  <a:lnTo>
                    <a:pt x="14" y="5217"/>
                  </a:lnTo>
                  <a:lnTo>
                    <a:pt x="54" y="5604"/>
                  </a:lnTo>
                  <a:lnTo>
                    <a:pt x="107" y="5991"/>
                  </a:lnTo>
                  <a:lnTo>
                    <a:pt x="187" y="6405"/>
                  </a:lnTo>
                  <a:lnTo>
                    <a:pt x="294" y="6818"/>
                  </a:lnTo>
                  <a:lnTo>
                    <a:pt x="401" y="7232"/>
                  </a:lnTo>
                  <a:lnTo>
                    <a:pt x="534" y="7646"/>
                  </a:lnTo>
                  <a:lnTo>
                    <a:pt x="681" y="8059"/>
                  </a:lnTo>
                  <a:lnTo>
                    <a:pt x="7258" y="7032"/>
                  </a:lnTo>
                  <a:lnTo>
                    <a:pt x="7752" y="6458"/>
                  </a:lnTo>
                  <a:lnTo>
                    <a:pt x="8366" y="5778"/>
                  </a:lnTo>
                  <a:lnTo>
                    <a:pt x="9046" y="5017"/>
                  </a:lnTo>
                  <a:lnTo>
                    <a:pt x="9393" y="4604"/>
                  </a:lnTo>
                  <a:lnTo>
                    <a:pt x="9727" y="4190"/>
                  </a:lnTo>
                  <a:lnTo>
                    <a:pt x="10047" y="3763"/>
                  </a:lnTo>
                  <a:lnTo>
                    <a:pt x="10354" y="3349"/>
                  </a:lnTo>
                  <a:lnTo>
                    <a:pt x="10621" y="2922"/>
                  </a:lnTo>
                  <a:lnTo>
                    <a:pt x="10874" y="2496"/>
                  </a:lnTo>
                  <a:lnTo>
                    <a:pt x="10968" y="2295"/>
                  </a:lnTo>
                  <a:lnTo>
                    <a:pt x="11074" y="2082"/>
                  </a:lnTo>
                  <a:lnTo>
                    <a:pt x="11154" y="1882"/>
                  </a:lnTo>
                  <a:lnTo>
                    <a:pt x="11221" y="1695"/>
                  </a:lnTo>
                  <a:lnTo>
                    <a:pt x="11274" y="1495"/>
                  </a:lnTo>
                  <a:lnTo>
                    <a:pt x="11314" y="1308"/>
                  </a:lnTo>
                  <a:lnTo>
                    <a:pt x="11341" y="1121"/>
                  </a:lnTo>
                  <a:lnTo>
                    <a:pt x="11354" y="948"/>
                  </a:lnTo>
                  <a:lnTo>
                    <a:pt x="11341" y="828"/>
                  </a:lnTo>
                  <a:lnTo>
                    <a:pt x="11341" y="721"/>
                  </a:lnTo>
                  <a:lnTo>
                    <a:pt x="11314" y="628"/>
                  </a:lnTo>
                  <a:lnTo>
                    <a:pt x="11288" y="534"/>
                  </a:lnTo>
                  <a:lnTo>
                    <a:pt x="11261" y="441"/>
                  </a:lnTo>
                  <a:lnTo>
                    <a:pt x="11221" y="374"/>
                  </a:lnTo>
                  <a:lnTo>
                    <a:pt x="11168" y="294"/>
                  </a:lnTo>
                  <a:lnTo>
                    <a:pt x="11128" y="241"/>
                  </a:lnTo>
                  <a:lnTo>
                    <a:pt x="11061" y="187"/>
                  </a:lnTo>
                  <a:lnTo>
                    <a:pt x="10994" y="134"/>
                  </a:lnTo>
                  <a:lnTo>
                    <a:pt x="10928" y="94"/>
                  </a:lnTo>
                  <a:lnTo>
                    <a:pt x="10847" y="67"/>
                  </a:lnTo>
                  <a:lnTo>
                    <a:pt x="10767" y="41"/>
                  </a:lnTo>
                  <a:lnTo>
                    <a:pt x="10687" y="14"/>
                  </a:lnTo>
                  <a:lnTo>
                    <a:pt x="10501" y="1"/>
                  </a:lnTo>
                  <a:close/>
                </a:path>
              </a:pathLst>
            </a:custGeom>
            <a:solidFill>
              <a:srgbClr val="FF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4;p26">
              <a:extLst>
                <a:ext uri="{FF2B5EF4-FFF2-40B4-BE49-F238E27FC236}">
                  <a16:creationId xmlns:a16="http://schemas.microsoft.com/office/drawing/2014/main" id="{61730B18-0F0A-45F5-A81A-D9616551AF85}"/>
                </a:ext>
              </a:extLst>
            </p:cNvPr>
            <p:cNvSpPr/>
            <p:nvPr/>
          </p:nvSpPr>
          <p:spPr>
            <a:xfrm>
              <a:off x="6704468" y="2321344"/>
              <a:ext cx="200302" cy="142178"/>
            </a:xfrm>
            <a:custGeom>
              <a:avLst/>
              <a:gdLst/>
              <a:ahLst/>
              <a:cxnLst/>
              <a:rect l="l" t="t" r="r" b="b"/>
              <a:pathLst>
                <a:path w="11355" h="8060" extrusionOk="0">
                  <a:moveTo>
                    <a:pt x="855" y="1"/>
                  </a:moveTo>
                  <a:lnTo>
                    <a:pt x="668" y="14"/>
                  </a:lnTo>
                  <a:lnTo>
                    <a:pt x="574" y="41"/>
                  </a:lnTo>
                  <a:lnTo>
                    <a:pt x="494" y="67"/>
                  </a:lnTo>
                  <a:lnTo>
                    <a:pt x="428" y="94"/>
                  </a:lnTo>
                  <a:lnTo>
                    <a:pt x="361" y="134"/>
                  </a:lnTo>
                  <a:lnTo>
                    <a:pt x="294" y="187"/>
                  </a:lnTo>
                  <a:lnTo>
                    <a:pt x="228" y="241"/>
                  </a:lnTo>
                  <a:lnTo>
                    <a:pt x="174" y="294"/>
                  </a:lnTo>
                  <a:lnTo>
                    <a:pt x="134" y="374"/>
                  </a:lnTo>
                  <a:lnTo>
                    <a:pt x="94" y="441"/>
                  </a:lnTo>
                  <a:lnTo>
                    <a:pt x="67" y="534"/>
                  </a:lnTo>
                  <a:lnTo>
                    <a:pt x="41" y="628"/>
                  </a:lnTo>
                  <a:lnTo>
                    <a:pt x="14" y="721"/>
                  </a:lnTo>
                  <a:lnTo>
                    <a:pt x="14" y="828"/>
                  </a:lnTo>
                  <a:lnTo>
                    <a:pt x="1" y="948"/>
                  </a:lnTo>
                  <a:lnTo>
                    <a:pt x="14" y="1121"/>
                  </a:lnTo>
                  <a:lnTo>
                    <a:pt x="41" y="1308"/>
                  </a:lnTo>
                  <a:lnTo>
                    <a:pt x="81" y="1495"/>
                  </a:lnTo>
                  <a:lnTo>
                    <a:pt x="134" y="1695"/>
                  </a:lnTo>
                  <a:lnTo>
                    <a:pt x="201" y="1882"/>
                  </a:lnTo>
                  <a:lnTo>
                    <a:pt x="281" y="2082"/>
                  </a:lnTo>
                  <a:lnTo>
                    <a:pt x="374" y="2295"/>
                  </a:lnTo>
                  <a:lnTo>
                    <a:pt x="481" y="2496"/>
                  </a:lnTo>
                  <a:lnTo>
                    <a:pt x="721" y="2922"/>
                  </a:lnTo>
                  <a:lnTo>
                    <a:pt x="1001" y="3349"/>
                  </a:lnTo>
                  <a:lnTo>
                    <a:pt x="1308" y="3763"/>
                  </a:lnTo>
                  <a:lnTo>
                    <a:pt x="1628" y="4190"/>
                  </a:lnTo>
                  <a:lnTo>
                    <a:pt x="1962" y="4604"/>
                  </a:lnTo>
                  <a:lnTo>
                    <a:pt x="2309" y="5017"/>
                  </a:lnTo>
                  <a:lnTo>
                    <a:pt x="2989" y="5778"/>
                  </a:lnTo>
                  <a:lnTo>
                    <a:pt x="3603" y="6458"/>
                  </a:lnTo>
                  <a:lnTo>
                    <a:pt x="4097" y="7032"/>
                  </a:lnTo>
                  <a:lnTo>
                    <a:pt x="10674" y="8059"/>
                  </a:lnTo>
                  <a:lnTo>
                    <a:pt x="10821" y="7646"/>
                  </a:lnTo>
                  <a:lnTo>
                    <a:pt x="10955" y="7232"/>
                  </a:lnTo>
                  <a:lnTo>
                    <a:pt x="11061" y="6818"/>
                  </a:lnTo>
                  <a:lnTo>
                    <a:pt x="11168" y="6405"/>
                  </a:lnTo>
                  <a:lnTo>
                    <a:pt x="11248" y="5991"/>
                  </a:lnTo>
                  <a:lnTo>
                    <a:pt x="11301" y="5604"/>
                  </a:lnTo>
                  <a:lnTo>
                    <a:pt x="11341" y="5217"/>
                  </a:lnTo>
                  <a:lnTo>
                    <a:pt x="11355" y="4857"/>
                  </a:lnTo>
                  <a:lnTo>
                    <a:pt x="11341" y="4617"/>
                  </a:lnTo>
                  <a:lnTo>
                    <a:pt x="11328" y="4390"/>
                  </a:lnTo>
                  <a:lnTo>
                    <a:pt x="11301" y="4177"/>
                  </a:lnTo>
                  <a:lnTo>
                    <a:pt x="11248" y="3976"/>
                  </a:lnTo>
                  <a:lnTo>
                    <a:pt x="11195" y="3776"/>
                  </a:lnTo>
                  <a:lnTo>
                    <a:pt x="11128" y="3603"/>
                  </a:lnTo>
                  <a:lnTo>
                    <a:pt x="11035" y="3429"/>
                  </a:lnTo>
                  <a:lnTo>
                    <a:pt x="10928" y="3283"/>
                  </a:lnTo>
                  <a:lnTo>
                    <a:pt x="10808" y="3136"/>
                  </a:lnTo>
                  <a:lnTo>
                    <a:pt x="10674" y="3016"/>
                  </a:lnTo>
                  <a:lnTo>
                    <a:pt x="10528" y="2909"/>
                  </a:lnTo>
                  <a:lnTo>
                    <a:pt x="10354" y="2829"/>
                  </a:lnTo>
                  <a:lnTo>
                    <a:pt x="10154" y="2749"/>
                  </a:lnTo>
                  <a:lnTo>
                    <a:pt x="9954" y="2696"/>
                  </a:lnTo>
                  <a:lnTo>
                    <a:pt x="9727" y="2669"/>
                  </a:lnTo>
                  <a:lnTo>
                    <a:pt x="9474" y="2656"/>
                  </a:lnTo>
                  <a:lnTo>
                    <a:pt x="9167" y="2669"/>
                  </a:lnTo>
                  <a:lnTo>
                    <a:pt x="8833" y="2722"/>
                  </a:lnTo>
                  <a:lnTo>
                    <a:pt x="8540" y="2602"/>
                  </a:lnTo>
                  <a:lnTo>
                    <a:pt x="8259" y="2496"/>
                  </a:lnTo>
                  <a:lnTo>
                    <a:pt x="7979" y="2402"/>
                  </a:lnTo>
                  <a:lnTo>
                    <a:pt x="7699" y="2322"/>
                  </a:lnTo>
                  <a:lnTo>
                    <a:pt x="7432" y="2269"/>
                  </a:lnTo>
                  <a:lnTo>
                    <a:pt x="7165" y="2215"/>
                  </a:lnTo>
                  <a:lnTo>
                    <a:pt x="6912" y="2189"/>
                  </a:lnTo>
                  <a:lnTo>
                    <a:pt x="6658" y="2175"/>
                  </a:lnTo>
                  <a:lnTo>
                    <a:pt x="6365" y="2189"/>
                  </a:lnTo>
                  <a:lnTo>
                    <a:pt x="6071" y="2229"/>
                  </a:lnTo>
                  <a:lnTo>
                    <a:pt x="5791" y="2309"/>
                  </a:lnTo>
                  <a:lnTo>
                    <a:pt x="5511" y="2402"/>
                  </a:lnTo>
                  <a:lnTo>
                    <a:pt x="5244" y="2536"/>
                  </a:lnTo>
                  <a:lnTo>
                    <a:pt x="4964" y="2709"/>
                  </a:lnTo>
                  <a:lnTo>
                    <a:pt x="4697" y="2909"/>
                  </a:lnTo>
                  <a:lnTo>
                    <a:pt x="4430" y="3136"/>
                  </a:lnTo>
                  <a:lnTo>
                    <a:pt x="4070" y="2656"/>
                  </a:lnTo>
                  <a:lnTo>
                    <a:pt x="3683" y="2135"/>
                  </a:lnTo>
                  <a:lnTo>
                    <a:pt x="3483" y="1882"/>
                  </a:lnTo>
                  <a:lnTo>
                    <a:pt x="3270" y="1615"/>
                  </a:lnTo>
                  <a:lnTo>
                    <a:pt x="3043" y="1361"/>
                  </a:lnTo>
                  <a:lnTo>
                    <a:pt x="2816" y="1121"/>
                  </a:lnTo>
                  <a:lnTo>
                    <a:pt x="2576" y="894"/>
                  </a:lnTo>
                  <a:lnTo>
                    <a:pt x="2349" y="681"/>
                  </a:lnTo>
                  <a:lnTo>
                    <a:pt x="2095" y="481"/>
                  </a:lnTo>
                  <a:lnTo>
                    <a:pt x="1855" y="321"/>
                  </a:lnTo>
                  <a:lnTo>
                    <a:pt x="1602" y="187"/>
                  </a:lnTo>
                  <a:lnTo>
                    <a:pt x="1482" y="134"/>
                  </a:lnTo>
                  <a:lnTo>
                    <a:pt x="1362" y="94"/>
                  </a:lnTo>
                  <a:lnTo>
                    <a:pt x="1228" y="54"/>
                  </a:lnTo>
                  <a:lnTo>
                    <a:pt x="1108" y="27"/>
                  </a:lnTo>
                  <a:lnTo>
                    <a:pt x="975" y="14"/>
                  </a:lnTo>
                  <a:lnTo>
                    <a:pt x="855" y="1"/>
                  </a:lnTo>
                  <a:close/>
                </a:path>
              </a:pathLst>
            </a:custGeom>
            <a:solidFill>
              <a:srgbClr val="FF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5;p26">
              <a:extLst>
                <a:ext uri="{FF2B5EF4-FFF2-40B4-BE49-F238E27FC236}">
                  <a16:creationId xmlns:a16="http://schemas.microsoft.com/office/drawing/2014/main" id="{D03B31A4-E704-48C0-A7DF-4A39BAD5F2C1}"/>
                </a:ext>
              </a:extLst>
            </p:cNvPr>
            <p:cNvSpPr/>
            <p:nvPr/>
          </p:nvSpPr>
          <p:spPr>
            <a:xfrm>
              <a:off x="6590320" y="4602390"/>
              <a:ext cx="335407" cy="129689"/>
            </a:xfrm>
            <a:custGeom>
              <a:avLst/>
              <a:gdLst/>
              <a:ahLst/>
              <a:cxnLst/>
              <a:rect l="l" t="t" r="r" b="b"/>
              <a:pathLst>
                <a:path w="19014" h="7352" extrusionOk="0">
                  <a:moveTo>
                    <a:pt x="615" y="1"/>
                  </a:moveTo>
                  <a:lnTo>
                    <a:pt x="495" y="347"/>
                  </a:lnTo>
                  <a:lnTo>
                    <a:pt x="388" y="681"/>
                  </a:lnTo>
                  <a:lnTo>
                    <a:pt x="294" y="1028"/>
                  </a:lnTo>
                  <a:lnTo>
                    <a:pt x="214" y="1361"/>
                  </a:lnTo>
                  <a:lnTo>
                    <a:pt x="148" y="1695"/>
                  </a:lnTo>
                  <a:lnTo>
                    <a:pt x="94" y="2029"/>
                  </a:lnTo>
                  <a:lnTo>
                    <a:pt x="54" y="2362"/>
                  </a:lnTo>
                  <a:lnTo>
                    <a:pt x="28" y="2682"/>
                  </a:lnTo>
                  <a:lnTo>
                    <a:pt x="14" y="3003"/>
                  </a:lnTo>
                  <a:lnTo>
                    <a:pt x="1" y="3323"/>
                  </a:lnTo>
                  <a:lnTo>
                    <a:pt x="1" y="3630"/>
                  </a:lnTo>
                  <a:lnTo>
                    <a:pt x="1" y="3923"/>
                  </a:lnTo>
                  <a:lnTo>
                    <a:pt x="41" y="4510"/>
                  </a:lnTo>
                  <a:lnTo>
                    <a:pt x="94" y="5044"/>
                  </a:lnTo>
                  <a:lnTo>
                    <a:pt x="161" y="5537"/>
                  </a:lnTo>
                  <a:lnTo>
                    <a:pt x="254" y="5991"/>
                  </a:lnTo>
                  <a:lnTo>
                    <a:pt x="334" y="6378"/>
                  </a:lnTo>
                  <a:lnTo>
                    <a:pt x="414" y="6712"/>
                  </a:lnTo>
                  <a:lnTo>
                    <a:pt x="561" y="7192"/>
                  </a:lnTo>
                  <a:lnTo>
                    <a:pt x="615" y="7352"/>
                  </a:lnTo>
                  <a:lnTo>
                    <a:pt x="19013" y="7352"/>
                  </a:lnTo>
                  <a:lnTo>
                    <a:pt x="19000" y="6885"/>
                  </a:lnTo>
                  <a:lnTo>
                    <a:pt x="18960" y="6418"/>
                  </a:lnTo>
                  <a:lnTo>
                    <a:pt x="18907" y="5951"/>
                  </a:lnTo>
                  <a:lnTo>
                    <a:pt x="18813" y="5497"/>
                  </a:lnTo>
                  <a:lnTo>
                    <a:pt x="18706" y="5071"/>
                  </a:lnTo>
                  <a:lnTo>
                    <a:pt x="18573" y="4644"/>
                  </a:lnTo>
                  <a:lnTo>
                    <a:pt x="18400" y="4230"/>
                  </a:lnTo>
                  <a:lnTo>
                    <a:pt x="18213" y="3830"/>
                  </a:lnTo>
                  <a:lnTo>
                    <a:pt x="18106" y="3643"/>
                  </a:lnTo>
                  <a:lnTo>
                    <a:pt x="17986" y="3456"/>
                  </a:lnTo>
                  <a:lnTo>
                    <a:pt x="17879" y="3283"/>
                  </a:lnTo>
                  <a:lnTo>
                    <a:pt x="17746" y="3109"/>
                  </a:lnTo>
                  <a:lnTo>
                    <a:pt x="17612" y="2936"/>
                  </a:lnTo>
                  <a:lnTo>
                    <a:pt x="17479" y="2776"/>
                  </a:lnTo>
                  <a:lnTo>
                    <a:pt x="17332" y="2616"/>
                  </a:lnTo>
                  <a:lnTo>
                    <a:pt x="17172" y="2455"/>
                  </a:lnTo>
                  <a:lnTo>
                    <a:pt x="17012" y="2322"/>
                  </a:lnTo>
                  <a:lnTo>
                    <a:pt x="16839" y="2175"/>
                  </a:lnTo>
                  <a:lnTo>
                    <a:pt x="16665" y="2042"/>
                  </a:lnTo>
                  <a:lnTo>
                    <a:pt x="16492" y="1922"/>
                  </a:lnTo>
                  <a:lnTo>
                    <a:pt x="16305" y="1802"/>
                  </a:lnTo>
                  <a:lnTo>
                    <a:pt x="16105" y="1695"/>
                  </a:lnTo>
                  <a:lnTo>
                    <a:pt x="15905" y="1588"/>
                  </a:lnTo>
                  <a:lnTo>
                    <a:pt x="15691" y="1495"/>
                  </a:lnTo>
                  <a:lnTo>
                    <a:pt x="15424" y="1388"/>
                  </a:lnTo>
                  <a:lnTo>
                    <a:pt x="15157" y="1295"/>
                  </a:lnTo>
                  <a:lnTo>
                    <a:pt x="14877" y="1215"/>
                  </a:lnTo>
                  <a:lnTo>
                    <a:pt x="14610" y="1148"/>
                  </a:lnTo>
                  <a:lnTo>
                    <a:pt x="14330" y="1081"/>
                  </a:lnTo>
                  <a:lnTo>
                    <a:pt x="14063" y="1028"/>
                  </a:lnTo>
                  <a:lnTo>
                    <a:pt x="13783" y="988"/>
                  </a:lnTo>
                  <a:lnTo>
                    <a:pt x="13516" y="948"/>
                  </a:lnTo>
                  <a:lnTo>
                    <a:pt x="12983" y="894"/>
                  </a:lnTo>
                  <a:lnTo>
                    <a:pt x="12462" y="881"/>
                  </a:lnTo>
                  <a:lnTo>
                    <a:pt x="11969" y="881"/>
                  </a:lnTo>
                  <a:lnTo>
                    <a:pt x="11502" y="894"/>
                  </a:lnTo>
                  <a:lnTo>
                    <a:pt x="11061" y="934"/>
                  </a:lnTo>
                  <a:lnTo>
                    <a:pt x="10661" y="975"/>
                  </a:lnTo>
                  <a:lnTo>
                    <a:pt x="10301" y="1028"/>
                  </a:lnTo>
                  <a:lnTo>
                    <a:pt x="10007" y="1068"/>
                  </a:lnTo>
                  <a:lnTo>
                    <a:pt x="9580" y="1161"/>
                  </a:lnTo>
                  <a:lnTo>
                    <a:pt x="9420" y="1188"/>
                  </a:lnTo>
                  <a:lnTo>
                    <a:pt x="71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6;p26">
              <a:extLst>
                <a:ext uri="{FF2B5EF4-FFF2-40B4-BE49-F238E27FC236}">
                  <a16:creationId xmlns:a16="http://schemas.microsoft.com/office/drawing/2014/main" id="{B548C4B8-B68C-4241-AA3B-64E10C5C061E}"/>
                </a:ext>
              </a:extLst>
            </p:cNvPr>
            <p:cNvSpPr/>
            <p:nvPr/>
          </p:nvSpPr>
          <p:spPr>
            <a:xfrm>
              <a:off x="6104549" y="4602390"/>
              <a:ext cx="335407" cy="129689"/>
            </a:xfrm>
            <a:custGeom>
              <a:avLst/>
              <a:gdLst/>
              <a:ahLst/>
              <a:cxnLst/>
              <a:rect l="l" t="t" r="r" b="b"/>
              <a:pathLst>
                <a:path w="19014" h="7352" extrusionOk="0">
                  <a:moveTo>
                    <a:pt x="11835" y="1"/>
                  </a:moveTo>
                  <a:lnTo>
                    <a:pt x="9594" y="1188"/>
                  </a:lnTo>
                  <a:lnTo>
                    <a:pt x="9434" y="1161"/>
                  </a:lnTo>
                  <a:lnTo>
                    <a:pt x="9007" y="1068"/>
                  </a:lnTo>
                  <a:lnTo>
                    <a:pt x="8700" y="1028"/>
                  </a:lnTo>
                  <a:lnTo>
                    <a:pt x="8353" y="975"/>
                  </a:lnTo>
                  <a:lnTo>
                    <a:pt x="7953" y="934"/>
                  </a:lnTo>
                  <a:lnTo>
                    <a:pt x="7513" y="894"/>
                  </a:lnTo>
                  <a:lnTo>
                    <a:pt x="7046" y="881"/>
                  </a:lnTo>
                  <a:lnTo>
                    <a:pt x="6552" y="881"/>
                  </a:lnTo>
                  <a:lnTo>
                    <a:pt x="6032" y="894"/>
                  </a:lnTo>
                  <a:lnTo>
                    <a:pt x="5498" y="948"/>
                  </a:lnTo>
                  <a:lnTo>
                    <a:pt x="5231" y="988"/>
                  </a:lnTo>
                  <a:lnTo>
                    <a:pt x="4951" y="1028"/>
                  </a:lnTo>
                  <a:lnTo>
                    <a:pt x="4684" y="1081"/>
                  </a:lnTo>
                  <a:lnTo>
                    <a:pt x="4404" y="1148"/>
                  </a:lnTo>
                  <a:lnTo>
                    <a:pt x="4137" y="1215"/>
                  </a:lnTo>
                  <a:lnTo>
                    <a:pt x="3857" y="1295"/>
                  </a:lnTo>
                  <a:lnTo>
                    <a:pt x="3590" y="1388"/>
                  </a:lnTo>
                  <a:lnTo>
                    <a:pt x="3323" y="1495"/>
                  </a:lnTo>
                  <a:lnTo>
                    <a:pt x="3110" y="1588"/>
                  </a:lnTo>
                  <a:lnTo>
                    <a:pt x="2910" y="1695"/>
                  </a:lnTo>
                  <a:lnTo>
                    <a:pt x="2709" y="1802"/>
                  </a:lnTo>
                  <a:lnTo>
                    <a:pt x="2523" y="1922"/>
                  </a:lnTo>
                  <a:lnTo>
                    <a:pt x="2349" y="2042"/>
                  </a:lnTo>
                  <a:lnTo>
                    <a:pt x="2162" y="2175"/>
                  </a:lnTo>
                  <a:lnTo>
                    <a:pt x="2002" y="2322"/>
                  </a:lnTo>
                  <a:lnTo>
                    <a:pt x="1842" y="2455"/>
                  </a:lnTo>
                  <a:lnTo>
                    <a:pt x="1682" y="2616"/>
                  </a:lnTo>
                  <a:lnTo>
                    <a:pt x="1535" y="2776"/>
                  </a:lnTo>
                  <a:lnTo>
                    <a:pt x="1402" y="2936"/>
                  </a:lnTo>
                  <a:lnTo>
                    <a:pt x="1268" y="3109"/>
                  </a:lnTo>
                  <a:lnTo>
                    <a:pt x="1135" y="3283"/>
                  </a:lnTo>
                  <a:lnTo>
                    <a:pt x="1015" y="3456"/>
                  </a:lnTo>
                  <a:lnTo>
                    <a:pt x="908" y="3643"/>
                  </a:lnTo>
                  <a:lnTo>
                    <a:pt x="801" y="3830"/>
                  </a:lnTo>
                  <a:lnTo>
                    <a:pt x="615" y="4230"/>
                  </a:lnTo>
                  <a:lnTo>
                    <a:pt x="441" y="4644"/>
                  </a:lnTo>
                  <a:lnTo>
                    <a:pt x="308" y="5071"/>
                  </a:lnTo>
                  <a:lnTo>
                    <a:pt x="201" y="5497"/>
                  </a:lnTo>
                  <a:lnTo>
                    <a:pt x="108" y="5951"/>
                  </a:lnTo>
                  <a:lnTo>
                    <a:pt x="41" y="6418"/>
                  </a:lnTo>
                  <a:lnTo>
                    <a:pt x="14" y="6885"/>
                  </a:lnTo>
                  <a:lnTo>
                    <a:pt x="1" y="7352"/>
                  </a:lnTo>
                  <a:lnTo>
                    <a:pt x="18400" y="7352"/>
                  </a:lnTo>
                  <a:lnTo>
                    <a:pt x="18453" y="7192"/>
                  </a:lnTo>
                  <a:lnTo>
                    <a:pt x="18586" y="6712"/>
                  </a:lnTo>
                  <a:lnTo>
                    <a:pt x="18680" y="6378"/>
                  </a:lnTo>
                  <a:lnTo>
                    <a:pt x="18760" y="5991"/>
                  </a:lnTo>
                  <a:lnTo>
                    <a:pt x="18840" y="5537"/>
                  </a:lnTo>
                  <a:lnTo>
                    <a:pt x="18920" y="5044"/>
                  </a:lnTo>
                  <a:lnTo>
                    <a:pt x="18973" y="4510"/>
                  </a:lnTo>
                  <a:lnTo>
                    <a:pt x="19013" y="3923"/>
                  </a:lnTo>
                  <a:lnTo>
                    <a:pt x="19013" y="3630"/>
                  </a:lnTo>
                  <a:lnTo>
                    <a:pt x="19013" y="3323"/>
                  </a:lnTo>
                  <a:lnTo>
                    <a:pt x="19000" y="3003"/>
                  </a:lnTo>
                  <a:lnTo>
                    <a:pt x="18987" y="2682"/>
                  </a:lnTo>
                  <a:lnTo>
                    <a:pt x="18960" y="2362"/>
                  </a:lnTo>
                  <a:lnTo>
                    <a:pt x="18907" y="2029"/>
                  </a:lnTo>
                  <a:lnTo>
                    <a:pt x="18867" y="1695"/>
                  </a:lnTo>
                  <a:lnTo>
                    <a:pt x="18800" y="1361"/>
                  </a:lnTo>
                  <a:lnTo>
                    <a:pt x="18720" y="1028"/>
                  </a:lnTo>
                  <a:lnTo>
                    <a:pt x="18626" y="681"/>
                  </a:lnTo>
                  <a:lnTo>
                    <a:pt x="18520" y="347"/>
                  </a:lnTo>
                  <a:lnTo>
                    <a:pt x="1840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7;p26">
              <a:extLst>
                <a:ext uri="{FF2B5EF4-FFF2-40B4-BE49-F238E27FC236}">
                  <a16:creationId xmlns:a16="http://schemas.microsoft.com/office/drawing/2014/main" id="{7A1FCA67-10F7-406A-A385-7E93E1886554}"/>
                </a:ext>
              </a:extLst>
            </p:cNvPr>
            <p:cNvSpPr/>
            <p:nvPr/>
          </p:nvSpPr>
          <p:spPr>
            <a:xfrm>
              <a:off x="6210936" y="3371489"/>
              <a:ext cx="608404" cy="1257273"/>
            </a:xfrm>
            <a:custGeom>
              <a:avLst/>
              <a:gdLst/>
              <a:ahLst/>
              <a:cxnLst/>
              <a:rect l="l" t="t" r="r" b="b"/>
              <a:pathLst>
                <a:path w="34490" h="71274" extrusionOk="0">
                  <a:moveTo>
                    <a:pt x="2242" y="1"/>
                  </a:moveTo>
                  <a:lnTo>
                    <a:pt x="1" y="36064"/>
                  </a:lnTo>
                  <a:lnTo>
                    <a:pt x="1842" y="70473"/>
                  </a:lnTo>
                  <a:lnTo>
                    <a:pt x="2322" y="70633"/>
                  </a:lnTo>
                  <a:lnTo>
                    <a:pt x="2816" y="70780"/>
                  </a:lnTo>
                  <a:lnTo>
                    <a:pt x="3309" y="70900"/>
                  </a:lnTo>
                  <a:lnTo>
                    <a:pt x="3830" y="71007"/>
                  </a:lnTo>
                  <a:lnTo>
                    <a:pt x="4337" y="71087"/>
                  </a:lnTo>
                  <a:lnTo>
                    <a:pt x="4857" y="71154"/>
                  </a:lnTo>
                  <a:lnTo>
                    <a:pt x="5364" y="71207"/>
                  </a:lnTo>
                  <a:lnTo>
                    <a:pt x="5884" y="71247"/>
                  </a:lnTo>
                  <a:lnTo>
                    <a:pt x="6405" y="71261"/>
                  </a:lnTo>
                  <a:lnTo>
                    <a:pt x="6912" y="71274"/>
                  </a:lnTo>
                  <a:lnTo>
                    <a:pt x="7419" y="71274"/>
                  </a:lnTo>
                  <a:lnTo>
                    <a:pt x="7926" y="71261"/>
                  </a:lnTo>
                  <a:lnTo>
                    <a:pt x="8406" y="71234"/>
                  </a:lnTo>
                  <a:lnTo>
                    <a:pt x="8900" y="71207"/>
                  </a:lnTo>
                  <a:lnTo>
                    <a:pt x="9820" y="71127"/>
                  </a:lnTo>
                  <a:lnTo>
                    <a:pt x="10688" y="71034"/>
                  </a:lnTo>
                  <a:lnTo>
                    <a:pt x="11475" y="70914"/>
                  </a:lnTo>
                  <a:lnTo>
                    <a:pt x="12182" y="70794"/>
                  </a:lnTo>
                  <a:lnTo>
                    <a:pt x="12796" y="70673"/>
                  </a:lnTo>
                  <a:lnTo>
                    <a:pt x="13289" y="70567"/>
                  </a:lnTo>
                  <a:lnTo>
                    <a:pt x="13663" y="70487"/>
                  </a:lnTo>
                  <a:lnTo>
                    <a:pt x="13970" y="70407"/>
                  </a:lnTo>
                  <a:lnTo>
                    <a:pt x="14010" y="69673"/>
                  </a:lnTo>
                  <a:lnTo>
                    <a:pt x="14023" y="68832"/>
                  </a:lnTo>
                  <a:lnTo>
                    <a:pt x="14036" y="67912"/>
                  </a:lnTo>
                  <a:lnTo>
                    <a:pt x="14050" y="66898"/>
                  </a:lnTo>
                  <a:lnTo>
                    <a:pt x="14036" y="64683"/>
                  </a:lnTo>
                  <a:lnTo>
                    <a:pt x="13996" y="62241"/>
                  </a:lnTo>
                  <a:lnTo>
                    <a:pt x="13943" y="59626"/>
                  </a:lnTo>
                  <a:lnTo>
                    <a:pt x="13863" y="56918"/>
                  </a:lnTo>
                  <a:lnTo>
                    <a:pt x="13783" y="54169"/>
                  </a:lnTo>
                  <a:lnTo>
                    <a:pt x="13676" y="51434"/>
                  </a:lnTo>
                  <a:lnTo>
                    <a:pt x="13476" y="46298"/>
                  </a:lnTo>
                  <a:lnTo>
                    <a:pt x="13289" y="42015"/>
                  </a:lnTo>
                  <a:lnTo>
                    <a:pt x="13089" y="37985"/>
                  </a:lnTo>
                  <a:lnTo>
                    <a:pt x="13222" y="37412"/>
                  </a:lnTo>
                  <a:lnTo>
                    <a:pt x="13356" y="36745"/>
                  </a:lnTo>
                  <a:lnTo>
                    <a:pt x="13489" y="36011"/>
                  </a:lnTo>
                  <a:lnTo>
                    <a:pt x="13623" y="35197"/>
                  </a:lnTo>
                  <a:lnTo>
                    <a:pt x="13756" y="34303"/>
                  </a:lnTo>
                  <a:lnTo>
                    <a:pt x="13903" y="33369"/>
                  </a:lnTo>
                  <a:lnTo>
                    <a:pt x="14183" y="31328"/>
                  </a:lnTo>
                  <a:lnTo>
                    <a:pt x="14450" y="29126"/>
                  </a:lnTo>
                  <a:lnTo>
                    <a:pt x="14730" y="26818"/>
                  </a:lnTo>
                  <a:lnTo>
                    <a:pt x="14984" y="24470"/>
                  </a:lnTo>
                  <a:lnTo>
                    <a:pt x="15237" y="22122"/>
                  </a:lnTo>
                  <a:lnTo>
                    <a:pt x="15691" y="17692"/>
                  </a:lnTo>
                  <a:lnTo>
                    <a:pt x="16051" y="13983"/>
                  </a:lnTo>
                  <a:lnTo>
                    <a:pt x="16371" y="10461"/>
                  </a:lnTo>
                  <a:lnTo>
                    <a:pt x="18119" y="10461"/>
                  </a:lnTo>
                  <a:lnTo>
                    <a:pt x="18439" y="13983"/>
                  </a:lnTo>
                  <a:lnTo>
                    <a:pt x="18799" y="17692"/>
                  </a:lnTo>
                  <a:lnTo>
                    <a:pt x="19253" y="22122"/>
                  </a:lnTo>
                  <a:lnTo>
                    <a:pt x="19507" y="24470"/>
                  </a:lnTo>
                  <a:lnTo>
                    <a:pt x="19760" y="26818"/>
                  </a:lnTo>
                  <a:lnTo>
                    <a:pt x="20040" y="29126"/>
                  </a:lnTo>
                  <a:lnTo>
                    <a:pt x="20307" y="31328"/>
                  </a:lnTo>
                  <a:lnTo>
                    <a:pt x="20587" y="33369"/>
                  </a:lnTo>
                  <a:lnTo>
                    <a:pt x="20734" y="34303"/>
                  </a:lnTo>
                  <a:lnTo>
                    <a:pt x="20867" y="35197"/>
                  </a:lnTo>
                  <a:lnTo>
                    <a:pt x="21001" y="36011"/>
                  </a:lnTo>
                  <a:lnTo>
                    <a:pt x="21134" y="36745"/>
                  </a:lnTo>
                  <a:lnTo>
                    <a:pt x="21268" y="37412"/>
                  </a:lnTo>
                  <a:lnTo>
                    <a:pt x="21401" y="37985"/>
                  </a:lnTo>
                  <a:lnTo>
                    <a:pt x="21201" y="42015"/>
                  </a:lnTo>
                  <a:lnTo>
                    <a:pt x="21014" y="46298"/>
                  </a:lnTo>
                  <a:lnTo>
                    <a:pt x="20801" y="51434"/>
                  </a:lnTo>
                  <a:lnTo>
                    <a:pt x="20707" y="54169"/>
                  </a:lnTo>
                  <a:lnTo>
                    <a:pt x="20614" y="56918"/>
                  </a:lnTo>
                  <a:lnTo>
                    <a:pt x="20547" y="59626"/>
                  </a:lnTo>
                  <a:lnTo>
                    <a:pt x="20481" y="62241"/>
                  </a:lnTo>
                  <a:lnTo>
                    <a:pt x="20454" y="64683"/>
                  </a:lnTo>
                  <a:lnTo>
                    <a:pt x="20441" y="66898"/>
                  </a:lnTo>
                  <a:lnTo>
                    <a:pt x="20454" y="67912"/>
                  </a:lnTo>
                  <a:lnTo>
                    <a:pt x="20467" y="68832"/>
                  </a:lnTo>
                  <a:lnTo>
                    <a:pt x="20481" y="69673"/>
                  </a:lnTo>
                  <a:lnTo>
                    <a:pt x="20521" y="70407"/>
                  </a:lnTo>
                  <a:lnTo>
                    <a:pt x="20827" y="70487"/>
                  </a:lnTo>
                  <a:lnTo>
                    <a:pt x="21201" y="70567"/>
                  </a:lnTo>
                  <a:lnTo>
                    <a:pt x="21695" y="70673"/>
                  </a:lnTo>
                  <a:lnTo>
                    <a:pt x="22308" y="70794"/>
                  </a:lnTo>
                  <a:lnTo>
                    <a:pt x="23016" y="70914"/>
                  </a:lnTo>
                  <a:lnTo>
                    <a:pt x="23803" y="71034"/>
                  </a:lnTo>
                  <a:lnTo>
                    <a:pt x="24670" y="71127"/>
                  </a:lnTo>
                  <a:lnTo>
                    <a:pt x="25591" y="71207"/>
                  </a:lnTo>
                  <a:lnTo>
                    <a:pt x="26071" y="71234"/>
                  </a:lnTo>
                  <a:lnTo>
                    <a:pt x="26565" y="71261"/>
                  </a:lnTo>
                  <a:lnTo>
                    <a:pt x="27072" y="71274"/>
                  </a:lnTo>
                  <a:lnTo>
                    <a:pt x="27579" y="71274"/>
                  </a:lnTo>
                  <a:lnTo>
                    <a:pt x="28086" y="71261"/>
                  </a:lnTo>
                  <a:lnTo>
                    <a:pt x="28606" y="71247"/>
                  </a:lnTo>
                  <a:lnTo>
                    <a:pt x="29113" y="71207"/>
                  </a:lnTo>
                  <a:lnTo>
                    <a:pt x="29633" y="71154"/>
                  </a:lnTo>
                  <a:lnTo>
                    <a:pt x="30154" y="71087"/>
                  </a:lnTo>
                  <a:lnTo>
                    <a:pt x="30661" y="71007"/>
                  </a:lnTo>
                  <a:lnTo>
                    <a:pt x="31168" y="70900"/>
                  </a:lnTo>
                  <a:lnTo>
                    <a:pt x="31675" y="70780"/>
                  </a:lnTo>
                  <a:lnTo>
                    <a:pt x="32168" y="70633"/>
                  </a:lnTo>
                  <a:lnTo>
                    <a:pt x="32648" y="70473"/>
                  </a:lnTo>
                  <a:lnTo>
                    <a:pt x="34490" y="36064"/>
                  </a:lnTo>
                  <a:lnTo>
                    <a:pt x="32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8;p26">
              <a:extLst>
                <a:ext uri="{FF2B5EF4-FFF2-40B4-BE49-F238E27FC236}">
                  <a16:creationId xmlns:a16="http://schemas.microsoft.com/office/drawing/2014/main" id="{84B8E513-2D09-4A06-893A-C0D0834B090B}"/>
                </a:ext>
              </a:extLst>
            </p:cNvPr>
            <p:cNvSpPr/>
            <p:nvPr/>
          </p:nvSpPr>
          <p:spPr>
            <a:xfrm>
              <a:off x="5974401" y="2430077"/>
              <a:ext cx="1081473" cy="1016276"/>
            </a:xfrm>
            <a:custGeom>
              <a:avLst/>
              <a:gdLst/>
              <a:ahLst/>
              <a:cxnLst/>
              <a:rect l="l" t="t" r="r" b="b"/>
              <a:pathLst>
                <a:path w="61308" h="57612" extrusionOk="0">
                  <a:moveTo>
                    <a:pt x="11542" y="1"/>
                  </a:moveTo>
                  <a:lnTo>
                    <a:pt x="10688" y="14"/>
                  </a:lnTo>
                  <a:lnTo>
                    <a:pt x="9834" y="54"/>
                  </a:lnTo>
                  <a:lnTo>
                    <a:pt x="8993" y="121"/>
                  </a:lnTo>
                  <a:lnTo>
                    <a:pt x="8153" y="227"/>
                  </a:lnTo>
                  <a:lnTo>
                    <a:pt x="7859" y="641"/>
                  </a:lnTo>
                  <a:lnTo>
                    <a:pt x="7486" y="1188"/>
                  </a:lnTo>
                  <a:lnTo>
                    <a:pt x="7045" y="1855"/>
                  </a:lnTo>
                  <a:lnTo>
                    <a:pt x="6552" y="2629"/>
                  </a:lnTo>
                  <a:lnTo>
                    <a:pt x="6018" y="3510"/>
                  </a:lnTo>
                  <a:lnTo>
                    <a:pt x="5458" y="4483"/>
                  </a:lnTo>
                  <a:lnTo>
                    <a:pt x="4857" y="5551"/>
                  </a:lnTo>
                  <a:lnTo>
                    <a:pt x="4257" y="6672"/>
                  </a:lnTo>
                  <a:lnTo>
                    <a:pt x="3643" y="7872"/>
                  </a:lnTo>
                  <a:lnTo>
                    <a:pt x="3029" y="9127"/>
                  </a:lnTo>
                  <a:lnTo>
                    <a:pt x="2723" y="9767"/>
                  </a:lnTo>
                  <a:lnTo>
                    <a:pt x="2429" y="10407"/>
                  </a:lnTo>
                  <a:lnTo>
                    <a:pt x="2149" y="11074"/>
                  </a:lnTo>
                  <a:lnTo>
                    <a:pt x="1855" y="11742"/>
                  </a:lnTo>
                  <a:lnTo>
                    <a:pt x="1589" y="12409"/>
                  </a:lnTo>
                  <a:lnTo>
                    <a:pt x="1322" y="13089"/>
                  </a:lnTo>
                  <a:lnTo>
                    <a:pt x="1068" y="13770"/>
                  </a:lnTo>
                  <a:lnTo>
                    <a:pt x="828" y="14463"/>
                  </a:lnTo>
                  <a:lnTo>
                    <a:pt x="601" y="15144"/>
                  </a:lnTo>
                  <a:lnTo>
                    <a:pt x="388" y="15824"/>
                  </a:lnTo>
                  <a:lnTo>
                    <a:pt x="188" y="16518"/>
                  </a:lnTo>
                  <a:lnTo>
                    <a:pt x="1" y="17198"/>
                  </a:lnTo>
                  <a:lnTo>
                    <a:pt x="1082" y="18439"/>
                  </a:lnTo>
                  <a:lnTo>
                    <a:pt x="1615" y="19013"/>
                  </a:lnTo>
                  <a:lnTo>
                    <a:pt x="2136" y="19587"/>
                  </a:lnTo>
                  <a:lnTo>
                    <a:pt x="2643" y="20120"/>
                  </a:lnTo>
                  <a:lnTo>
                    <a:pt x="3150" y="20654"/>
                  </a:lnTo>
                  <a:lnTo>
                    <a:pt x="3657" y="21148"/>
                  </a:lnTo>
                  <a:lnTo>
                    <a:pt x="4164" y="21641"/>
                  </a:lnTo>
                  <a:lnTo>
                    <a:pt x="4657" y="22108"/>
                  </a:lnTo>
                  <a:lnTo>
                    <a:pt x="5164" y="22575"/>
                  </a:lnTo>
                  <a:lnTo>
                    <a:pt x="5671" y="23016"/>
                  </a:lnTo>
                  <a:lnTo>
                    <a:pt x="6178" y="23443"/>
                  </a:lnTo>
                  <a:lnTo>
                    <a:pt x="6685" y="23856"/>
                  </a:lnTo>
                  <a:lnTo>
                    <a:pt x="7206" y="24270"/>
                  </a:lnTo>
                  <a:lnTo>
                    <a:pt x="7726" y="24657"/>
                  </a:lnTo>
                  <a:lnTo>
                    <a:pt x="8273" y="25044"/>
                  </a:lnTo>
                  <a:lnTo>
                    <a:pt x="8807" y="25430"/>
                  </a:lnTo>
                  <a:lnTo>
                    <a:pt x="9367" y="25804"/>
                  </a:lnTo>
                  <a:lnTo>
                    <a:pt x="9941" y="26164"/>
                  </a:lnTo>
                  <a:lnTo>
                    <a:pt x="10528" y="26525"/>
                  </a:lnTo>
                  <a:lnTo>
                    <a:pt x="11128" y="26885"/>
                  </a:lnTo>
                  <a:lnTo>
                    <a:pt x="11755" y="27232"/>
                  </a:lnTo>
                  <a:lnTo>
                    <a:pt x="12396" y="27592"/>
                  </a:lnTo>
                  <a:lnTo>
                    <a:pt x="13049" y="27939"/>
                  </a:lnTo>
                  <a:lnTo>
                    <a:pt x="13730" y="28286"/>
                  </a:lnTo>
                  <a:lnTo>
                    <a:pt x="14437" y="28646"/>
                  </a:lnTo>
                  <a:lnTo>
                    <a:pt x="15171" y="28993"/>
                  </a:lnTo>
                  <a:lnTo>
                    <a:pt x="15918" y="29353"/>
                  </a:lnTo>
                  <a:lnTo>
                    <a:pt x="17519" y="30087"/>
                  </a:lnTo>
                  <a:lnTo>
                    <a:pt x="19227" y="30834"/>
                  </a:lnTo>
                  <a:lnTo>
                    <a:pt x="19133" y="31234"/>
                  </a:lnTo>
                  <a:lnTo>
                    <a:pt x="19013" y="31835"/>
                  </a:lnTo>
                  <a:lnTo>
                    <a:pt x="18653" y="33622"/>
                  </a:lnTo>
                  <a:lnTo>
                    <a:pt x="18186" y="36091"/>
                  </a:lnTo>
                  <a:lnTo>
                    <a:pt x="17612" y="39119"/>
                  </a:lnTo>
                  <a:lnTo>
                    <a:pt x="16265" y="46404"/>
                  </a:lnTo>
                  <a:lnTo>
                    <a:pt x="14784" y="54543"/>
                  </a:lnTo>
                  <a:lnTo>
                    <a:pt x="14984" y="54730"/>
                  </a:lnTo>
                  <a:lnTo>
                    <a:pt x="15224" y="54916"/>
                  </a:lnTo>
                  <a:lnTo>
                    <a:pt x="15478" y="55090"/>
                  </a:lnTo>
                  <a:lnTo>
                    <a:pt x="15771" y="55263"/>
                  </a:lnTo>
                  <a:lnTo>
                    <a:pt x="16078" y="55423"/>
                  </a:lnTo>
                  <a:lnTo>
                    <a:pt x="16412" y="55583"/>
                  </a:lnTo>
                  <a:lnTo>
                    <a:pt x="16772" y="55744"/>
                  </a:lnTo>
                  <a:lnTo>
                    <a:pt x="17159" y="55890"/>
                  </a:lnTo>
                  <a:lnTo>
                    <a:pt x="17559" y="56024"/>
                  </a:lnTo>
                  <a:lnTo>
                    <a:pt x="17986" y="56157"/>
                  </a:lnTo>
                  <a:lnTo>
                    <a:pt x="18426" y="56291"/>
                  </a:lnTo>
                  <a:lnTo>
                    <a:pt x="18880" y="56411"/>
                  </a:lnTo>
                  <a:lnTo>
                    <a:pt x="19360" y="56531"/>
                  </a:lnTo>
                  <a:lnTo>
                    <a:pt x="19854" y="56638"/>
                  </a:lnTo>
                  <a:lnTo>
                    <a:pt x="20374" y="56744"/>
                  </a:lnTo>
                  <a:lnTo>
                    <a:pt x="20894" y="56838"/>
                  </a:lnTo>
                  <a:lnTo>
                    <a:pt x="21441" y="56931"/>
                  </a:lnTo>
                  <a:lnTo>
                    <a:pt x="21988" y="57024"/>
                  </a:lnTo>
                  <a:lnTo>
                    <a:pt x="23136" y="57171"/>
                  </a:lnTo>
                  <a:lnTo>
                    <a:pt x="24323" y="57305"/>
                  </a:lnTo>
                  <a:lnTo>
                    <a:pt x="25551" y="57411"/>
                  </a:lnTo>
                  <a:lnTo>
                    <a:pt x="26805" y="57505"/>
                  </a:lnTo>
                  <a:lnTo>
                    <a:pt x="28072" y="57558"/>
                  </a:lnTo>
                  <a:lnTo>
                    <a:pt x="29353" y="57598"/>
                  </a:lnTo>
                  <a:lnTo>
                    <a:pt x="30647" y="57611"/>
                  </a:lnTo>
                  <a:lnTo>
                    <a:pt x="31942" y="57598"/>
                  </a:lnTo>
                  <a:lnTo>
                    <a:pt x="33236" y="57558"/>
                  </a:lnTo>
                  <a:lnTo>
                    <a:pt x="34503" y="57505"/>
                  </a:lnTo>
                  <a:lnTo>
                    <a:pt x="35757" y="57411"/>
                  </a:lnTo>
                  <a:lnTo>
                    <a:pt x="36985" y="57305"/>
                  </a:lnTo>
                  <a:lnTo>
                    <a:pt x="38172" y="57171"/>
                  </a:lnTo>
                  <a:lnTo>
                    <a:pt x="39320" y="57024"/>
                  </a:lnTo>
                  <a:lnTo>
                    <a:pt x="39867" y="56931"/>
                  </a:lnTo>
                  <a:lnTo>
                    <a:pt x="40414" y="56838"/>
                  </a:lnTo>
                  <a:lnTo>
                    <a:pt x="40934" y="56744"/>
                  </a:lnTo>
                  <a:lnTo>
                    <a:pt x="41454" y="56638"/>
                  </a:lnTo>
                  <a:lnTo>
                    <a:pt x="41948" y="56531"/>
                  </a:lnTo>
                  <a:lnTo>
                    <a:pt x="42428" y="56411"/>
                  </a:lnTo>
                  <a:lnTo>
                    <a:pt x="42882" y="56291"/>
                  </a:lnTo>
                  <a:lnTo>
                    <a:pt x="43322" y="56157"/>
                  </a:lnTo>
                  <a:lnTo>
                    <a:pt x="43749" y="56024"/>
                  </a:lnTo>
                  <a:lnTo>
                    <a:pt x="44150" y="55890"/>
                  </a:lnTo>
                  <a:lnTo>
                    <a:pt x="44536" y="55744"/>
                  </a:lnTo>
                  <a:lnTo>
                    <a:pt x="44897" y="55583"/>
                  </a:lnTo>
                  <a:lnTo>
                    <a:pt x="45230" y="55423"/>
                  </a:lnTo>
                  <a:lnTo>
                    <a:pt x="45537" y="55263"/>
                  </a:lnTo>
                  <a:lnTo>
                    <a:pt x="45817" y="55090"/>
                  </a:lnTo>
                  <a:lnTo>
                    <a:pt x="46084" y="54916"/>
                  </a:lnTo>
                  <a:lnTo>
                    <a:pt x="46324" y="54730"/>
                  </a:lnTo>
                  <a:lnTo>
                    <a:pt x="46524" y="54543"/>
                  </a:lnTo>
                  <a:lnTo>
                    <a:pt x="44697" y="44656"/>
                  </a:lnTo>
                  <a:lnTo>
                    <a:pt x="43389" y="37558"/>
                  </a:lnTo>
                  <a:lnTo>
                    <a:pt x="42909" y="34997"/>
                  </a:lnTo>
                  <a:lnTo>
                    <a:pt x="42535" y="33035"/>
                  </a:lnTo>
                  <a:lnTo>
                    <a:pt x="42255" y="31661"/>
                  </a:lnTo>
                  <a:lnTo>
                    <a:pt x="42162" y="31181"/>
                  </a:lnTo>
                  <a:lnTo>
                    <a:pt x="42082" y="30834"/>
                  </a:lnTo>
                  <a:lnTo>
                    <a:pt x="43789" y="30087"/>
                  </a:lnTo>
                  <a:lnTo>
                    <a:pt x="45390" y="29353"/>
                  </a:lnTo>
                  <a:lnTo>
                    <a:pt x="46138" y="28993"/>
                  </a:lnTo>
                  <a:lnTo>
                    <a:pt x="46871" y="28646"/>
                  </a:lnTo>
                  <a:lnTo>
                    <a:pt x="47578" y="28286"/>
                  </a:lnTo>
                  <a:lnTo>
                    <a:pt x="48259" y="27939"/>
                  </a:lnTo>
                  <a:lnTo>
                    <a:pt x="48913" y="27592"/>
                  </a:lnTo>
                  <a:lnTo>
                    <a:pt x="49553" y="27232"/>
                  </a:lnTo>
                  <a:lnTo>
                    <a:pt x="50180" y="26885"/>
                  </a:lnTo>
                  <a:lnTo>
                    <a:pt x="50781" y="26525"/>
                  </a:lnTo>
                  <a:lnTo>
                    <a:pt x="51368" y="26164"/>
                  </a:lnTo>
                  <a:lnTo>
                    <a:pt x="51941" y="25804"/>
                  </a:lnTo>
                  <a:lnTo>
                    <a:pt x="52488" y="25430"/>
                  </a:lnTo>
                  <a:lnTo>
                    <a:pt x="53035" y="25044"/>
                  </a:lnTo>
                  <a:lnTo>
                    <a:pt x="53582" y="24657"/>
                  </a:lnTo>
                  <a:lnTo>
                    <a:pt x="54103" y="24270"/>
                  </a:lnTo>
                  <a:lnTo>
                    <a:pt x="54623" y="23856"/>
                  </a:lnTo>
                  <a:lnTo>
                    <a:pt x="55130" y="23443"/>
                  </a:lnTo>
                  <a:lnTo>
                    <a:pt x="55637" y="23016"/>
                  </a:lnTo>
                  <a:lnTo>
                    <a:pt x="56144" y="22575"/>
                  </a:lnTo>
                  <a:lnTo>
                    <a:pt x="56651" y="22108"/>
                  </a:lnTo>
                  <a:lnTo>
                    <a:pt x="57145" y="21641"/>
                  </a:lnTo>
                  <a:lnTo>
                    <a:pt x="57652" y="21148"/>
                  </a:lnTo>
                  <a:lnTo>
                    <a:pt x="58159" y="20654"/>
                  </a:lnTo>
                  <a:lnTo>
                    <a:pt x="58666" y="20120"/>
                  </a:lnTo>
                  <a:lnTo>
                    <a:pt x="59173" y="19587"/>
                  </a:lnTo>
                  <a:lnTo>
                    <a:pt x="59693" y="19013"/>
                  </a:lnTo>
                  <a:lnTo>
                    <a:pt x="60227" y="18439"/>
                  </a:lnTo>
                  <a:lnTo>
                    <a:pt x="61307" y="17198"/>
                  </a:lnTo>
                  <a:lnTo>
                    <a:pt x="61121" y="16518"/>
                  </a:lnTo>
                  <a:lnTo>
                    <a:pt x="60920" y="15824"/>
                  </a:lnTo>
                  <a:lnTo>
                    <a:pt x="60707" y="15144"/>
                  </a:lnTo>
                  <a:lnTo>
                    <a:pt x="60480" y="14463"/>
                  </a:lnTo>
                  <a:lnTo>
                    <a:pt x="60240" y="13770"/>
                  </a:lnTo>
                  <a:lnTo>
                    <a:pt x="59987" y="13089"/>
                  </a:lnTo>
                  <a:lnTo>
                    <a:pt x="59720" y="12409"/>
                  </a:lnTo>
                  <a:lnTo>
                    <a:pt x="59440" y="11742"/>
                  </a:lnTo>
                  <a:lnTo>
                    <a:pt x="59159" y="11074"/>
                  </a:lnTo>
                  <a:lnTo>
                    <a:pt x="58879" y="10407"/>
                  </a:lnTo>
                  <a:lnTo>
                    <a:pt x="58572" y="9767"/>
                  </a:lnTo>
                  <a:lnTo>
                    <a:pt x="58279" y="9127"/>
                  </a:lnTo>
                  <a:lnTo>
                    <a:pt x="57665" y="7872"/>
                  </a:lnTo>
                  <a:lnTo>
                    <a:pt x="57051" y="6672"/>
                  </a:lnTo>
                  <a:lnTo>
                    <a:pt x="56451" y="5551"/>
                  </a:lnTo>
                  <a:lnTo>
                    <a:pt x="55851" y="4483"/>
                  </a:lnTo>
                  <a:lnTo>
                    <a:pt x="55290" y="3510"/>
                  </a:lnTo>
                  <a:lnTo>
                    <a:pt x="54756" y="2629"/>
                  </a:lnTo>
                  <a:lnTo>
                    <a:pt x="54263" y="1855"/>
                  </a:lnTo>
                  <a:lnTo>
                    <a:pt x="53823" y="1188"/>
                  </a:lnTo>
                  <a:lnTo>
                    <a:pt x="53449" y="641"/>
                  </a:lnTo>
                  <a:lnTo>
                    <a:pt x="53155" y="227"/>
                  </a:lnTo>
                  <a:lnTo>
                    <a:pt x="52315" y="121"/>
                  </a:lnTo>
                  <a:lnTo>
                    <a:pt x="51474" y="54"/>
                  </a:lnTo>
                  <a:lnTo>
                    <a:pt x="50620" y="14"/>
                  </a:lnTo>
                  <a:lnTo>
                    <a:pt x="49767" y="1"/>
                  </a:lnTo>
                  <a:lnTo>
                    <a:pt x="48899" y="14"/>
                  </a:lnTo>
                  <a:lnTo>
                    <a:pt x="48045" y="54"/>
                  </a:lnTo>
                  <a:lnTo>
                    <a:pt x="47178" y="134"/>
                  </a:lnTo>
                  <a:lnTo>
                    <a:pt x="46338" y="227"/>
                  </a:lnTo>
                  <a:lnTo>
                    <a:pt x="45484" y="347"/>
                  </a:lnTo>
                  <a:lnTo>
                    <a:pt x="44657" y="508"/>
                  </a:lnTo>
                  <a:lnTo>
                    <a:pt x="43829" y="694"/>
                  </a:lnTo>
                  <a:lnTo>
                    <a:pt x="43015" y="908"/>
                  </a:lnTo>
                  <a:lnTo>
                    <a:pt x="43349" y="1882"/>
                  </a:lnTo>
                  <a:lnTo>
                    <a:pt x="43656" y="2789"/>
                  </a:lnTo>
                  <a:lnTo>
                    <a:pt x="43976" y="3630"/>
                  </a:lnTo>
                  <a:lnTo>
                    <a:pt x="44283" y="4430"/>
                  </a:lnTo>
                  <a:lnTo>
                    <a:pt x="44577" y="5191"/>
                  </a:lnTo>
                  <a:lnTo>
                    <a:pt x="44870" y="5898"/>
                  </a:lnTo>
                  <a:lnTo>
                    <a:pt x="45164" y="6578"/>
                  </a:lnTo>
                  <a:lnTo>
                    <a:pt x="45457" y="7232"/>
                  </a:lnTo>
                  <a:lnTo>
                    <a:pt x="46031" y="8486"/>
                  </a:lnTo>
                  <a:lnTo>
                    <a:pt x="46591" y="9714"/>
                  </a:lnTo>
                  <a:lnTo>
                    <a:pt x="47152" y="10941"/>
                  </a:lnTo>
                  <a:lnTo>
                    <a:pt x="47432" y="11581"/>
                  </a:lnTo>
                  <a:lnTo>
                    <a:pt x="47712" y="12249"/>
                  </a:lnTo>
                  <a:lnTo>
                    <a:pt x="47218" y="12555"/>
                  </a:lnTo>
                  <a:lnTo>
                    <a:pt x="46725" y="12849"/>
                  </a:lnTo>
                  <a:lnTo>
                    <a:pt x="45737" y="13423"/>
                  </a:lnTo>
                  <a:lnTo>
                    <a:pt x="44750" y="13983"/>
                  </a:lnTo>
                  <a:lnTo>
                    <a:pt x="44256" y="14290"/>
                  </a:lnTo>
                  <a:lnTo>
                    <a:pt x="43763" y="14583"/>
                  </a:lnTo>
                  <a:lnTo>
                    <a:pt x="42522" y="15411"/>
                  </a:lnTo>
                  <a:lnTo>
                    <a:pt x="41281" y="16224"/>
                  </a:lnTo>
                  <a:lnTo>
                    <a:pt x="40040" y="17038"/>
                  </a:lnTo>
                  <a:lnTo>
                    <a:pt x="39413" y="17425"/>
                  </a:lnTo>
                  <a:lnTo>
                    <a:pt x="38773" y="17826"/>
                  </a:lnTo>
                  <a:lnTo>
                    <a:pt x="38279" y="17785"/>
                  </a:lnTo>
                  <a:lnTo>
                    <a:pt x="37665" y="17772"/>
                  </a:lnTo>
                  <a:lnTo>
                    <a:pt x="36238" y="17759"/>
                  </a:lnTo>
                  <a:lnTo>
                    <a:pt x="34810" y="17745"/>
                  </a:lnTo>
                  <a:lnTo>
                    <a:pt x="34196" y="17719"/>
                  </a:lnTo>
                  <a:lnTo>
                    <a:pt x="33703" y="17692"/>
                  </a:lnTo>
                  <a:lnTo>
                    <a:pt x="25924" y="17545"/>
                  </a:lnTo>
                  <a:lnTo>
                    <a:pt x="25084" y="17625"/>
                  </a:lnTo>
                  <a:lnTo>
                    <a:pt x="24230" y="17692"/>
                  </a:lnTo>
                  <a:lnTo>
                    <a:pt x="22535" y="17826"/>
                  </a:lnTo>
                  <a:lnTo>
                    <a:pt x="21895" y="17425"/>
                  </a:lnTo>
                  <a:lnTo>
                    <a:pt x="21268" y="17038"/>
                  </a:lnTo>
                  <a:lnTo>
                    <a:pt x="20027" y="16224"/>
                  </a:lnTo>
                  <a:lnTo>
                    <a:pt x="18786" y="15411"/>
                  </a:lnTo>
                  <a:lnTo>
                    <a:pt x="17546" y="14583"/>
                  </a:lnTo>
                  <a:lnTo>
                    <a:pt x="17052" y="14290"/>
                  </a:lnTo>
                  <a:lnTo>
                    <a:pt x="16558" y="13983"/>
                  </a:lnTo>
                  <a:lnTo>
                    <a:pt x="15571" y="13423"/>
                  </a:lnTo>
                  <a:lnTo>
                    <a:pt x="14570" y="12849"/>
                  </a:lnTo>
                  <a:lnTo>
                    <a:pt x="14090" y="12555"/>
                  </a:lnTo>
                  <a:lnTo>
                    <a:pt x="13596" y="12249"/>
                  </a:lnTo>
                  <a:lnTo>
                    <a:pt x="14130" y="10981"/>
                  </a:lnTo>
                  <a:lnTo>
                    <a:pt x="14624" y="9847"/>
                  </a:lnTo>
                  <a:lnTo>
                    <a:pt x="15584" y="7619"/>
                  </a:lnTo>
                  <a:lnTo>
                    <a:pt x="16118" y="6351"/>
                  </a:lnTo>
                  <a:lnTo>
                    <a:pt x="16732" y="4870"/>
                  </a:lnTo>
                  <a:lnTo>
                    <a:pt x="17439" y="3083"/>
                  </a:lnTo>
                  <a:lnTo>
                    <a:pt x="18279" y="908"/>
                  </a:lnTo>
                  <a:lnTo>
                    <a:pt x="17479" y="694"/>
                  </a:lnTo>
                  <a:lnTo>
                    <a:pt x="16652" y="508"/>
                  </a:lnTo>
                  <a:lnTo>
                    <a:pt x="15824" y="347"/>
                  </a:lnTo>
                  <a:lnTo>
                    <a:pt x="14971" y="227"/>
                  </a:lnTo>
                  <a:lnTo>
                    <a:pt x="14117" y="134"/>
                  </a:lnTo>
                  <a:lnTo>
                    <a:pt x="13263" y="54"/>
                  </a:lnTo>
                  <a:lnTo>
                    <a:pt x="12409" y="14"/>
                  </a:lnTo>
                  <a:lnTo>
                    <a:pt x="115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9;p26">
              <a:extLst>
                <a:ext uri="{FF2B5EF4-FFF2-40B4-BE49-F238E27FC236}">
                  <a16:creationId xmlns:a16="http://schemas.microsoft.com/office/drawing/2014/main" id="{C9136CBE-1722-478B-843A-1107A533DE2D}"/>
                </a:ext>
              </a:extLst>
            </p:cNvPr>
            <p:cNvSpPr/>
            <p:nvPr/>
          </p:nvSpPr>
          <p:spPr>
            <a:xfrm>
              <a:off x="6466769" y="2839590"/>
              <a:ext cx="91340" cy="89929"/>
            </a:xfrm>
            <a:custGeom>
              <a:avLst/>
              <a:gdLst/>
              <a:ahLst/>
              <a:cxnLst/>
              <a:rect l="l" t="t" r="r" b="b"/>
              <a:pathLst>
                <a:path w="5178" h="5098" extrusionOk="0">
                  <a:moveTo>
                    <a:pt x="2735" y="1"/>
                  </a:moveTo>
                  <a:lnTo>
                    <a:pt x="0" y="1148"/>
                  </a:lnTo>
                  <a:lnTo>
                    <a:pt x="2735" y="5097"/>
                  </a:lnTo>
                  <a:lnTo>
                    <a:pt x="5177" y="801"/>
                  </a:lnTo>
                  <a:lnTo>
                    <a:pt x="27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0;p26">
              <a:extLst>
                <a:ext uri="{FF2B5EF4-FFF2-40B4-BE49-F238E27FC236}">
                  <a16:creationId xmlns:a16="http://schemas.microsoft.com/office/drawing/2014/main" id="{55C8E5AC-03E2-4933-806F-FAF813475E05}"/>
                </a:ext>
              </a:extLst>
            </p:cNvPr>
            <p:cNvSpPr/>
            <p:nvPr/>
          </p:nvSpPr>
          <p:spPr>
            <a:xfrm>
              <a:off x="6455232" y="2855360"/>
              <a:ext cx="115101" cy="505086"/>
            </a:xfrm>
            <a:custGeom>
              <a:avLst/>
              <a:gdLst/>
              <a:ahLst/>
              <a:cxnLst/>
              <a:rect l="l" t="t" r="r" b="b"/>
              <a:pathLst>
                <a:path w="6525" h="28633" extrusionOk="0">
                  <a:moveTo>
                    <a:pt x="3429" y="1"/>
                  </a:moveTo>
                  <a:lnTo>
                    <a:pt x="1" y="24683"/>
                  </a:lnTo>
                  <a:lnTo>
                    <a:pt x="3429" y="28633"/>
                  </a:lnTo>
                  <a:lnTo>
                    <a:pt x="6525" y="24603"/>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01;p26">
              <a:extLst>
                <a:ext uri="{FF2B5EF4-FFF2-40B4-BE49-F238E27FC236}">
                  <a16:creationId xmlns:a16="http://schemas.microsoft.com/office/drawing/2014/main" id="{CB282D53-1EB2-4236-9353-214DCAB11E78}"/>
                </a:ext>
              </a:extLst>
            </p:cNvPr>
            <p:cNvSpPr/>
            <p:nvPr/>
          </p:nvSpPr>
          <p:spPr>
            <a:xfrm>
              <a:off x="6406511" y="2737913"/>
              <a:ext cx="108521" cy="147118"/>
            </a:xfrm>
            <a:custGeom>
              <a:avLst/>
              <a:gdLst/>
              <a:ahLst/>
              <a:cxnLst/>
              <a:rect l="l" t="t" r="r" b="b"/>
              <a:pathLst>
                <a:path w="6152" h="8340" extrusionOk="0">
                  <a:moveTo>
                    <a:pt x="1655" y="1"/>
                  </a:moveTo>
                  <a:lnTo>
                    <a:pt x="1" y="214"/>
                  </a:lnTo>
                  <a:lnTo>
                    <a:pt x="3416" y="8340"/>
                  </a:lnTo>
                  <a:lnTo>
                    <a:pt x="6151" y="5765"/>
                  </a:lnTo>
                  <a:lnTo>
                    <a:pt x="1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02;p26">
              <a:extLst>
                <a:ext uri="{FF2B5EF4-FFF2-40B4-BE49-F238E27FC236}">
                  <a16:creationId xmlns:a16="http://schemas.microsoft.com/office/drawing/2014/main" id="{77870A68-C003-41F6-B584-7B7CC70BC4B2}"/>
                </a:ext>
              </a:extLst>
            </p:cNvPr>
            <p:cNvSpPr/>
            <p:nvPr/>
          </p:nvSpPr>
          <p:spPr>
            <a:xfrm>
              <a:off x="6515014" y="2742164"/>
              <a:ext cx="97461" cy="142866"/>
            </a:xfrm>
            <a:custGeom>
              <a:avLst/>
              <a:gdLst/>
              <a:ahLst/>
              <a:cxnLst/>
              <a:rect l="l" t="t" r="r" b="b"/>
              <a:pathLst>
                <a:path w="5525" h="8099" extrusionOk="0">
                  <a:moveTo>
                    <a:pt x="3056" y="0"/>
                  </a:moveTo>
                  <a:lnTo>
                    <a:pt x="0" y="5524"/>
                  </a:lnTo>
                  <a:lnTo>
                    <a:pt x="2255" y="8099"/>
                  </a:lnTo>
                  <a:lnTo>
                    <a:pt x="5524" y="67"/>
                  </a:lnTo>
                  <a:lnTo>
                    <a:pt x="30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3;p26">
              <a:extLst>
                <a:ext uri="{FF2B5EF4-FFF2-40B4-BE49-F238E27FC236}">
                  <a16:creationId xmlns:a16="http://schemas.microsoft.com/office/drawing/2014/main" id="{967EB486-0BB2-495B-8298-93AD7DD868EA}"/>
                </a:ext>
              </a:extLst>
            </p:cNvPr>
            <p:cNvSpPr/>
            <p:nvPr/>
          </p:nvSpPr>
          <p:spPr>
            <a:xfrm>
              <a:off x="6435705" y="2696494"/>
              <a:ext cx="133923" cy="143113"/>
            </a:xfrm>
            <a:custGeom>
              <a:avLst/>
              <a:gdLst/>
              <a:ahLst/>
              <a:cxnLst/>
              <a:rect l="l" t="t" r="r" b="b"/>
              <a:pathLst>
                <a:path w="7592" h="8113" extrusionOk="0">
                  <a:moveTo>
                    <a:pt x="7485" y="1"/>
                  </a:moveTo>
                  <a:lnTo>
                    <a:pt x="54" y="2336"/>
                  </a:lnTo>
                  <a:lnTo>
                    <a:pt x="0" y="2349"/>
                  </a:lnTo>
                  <a:lnTo>
                    <a:pt x="734" y="3416"/>
                  </a:lnTo>
                  <a:lnTo>
                    <a:pt x="1148" y="3990"/>
                  </a:lnTo>
                  <a:lnTo>
                    <a:pt x="1601" y="4577"/>
                  </a:lnTo>
                  <a:lnTo>
                    <a:pt x="2068" y="5191"/>
                  </a:lnTo>
                  <a:lnTo>
                    <a:pt x="2562" y="5805"/>
                  </a:lnTo>
                  <a:lnTo>
                    <a:pt x="3562" y="7019"/>
                  </a:lnTo>
                  <a:lnTo>
                    <a:pt x="4496" y="8113"/>
                  </a:lnTo>
                  <a:lnTo>
                    <a:pt x="4883" y="7539"/>
                  </a:lnTo>
                  <a:lnTo>
                    <a:pt x="5337" y="6819"/>
                  </a:lnTo>
                  <a:lnTo>
                    <a:pt x="5817" y="6031"/>
                  </a:lnTo>
                  <a:lnTo>
                    <a:pt x="6311" y="5231"/>
                  </a:lnTo>
                  <a:lnTo>
                    <a:pt x="7152" y="3830"/>
                  </a:lnTo>
                  <a:lnTo>
                    <a:pt x="7592" y="3069"/>
                  </a:lnTo>
                  <a:lnTo>
                    <a:pt x="7592" y="2989"/>
                  </a:lnTo>
                  <a:lnTo>
                    <a:pt x="7552" y="2616"/>
                  </a:lnTo>
                  <a:lnTo>
                    <a:pt x="7525" y="2242"/>
                  </a:lnTo>
                  <a:lnTo>
                    <a:pt x="7498" y="1482"/>
                  </a:lnTo>
                  <a:lnTo>
                    <a:pt x="7485" y="735"/>
                  </a:lnTo>
                  <a:lnTo>
                    <a:pt x="7485" y="1"/>
                  </a:lnTo>
                  <a:close/>
                </a:path>
              </a:pathLst>
            </a:custGeom>
            <a:solidFill>
              <a:srgbClr val="FF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4;p26">
              <a:extLst>
                <a:ext uri="{FF2B5EF4-FFF2-40B4-BE49-F238E27FC236}">
                  <a16:creationId xmlns:a16="http://schemas.microsoft.com/office/drawing/2014/main" id="{C1DFB264-8CB4-4793-9534-1D7D4131AD7C}"/>
                </a:ext>
              </a:extLst>
            </p:cNvPr>
            <p:cNvSpPr/>
            <p:nvPr/>
          </p:nvSpPr>
          <p:spPr>
            <a:xfrm>
              <a:off x="6436640" y="2696494"/>
              <a:ext cx="132988" cy="67808"/>
            </a:xfrm>
            <a:custGeom>
              <a:avLst/>
              <a:gdLst/>
              <a:ahLst/>
              <a:cxnLst/>
              <a:rect l="l" t="t" r="r" b="b"/>
              <a:pathLst>
                <a:path w="7539" h="3844" extrusionOk="0">
                  <a:moveTo>
                    <a:pt x="7432" y="1"/>
                  </a:moveTo>
                  <a:lnTo>
                    <a:pt x="1" y="2336"/>
                  </a:lnTo>
                  <a:lnTo>
                    <a:pt x="214" y="2522"/>
                  </a:lnTo>
                  <a:lnTo>
                    <a:pt x="427" y="2709"/>
                  </a:lnTo>
                  <a:lnTo>
                    <a:pt x="641" y="2869"/>
                  </a:lnTo>
                  <a:lnTo>
                    <a:pt x="868" y="3016"/>
                  </a:lnTo>
                  <a:lnTo>
                    <a:pt x="1108" y="3149"/>
                  </a:lnTo>
                  <a:lnTo>
                    <a:pt x="1348" y="3283"/>
                  </a:lnTo>
                  <a:lnTo>
                    <a:pt x="1588" y="3390"/>
                  </a:lnTo>
                  <a:lnTo>
                    <a:pt x="1828" y="3483"/>
                  </a:lnTo>
                  <a:lnTo>
                    <a:pt x="2082" y="3576"/>
                  </a:lnTo>
                  <a:lnTo>
                    <a:pt x="2335" y="3643"/>
                  </a:lnTo>
                  <a:lnTo>
                    <a:pt x="2589" y="3710"/>
                  </a:lnTo>
                  <a:lnTo>
                    <a:pt x="2842" y="3750"/>
                  </a:lnTo>
                  <a:lnTo>
                    <a:pt x="3109" y="3790"/>
                  </a:lnTo>
                  <a:lnTo>
                    <a:pt x="3376" y="3817"/>
                  </a:lnTo>
                  <a:lnTo>
                    <a:pt x="3643" y="3843"/>
                  </a:lnTo>
                  <a:lnTo>
                    <a:pt x="3896" y="3843"/>
                  </a:lnTo>
                  <a:lnTo>
                    <a:pt x="4283" y="3830"/>
                  </a:lnTo>
                  <a:lnTo>
                    <a:pt x="4697" y="3790"/>
                  </a:lnTo>
                  <a:lnTo>
                    <a:pt x="5164" y="3723"/>
                  </a:lnTo>
                  <a:lnTo>
                    <a:pt x="5631" y="3630"/>
                  </a:lnTo>
                  <a:lnTo>
                    <a:pt x="6125" y="3510"/>
                  </a:lnTo>
                  <a:lnTo>
                    <a:pt x="6605" y="3363"/>
                  </a:lnTo>
                  <a:lnTo>
                    <a:pt x="7085" y="3189"/>
                  </a:lnTo>
                  <a:lnTo>
                    <a:pt x="7312" y="3096"/>
                  </a:lnTo>
                  <a:lnTo>
                    <a:pt x="7539" y="2989"/>
                  </a:lnTo>
                  <a:lnTo>
                    <a:pt x="7499" y="2616"/>
                  </a:lnTo>
                  <a:lnTo>
                    <a:pt x="7472" y="2242"/>
                  </a:lnTo>
                  <a:lnTo>
                    <a:pt x="7445" y="1482"/>
                  </a:lnTo>
                  <a:lnTo>
                    <a:pt x="7432" y="735"/>
                  </a:lnTo>
                  <a:lnTo>
                    <a:pt x="7432" y="1"/>
                  </a:lnTo>
                  <a:close/>
                </a:path>
              </a:pathLst>
            </a:custGeom>
            <a:solidFill>
              <a:srgbClr val="D49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5;p26">
              <a:extLst>
                <a:ext uri="{FF2B5EF4-FFF2-40B4-BE49-F238E27FC236}">
                  <a16:creationId xmlns:a16="http://schemas.microsoft.com/office/drawing/2014/main" id="{34DC0AA9-52D5-4A88-9FCA-A32BD6B1DC82}"/>
                </a:ext>
              </a:extLst>
            </p:cNvPr>
            <p:cNvSpPr/>
            <p:nvPr/>
          </p:nvSpPr>
          <p:spPr>
            <a:xfrm>
              <a:off x="6383685" y="2535282"/>
              <a:ext cx="247383" cy="216302"/>
            </a:xfrm>
            <a:custGeom>
              <a:avLst/>
              <a:gdLst/>
              <a:ahLst/>
              <a:cxnLst/>
              <a:rect l="l" t="t" r="r" b="b"/>
              <a:pathLst>
                <a:path w="14024" h="12262" extrusionOk="0">
                  <a:moveTo>
                    <a:pt x="2456" y="0"/>
                  </a:moveTo>
                  <a:lnTo>
                    <a:pt x="2189" y="347"/>
                  </a:lnTo>
                  <a:lnTo>
                    <a:pt x="1935" y="708"/>
                  </a:lnTo>
                  <a:lnTo>
                    <a:pt x="1695" y="1094"/>
                  </a:lnTo>
                  <a:lnTo>
                    <a:pt x="1455" y="1481"/>
                  </a:lnTo>
                  <a:lnTo>
                    <a:pt x="1241" y="1908"/>
                  </a:lnTo>
                  <a:lnTo>
                    <a:pt x="1028" y="2335"/>
                  </a:lnTo>
                  <a:lnTo>
                    <a:pt x="841" y="2776"/>
                  </a:lnTo>
                  <a:lnTo>
                    <a:pt x="668" y="3229"/>
                  </a:lnTo>
                  <a:lnTo>
                    <a:pt x="534" y="3629"/>
                  </a:lnTo>
                  <a:lnTo>
                    <a:pt x="401" y="4043"/>
                  </a:lnTo>
                  <a:lnTo>
                    <a:pt x="294" y="4457"/>
                  </a:lnTo>
                  <a:lnTo>
                    <a:pt x="201" y="4884"/>
                  </a:lnTo>
                  <a:lnTo>
                    <a:pt x="134" y="5297"/>
                  </a:lnTo>
                  <a:lnTo>
                    <a:pt x="67" y="5724"/>
                  </a:lnTo>
                  <a:lnTo>
                    <a:pt x="27" y="6138"/>
                  </a:lnTo>
                  <a:lnTo>
                    <a:pt x="14" y="6565"/>
                  </a:lnTo>
                  <a:lnTo>
                    <a:pt x="1" y="6778"/>
                  </a:lnTo>
                  <a:lnTo>
                    <a:pt x="14" y="7112"/>
                  </a:lnTo>
                  <a:lnTo>
                    <a:pt x="27" y="7432"/>
                  </a:lnTo>
                  <a:lnTo>
                    <a:pt x="54" y="7739"/>
                  </a:lnTo>
                  <a:lnTo>
                    <a:pt x="94" y="8046"/>
                  </a:lnTo>
                  <a:lnTo>
                    <a:pt x="147" y="8339"/>
                  </a:lnTo>
                  <a:lnTo>
                    <a:pt x="214" y="8619"/>
                  </a:lnTo>
                  <a:lnTo>
                    <a:pt x="294" y="8886"/>
                  </a:lnTo>
                  <a:lnTo>
                    <a:pt x="374" y="9153"/>
                  </a:lnTo>
                  <a:lnTo>
                    <a:pt x="468" y="9393"/>
                  </a:lnTo>
                  <a:lnTo>
                    <a:pt x="574" y="9633"/>
                  </a:lnTo>
                  <a:lnTo>
                    <a:pt x="694" y="9874"/>
                  </a:lnTo>
                  <a:lnTo>
                    <a:pt x="828" y="10087"/>
                  </a:lnTo>
                  <a:lnTo>
                    <a:pt x="961" y="10301"/>
                  </a:lnTo>
                  <a:lnTo>
                    <a:pt x="1108" y="10501"/>
                  </a:lnTo>
                  <a:lnTo>
                    <a:pt x="1268" y="10687"/>
                  </a:lnTo>
                  <a:lnTo>
                    <a:pt x="1442" y="10861"/>
                  </a:lnTo>
                  <a:lnTo>
                    <a:pt x="1628" y="11034"/>
                  </a:lnTo>
                  <a:lnTo>
                    <a:pt x="1815" y="11181"/>
                  </a:lnTo>
                  <a:lnTo>
                    <a:pt x="2015" y="11328"/>
                  </a:lnTo>
                  <a:lnTo>
                    <a:pt x="2215" y="11461"/>
                  </a:lnTo>
                  <a:lnTo>
                    <a:pt x="2442" y="11595"/>
                  </a:lnTo>
                  <a:lnTo>
                    <a:pt x="2669" y="11701"/>
                  </a:lnTo>
                  <a:lnTo>
                    <a:pt x="2909" y="11808"/>
                  </a:lnTo>
                  <a:lnTo>
                    <a:pt x="3149" y="11902"/>
                  </a:lnTo>
                  <a:lnTo>
                    <a:pt x="3416" y="11982"/>
                  </a:lnTo>
                  <a:lnTo>
                    <a:pt x="3683" y="12062"/>
                  </a:lnTo>
                  <a:lnTo>
                    <a:pt x="3950" y="12115"/>
                  </a:lnTo>
                  <a:lnTo>
                    <a:pt x="4230" y="12168"/>
                  </a:lnTo>
                  <a:lnTo>
                    <a:pt x="4524" y="12208"/>
                  </a:lnTo>
                  <a:lnTo>
                    <a:pt x="4830" y="12235"/>
                  </a:lnTo>
                  <a:lnTo>
                    <a:pt x="5137" y="12248"/>
                  </a:lnTo>
                  <a:lnTo>
                    <a:pt x="5457" y="12262"/>
                  </a:lnTo>
                  <a:lnTo>
                    <a:pt x="5724" y="12248"/>
                  </a:lnTo>
                  <a:lnTo>
                    <a:pt x="5991" y="12235"/>
                  </a:lnTo>
                  <a:lnTo>
                    <a:pt x="6258" y="12208"/>
                  </a:lnTo>
                  <a:lnTo>
                    <a:pt x="6511" y="12182"/>
                  </a:lnTo>
                  <a:lnTo>
                    <a:pt x="6765" y="12128"/>
                  </a:lnTo>
                  <a:lnTo>
                    <a:pt x="7018" y="12075"/>
                  </a:lnTo>
                  <a:lnTo>
                    <a:pt x="7259" y="12022"/>
                  </a:lnTo>
                  <a:lnTo>
                    <a:pt x="7499" y="11942"/>
                  </a:lnTo>
                  <a:lnTo>
                    <a:pt x="7726" y="11862"/>
                  </a:lnTo>
                  <a:lnTo>
                    <a:pt x="7952" y="11781"/>
                  </a:lnTo>
                  <a:lnTo>
                    <a:pt x="8166" y="11675"/>
                  </a:lnTo>
                  <a:lnTo>
                    <a:pt x="8393" y="11568"/>
                  </a:lnTo>
                  <a:lnTo>
                    <a:pt x="8593" y="11461"/>
                  </a:lnTo>
                  <a:lnTo>
                    <a:pt x="8806" y="11328"/>
                  </a:lnTo>
                  <a:lnTo>
                    <a:pt x="9006" y="11208"/>
                  </a:lnTo>
                  <a:lnTo>
                    <a:pt x="9193" y="11061"/>
                  </a:lnTo>
                  <a:lnTo>
                    <a:pt x="9380" y="10914"/>
                  </a:lnTo>
                  <a:lnTo>
                    <a:pt x="9567" y="10754"/>
                  </a:lnTo>
                  <a:lnTo>
                    <a:pt x="9740" y="10594"/>
                  </a:lnTo>
                  <a:lnTo>
                    <a:pt x="9914" y="10421"/>
                  </a:lnTo>
                  <a:lnTo>
                    <a:pt x="10074" y="10247"/>
                  </a:lnTo>
                  <a:lnTo>
                    <a:pt x="10234" y="10060"/>
                  </a:lnTo>
                  <a:lnTo>
                    <a:pt x="10381" y="9860"/>
                  </a:lnTo>
                  <a:lnTo>
                    <a:pt x="10527" y="9660"/>
                  </a:lnTo>
                  <a:lnTo>
                    <a:pt x="10674" y="9460"/>
                  </a:lnTo>
                  <a:lnTo>
                    <a:pt x="10808" y="9246"/>
                  </a:lnTo>
                  <a:lnTo>
                    <a:pt x="10941" y="9020"/>
                  </a:lnTo>
                  <a:lnTo>
                    <a:pt x="11061" y="8793"/>
                  </a:lnTo>
                  <a:lnTo>
                    <a:pt x="11168" y="8566"/>
                  </a:lnTo>
                  <a:lnTo>
                    <a:pt x="11288" y="8326"/>
                  </a:lnTo>
                  <a:lnTo>
                    <a:pt x="11381" y="8072"/>
                  </a:lnTo>
                  <a:lnTo>
                    <a:pt x="11475" y="7819"/>
                  </a:lnTo>
                  <a:lnTo>
                    <a:pt x="11595" y="7872"/>
                  </a:lnTo>
                  <a:lnTo>
                    <a:pt x="11715" y="7899"/>
                  </a:lnTo>
                  <a:lnTo>
                    <a:pt x="11835" y="7926"/>
                  </a:lnTo>
                  <a:lnTo>
                    <a:pt x="12048" y="7926"/>
                  </a:lnTo>
                  <a:lnTo>
                    <a:pt x="12142" y="7912"/>
                  </a:lnTo>
                  <a:lnTo>
                    <a:pt x="12329" y="7872"/>
                  </a:lnTo>
                  <a:lnTo>
                    <a:pt x="12515" y="7792"/>
                  </a:lnTo>
                  <a:lnTo>
                    <a:pt x="12702" y="7685"/>
                  </a:lnTo>
                  <a:lnTo>
                    <a:pt x="12876" y="7565"/>
                  </a:lnTo>
                  <a:lnTo>
                    <a:pt x="13049" y="7419"/>
                  </a:lnTo>
                  <a:lnTo>
                    <a:pt x="13209" y="7245"/>
                  </a:lnTo>
                  <a:lnTo>
                    <a:pt x="13369" y="7058"/>
                  </a:lnTo>
                  <a:lnTo>
                    <a:pt x="13503" y="6845"/>
                  </a:lnTo>
                  <a:lnTo>
                    <a:pt x="13636" y="6631"/>
                  </a:lnTo>
                  <a:lnTo>
                    <a:pt x="13743" y="6405"/>
                  </a:lnTo>
                  <a:lnTo>
                    <a:pt x="13836" y="6164"/>
                  </a:lnTo>
                  <a:lnTo>
                    <a:pt x="13916" y="5911"/>
                  </a:lnTo>
                  <a:lnTo>
                    <a:pt x="13970" y="5657"/>
                  </a:lnTo>
                  <a:lnTo>
                    <a:pt x="14010" y="5404"/>
                  </a:lnTo>
                  <a:lnTo>
                    <a:pt x="14023" y="5137"/>
                  </a:lnTo>
                  <a:lnTo>
                    <a:pt x="14010" y="4990"/>
                  </a:lnTo>
                  <a:lnTo>
                    <a:pt x="13996" y="4817"/>
                  </a:lnTo>
                  <a:lnTo>
                    <a:pt x="13970" y="4630"/>
                  </a:lnTo>
                  <a:lnTo>
                    <a:pt x="13930" y="4430"/>
                  </a:lnTo>
                  <a:lnTo>
                    <a:pt x="13876" y="4230"/>
                  </a:lnTo>
                  <a:lnTo>
                    <a:pt x="13796" y="4030"/>
                  </a:lnTo>
                  <a:lnTo>
                    <a:pt x="13716" y="3830"/>
                  </a:lnTo>
                  <a:lnTo>
                    <a:pt x="13609" y="3643"/>
                  </a:lnTo>
                  <a:lnTo>
                    <a:pt x="13489" y="3483"/>
                  </a:lnTo>
                  <a:lnTo>
                    <a:pt x="13343" y="3336"/>
                  </a:lnTo>
                  <a:lnTo>
                    <a:pt x="13263" y="3269"/>
                  </a:lnTo>
                  <a:lnTo>
                    <a:pt x="13183" y="3216"/>
                  </a:lnTo>
                  <a:lnTo>
                    <a:pt x="13102" y="3163"/>
                  </a:lnTo>
                  <a:lnTo>
                    <a:pt x="13009" y="3122"/>
                  </a:lnTo>
                  <a:lnTo>
                    <a:pt x="12902" y="3096"/>
                  </a:lnTo>
                  <a:lnTo>
                    <a:pt x="12796" y="3082"/>
                  </a:lnTo>
                  <a:lnTo>
                    <a:pt x="12689" y="3069"/>
                  </a:lnTo>
                  <a:lnTo>
                    <a:pt x="12569" y="3069"/>
                  </a:lnTo>
                  <a:lnTo>
                    <a:pt x="12449" y="3082"/>
                  </a:lnTo>
                  <a:lnTo>
                    <a:pt x="12315" y="3109"/>
                  </a:lnTo>
                  <a:lnTo>
                    <a:pt x="12182" y="3149"/>
                  </a:lnTo>
                  <a:lnTo>
                    <a:pt x="12035" y="3203"/>
                  </a:lnTo>
                  <a:lnTo>
                    <a:pt x="11915" y="3469"/>
                  </a:lnTo>
                  <a:lnTo>
                    <a:pt x="11755" y="3736"/>
                  </a:lnTo>
                  <a:lnTo>
                    <a:pt x="11568" y="3990"/>
                  </a:lnTo>
                  <a:lnTo>
                    <a:pt x="11368" y="4243"/>
                  </a:lnTo>
                  <a:lnTo>
                    <a:pt x="11155" y="4470"/>
                  </a:lnTo>
                  <a:lnTo>
                    <a:pt x="10941" y="4670"/>
                  </a:lnTo>
                  <a:lnTo>
                    <a:pt x="10728" y="4857"/>
                  </a:lnTo>
                  <a:lnTo>
                    <a:pt x="10541" y="4990"/>
                  </a:lnTo>
                  <a:lnTo>
                    <a:pt x="10607" y="4430"/>
                  </a:lnTo>
                  <a:lnTo>
                    <a:pt x="10648" y="3830"/>
                  </a:lnTo>
                  <a:lnTo>
                    <a:pt x="10674" y="3189"/>
                  </a:lnTo>
                  <a:lnTo>
                    <a:pt x="10688" y="2549"/>
                  </a:lnTo>
                  <a:lnTo>
                    <a:pt x="10674" y="1908"/>
                  </a:lnTo>
                  <a:lnTo>
                    <a:pt x="10648" y="1295"/>
                  </a:lnTo>
                  <a:lnTo>
                    <a:pt x="10607" y="708"/>
                  </a:lnTo>
                  <a:lnTo>
                    <a:pt x="10541" y="187"/>
                  </a:lnTo>
                  <a:lnTo>
                    <a:pt x="10034" y="294"/>
                  </a:lnTo>
                  <a:lnTo>
                    <a:pt x="9500" y="374"/>
                  </a:lnTo>
                  <a:lnTo>
                    <a:pt x="8940" y="427"/>
                  </a:lnTo>
                  <a:lnTo>
                    <a:pt x="8366" y="467"/>
                  </a:lnTo>
                  <a:lnTo>
                    <a:pt x="7779" y="494"/>
                  </a:lnTo>
                  <a:lnTo>
                    <a:pt x="7179" y="507"/>
                  </a:lnTo>
                  <a:lnTo>
                    <a:pt x="6592" y="507"/>
                  </a:lnTo>
                  <a:lnTo>
                    <a:pt x="6005" y="494"/>
                  </a:lnTo>
                  <a:lnTo>
                    <a:pt x="5431" y="454"/>
                  </a:lnTo>
                  <a:lnTo>
                    <a:pt x="4884" y="414"/>
                  </a:lnTo>
                  <a:lnTo>
                    <a:pt x="4363" y="374"/>
                  </a:lnTo>
                  <a:lnTo>
                    <a:pt x="3883" y="307"/>
                  </a:lnTo>
                  <a:lnTo>
                    <a:pt x="3443" y="241"/>
                  </a:lnTo>
                  <a:lnTo>
                    <a:pt x="3056" y="174"/>
                  </a:lnTo>
                  <a:lnTo>
                    <a:pt x="2722" y="94"/>
                  </a:lnTo>
                  <a:lnTo>
                    <a:pt x="2456" y="0"/>
                  </a:lnTo>
                  <a:close/>
                </a:path>
              </a:pathLst>
            </a:custGeom>
            <a:solidFill>
              <a:srgbClr val="FF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6;p26">
              <a:extLst>
                <a:ext uri="{FF2B5EF4-FFF2-40B4-BE49-F238E27FC236}">
                  <a16:creationId xmlns:a16="http://schemas.microsoft.com/office/drawing/2014/main" id="{5369A729-2678-428E-BC40-1EC3A595F232}"/>
                </a:ext>
              </a:extLst>
            </p:cNvPr>
            <p:cNvSpPr/>
            <p:nvPr/>
          </p:nvSpPr>
          <p:spPr>
            <a:xfrm>
              <a:off x="6421099" y="2638123"/>
              <a:ext cx="64986" cy="36039"/>
            </a:xfrm>
            <a:custGeom>
              <a:avLst/>
              <a:gdLst/>
              <a:ahLst/>
              <a:cxnLst/>
              <a:rect l="l" t="t" r="r" b="b"/>
              <a:pathLst>
                <a:path w="3684" h="2043" extrusionOk="0">
                  <a:moveTo>
                    <a:pt x="54" y="1"/>
                  </a:moveTo>
                  <a:lnTo>
                    <a:pt x="14" y="254"/>
                  </a:lnTo>
                  <a:lnTo>
                    <a:pt x="1" y="508"/>
                  </a:lnTo>
                  <a:lnTo>
                    <a:pt x="14" y="695"/>
                  </a:lnTo>
                  <a:lnTo>
                    <a:pt x="41" y="868"/>
                  </a:lnTo>
                  <a:lnTo>
                    <a:pt x="81" y="1028"/>
                  </a:lnTo>
                  <a:lnTo>
                    <a:pt x="148" y="1175"/>
                  </a:lnTo>
                  <a:lnTo>
                    <a:pt x="214" y="1322"/>
                  </a:lnTo>
                  <a:lnTo>
                    <a:pt x="308" y="1442"/>
                  </a:lnTo>
                  <a:lnTo>
                    <a:pt x="415" y="1562"/>
                  </a:lnTo>
                  <a:lnTo>
                    <a:pt x="521" y="1655"/>
                  </a:lnTo>
                  <a:lnTo>
                    <a:pt x="641" y="1749"/>
                  </a:lnTo>
                  <a:lnTo>
                    <a:pt x="775" y="1829"/>
                  </a:lnTo>
                  <a:lnTo>
                    <a:pt x="922" y="1895"/>
                  </a:lnTo>
                  <a:lnTo>
                    <a:pt x="1068" y="1949"/>
                  </a:lnTo>
                  <a:lnTo>
                    <a:pt x="1215" y="1989"/>
                  </a:lnTo>
                  <a:lnTo>
                    <a:pt x="1375" y="2029"/>
                  </a:lnTo>
                  <a:lnTo>
                    <a:pt x="1535" y="2042"/>
                  </a:lnTo>
                  <a:lnTo>
                    <a:pt x="1856" y="2042"/>
                  </a:lnTo>
                  <a:lnTo>
                    <a:pt x="2016" y="2029"/>
                  </a:lnTo>
                  <a:lnTo>
                    <a:pt x="2162" y="2002"/>
                  </a:lnTo>
                  <a:lnTo>
                    <a:pt x="2309" y="1962"/>
                  </a:lnTo>
                  <a:lnTo>
                    <a:pt x="2456" y="1922"/>
                  </a:lnTo>
                  <a:lnTo>
                    <a:pt x="2603" y="1869"/>
                  </a:lnTo>
                  <a:lnTo>
                    <a:pt x="2749" y="1802"/>
                  </a:lnTo>
                  <a:lnTo>
                    <a:pt x="2883" y="1722"/>
                  </a:lnTo>
                  <a:lnTo>
                    <a:pt x="3016" y="1629"/>
                  </a:lnTo>
                  <a:lnTo>
                    <a:pt x="3136" y="1535"/>
                  </a:lnTo>
                  <a:lnTo>
                    <a:pt x="3243" y="1429"/>
                  </a:lnTo>
                  <a:lnTo>
                    <a:pt x="3350" y="1308"/>
                  </a:lnTo>
                  <a:lnTo>
                    <a:pt x="3457" y="1188"/>
                  </a:lnTo>
                  <a:lnTo>
                    <a:pt x="3537" y="1042"/>
                  </a:lnTo>
                  <a:lnTo>
                    <a:pt x="3617" y="895"/>
                  </a:lnTo>
                  <a:lnTo>
                    <a:pt x="3683" y="735"/>
                  </a:lnTo>
                  <a:lnTo>
                    <a:pt x="3216" y="695"/>
                  </a:lnTo>
                  <a:lnTo>
                    <a:pt x="2749" y="628"/>
                  </a:lnTo>
                  <a:lnTo>
                    <a:pt x="2296" y="561"/>
                  </a:lnTo>
                  <a:lnTo>
                    <a:pt x="1842" y="468"/>
                  </a:lnTo>
                  <a:lnTo>
                    <a:pt x="1402" y="374"/>
                  </a:lnTo>
                  <a:lnTo>
                    <a:pt x="948" y="268"/>
                  </a:lnTo>
                  <a:lnTo>
                    <a:pt x="508" y="134"/>
                  </a:lnTo>
                  <a:lnTo>
                    <a:pt x="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7;p26">
              <a:extLst>
                <a:ext uri="{FF2B5EF4-FFF2-40B4-BE49-F238E27FC236}">
                  <a16:creationId xmlns:a16="http://schemas.microsoft.com/office/drawing/2014/main" id="{E05F305D-0D6B-48CE-A150-50CEEFEE8074}"/>
                </a:ext>
              </a:extLst>
            </p:cNvPr>
            <p:cNvSpPr/>
            <p:nvPr/>
          </p:nvSpPr>
          <p:spPr>
            <a:xfrm>
              <a:off x="6429813" y="2592242"/>
              <a:ext cx="30147" cy="40960"/>
            </a:xfrm>
            <a:custGeom>
              <a:avLst/>
              <a:gdLst/>
              <a:ahLst/>
              <a:cxnLst/>
              <a:rect l="l" t="t" r="r" b="b"/>
              <a:pathLst>
                <a:path w="1709" h="2322" extrusionOk="0">
                  <a:moveTo>
                    <a:pt x="1508" y="0"/>
                  </a:moveTo>
                  <a:lnTo>
                    <a:pt x="1428" y="107"/>
                  </a:lnTo>
                  <a:lnTo>
                    <a:pt x="1335" y="214"/>
                  </a:lnTo>
                  <a:lnTo>
                    <a:pt x="1228" y="307"/>
                  </a:lnTo>
                  <a:lnTo>
                    <a:pt x="1121" y="400"/>
                  </a:lnTo>
                  <a:lnTo>
                    <a:pt x="895" y="547"/>
                  </a:lnTo>
                  <a:lnTo>
                    <a:pt x="654" y="694"/>
                  </a:lnTo>
                  <a:lnTo>
                    <a:pt x="401" y="854"/>
                  </a:lnTo>
                  <a:lnTo>
                    <a:pt x="294" y="921"/>
                  </a:lnTo>
                  <a:lnTo>
                    <a:pt x="201" y="1001"/>
                  </a:lnTo>
                  <a:lnTo>
                    <a:pt x="121" y="1094"/>
                  </a:lnTo>
                  <a:lnTo>
                    <a:pt x="54" y="1174"/>
                  </a:lnTo>
                  <a:lnTo>
                    <a:pt x="14" y="1268"/>
                  </a:lnTo>
                  <a:lnTo>
                    <a:pt x="1" y="1374"/>
                  </a:lnTo>
                  <a:lnTo>
                    <a:pt x="14" y="1481"/>
                  </a:lnTo>
                  <a:lnTo>
                    <a:pt x="54" y="1588"/>
                  </a:lnTo>
                  <a:lnTo>
                    <a:pt x="134" y="1695"/>
                  </a:lnTo>
                  <a:lnTo>
                    <a:pt x="241" y="1801"/>
                  </a:lnTo>
                  <a:lnTo>
                    <a:pt x="374" y="1921"/>
                  </a:lnTo>
                  <a:lnTo>
                    <a:pt x="548" y="2055"/>
                  </a:lnTo>
                  <a:lnTo>
                    <a:pt x="748" y="2188"/>
                  </a:lnTo>
                  <a:lnTo>
                    <a:pt x="1001" y="2322"/>
                  </a:lnTo>
                  <a:lnTo>
                    <a:pt x="1121" y="2108"/>
                  </a:lnTo>
                  <a:lnTo>
                    <a:pt x="868" y="1962"/>
                  </a:lnTo>
                  <a:lnTo>
                    <a:pt x="681" y="1841"/>
                  </a:lnTo>
                  <a:lnTo>
                    <a:pt x="521" y="1735"/>
                  </a:lnTo>
                  <a:lnTo>
                    <a:pt x="414" y="1628"/>
                  </a:lnTo>
                  <a:lnTo>
                    <a:pt x="334" y="1548"/>
                  </a:lnTo>
                  <a:lnTo>
                    <a:pt x="281" y="1481"/>
                  </a:lnTo>
                  <a:lnTo>
                    <a:pt x="254" y="1428"/>
                  </a:lnTo>
                  <a:lnTo>
                    <a:pt x="254" y="1374"/>
                  </a:lnTo>
                  <a:lnTo>
                    <a:pt x="254" y="1321"/>
                  </a:lnTo>
                  <a:lnTo>
                    <a:pt x="294" y="1268"/>
                  </a:lnTo>
                  <a:lnTo>
                    <a:pt x="348" y="1201"/>
                  </a:lnTo>
                  <a:lnTo>
                    <a:pt x="414" y="1148"/>
                  </a:lnTo>
                  <a:lnTo>
                    <a:pt x="588" y="1028"/>
                  </a:lnTo>
                  <a:lnTo>
                    <a:pt x="788" y="907"/>
                  </a:lnTo>
                  <a:lnTo>
                    <a:pt x="1028" y="761"/>
                  </a:lnTo>
                  <a:lnTo>
                    <a:pt x="1281" y="587"/>
                  </a:lnTo>
                  <a:lnTo>
                    <a:pt x="1402" y="481"/>
                  </a:lnTo>
                  <a:lnTo>
                    <a:pt x="1522" y="374"/>
                  </a:lnTo>
                  <a:lnTo>
                    <a:pt x="1615" y="267"/>
                  </a:lnTo>
                  <a:lnTo>
                    <a:pt x="1708" y="134"/>
                  </a:lnTo>
                  <a:lnTo>
                    <a:pt x="15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08;p26">
              <a:extLst>
                <a:ext uri="{FF2B5EF4-FFF2-40B4-BE49-F238E27FC236}">
                  <a16:creationId xmlns:a16="http://schemas.microsoft.com/office/drawing/2014/main" id="{C4C9582C-0EB8-4F4C-A07E-260658260053}"/>
                </a:ext>
              </a:extLst>
            </p:cNvPr>
            <p:cNvSpPr/>
            <p:nvPr/>
          </p:nvSpPr>
          <p:spPr>
            <a:xfrm>
              <a:off x="6427926" y="2568939"/>
              <a:ext cx="15329" cy="19316"/>
            </a:xfrm>
            <a:custGeom>
              <a:avLst/>
              <a:gdLst/>
              <a:ahLst/>
              <a:cxnLst/>
              <a:rect l="l" t="t" r="r" b="b"/>
              <a:pathLst>
                <a:path w="869" h="1095" extrusionOk="0">
                  <a:moveTo>
                    <a:pt x="521" y="0"/>
                  </a:moveTo>
                  <a:lnTo>
                    <a:pt x="441" y="14"/>
                  </a:lnTo>
                  <a:lnTo>
                    <a:pt x="361" y="54"/>
                  </a:lnTo>
                  <a:lnTo>
                    <a:pt x="281" y="120"/>
                  </a:lnTo>
                  <a:lnTo>
                    <a:pt x="201" y="187"/>
                  </a:lnTo>
                  <a:lnTo>
                    <a:pt x="134" y="281"/>
                  </a:lnTo>
                  <a:lnTo>
                    <a:pt x="81" y="374"/>
                  </a:lnTo>
                  <a:lnTo>
                    <a:pt x="41" y="481"/>
                  </a:lnTo>
                  <a:lnTo>
                    <a:pt x="14" y="601"/>
                  </a:lnTo>
                  <a:lnTo>
                    <a:pt x="1" y="694"/>
                  </a:lnTo>
                  <a:lnTo>
                    <a:pt x="14" y="801"/>
                  </a:lnTo>
                  <a:lnTo>
                    <a:pt x="41" y="881"/>
                  </a:lnTo>
                  <a:lnTo>
                    <a:pt x="68" y="961"/>
                  </a:lnTo>
                  <a:lnTo>
                    <a:pt x="121" y="1028"/>
                  </a:lnTo>
                  <a:lnTo>
                    <a:pt x="188" y="1068"/>
                  </a:lnTo>
                  <a:lnTo>
                    <a:pt x="268" y="1094"/>
                  </a:lnTo>
                  <a:lnTo>
                    <a:pt x="348" y="1094"/>
                  </a:lnTo>
                  <a:lnTo>
                    <a:pt x="428" y="1068"/>
                  </a:lnTo>
                  <a:lnTo>
                    <a:pt x="508" y="1028"/>
                  </a:lnTo>
                  <a:lnTo>
                    <a:pt x="588" y="974"/>
                  </a:lnTo>
                  <a:lnTo>
                    <a:pt x="668" y="894"/>
                  </a:lnTo>
                  <a:lnTo>
                    <a:pt x="735" y="814"/>
                  </a:lnTo>
                  <a:lnTo>
                    <a:pt x="788" y="707"/>
                  </a:lnTo>
                  <a:lnTo>
                    <a:pt x="828" y="601"/>
                  </a:lnTo>
                  <a:lnTo>
                    <a:pt x="855" y="494"/>
                  </a:lnTo>
                  <a:lnTo>
                    <a:pt x="868" y="387"/>
                  </a:lnTo>
                  <a:lnTo>
                    <a:pt x="855" y="294"/>
                  </a:lnTo>
                  <a:lnTo>
                    <a:pt x="841" y="200"/>
                  </a:lnTo>
                  <a:lnTo>
                    <a:pt x="801" y="120"/>
                  </a:lnTo>
                  <a:lnTo>
                    <a:pt x="748" y="67"/>
                  </a:lnTo>
                  <a:lnTo>
                    <a:pt x="681" y="27"/>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09;p26">
              <a:extLst>
                <a:ext uri="{FF2B5EF4-FFF2-40B4-BE49-F238E27FC236}">
                  <a16:creationId xmlns:a16="http://schemas.microsoft.com/office/drawing/2014/main" id="{D3B5EC75-15A0-4233-8B4F-7CA17F6D8BAC}"/>
                </a:ext>
              </a:extLst>
            </p:cNvPr>
            <p:cNvSpPr/>
            <p:nvPr/>
          </p:nvSpPr>
          <p:spPr>
            <a:xfrm>
              <a:off x="6495011" y="2582116"/>
              <a:ext cx="15082" cy="19316"/>
            </a:xfrm>
            <a:custGeom>
              <a:avLst/>
              <a:gdLst/>
              <a:ahLst/>
              <a:cxnLst/>
              <a:rect l="l" t="t" r="r" b="b"/>
              <a:pathLst>
                <a:path w="855" h="1095" extrusionOk="0">
                  <a:moveTo>
                    <a:pt x="521" y="1"/>
                  </a:moveTo>
                  <a:lnTo>
                    <a:pt x="441" y="27"/>
                  </a:lnTo>
                  <a:lnTo>
                    <a:pt x="347" y="67"/>
                  </a:lnTo>
                  <a:lnTo>
                    <a:pt x="267" y="121"/>
                  </a:lnTo>
                  <a:lnTo>
                    <a:pt x="200" y="201"/>
                  </a:lnTo>
                  <a:lnTo>
                    <a:pt x="134" y="281"/>
                  </a:lnTo>
                  <a:lnTo>
                    <a:pt x="80" y="387"/>
                  </a:lnTo>
                  <a:lnTo>
                    <a:pt x="40" y="494"/>
                  </a:lnTo>
                  <a:lnTo>
                    <a:pt x="14" y="601"/>
                  </a:lnTo>
                  <a:lnTo>
                    <a:pt x="0" y="708"/>
                  </a:lnTo>
                  <a:lnTo>
                    <a:pt x="14" y="801"/>
                  </a:lnTo>
                  <a:lnTo>
                    <a:pt x="27" y="894"/>
                  </a:lnTo>
                  <a:lnTo>
                    <a:pt x="67" y="974"/>
                  </a:lnTo>
                  <a:lnTo>
                    <a:pt x="120" y="1028"/>
                  </a:lnTo>
                  <a:lnTo>
                    <a:pt x="187" y="1068"/>
                  </a:lnTo>
                  <a:lnTo>
                    <a:pt x="267" y="1095"/>
                  </a:lnTo>
                  <a:lnTo>
                    <a:pt x="347" y="1095"/>
                  </a:lnTo>
                  <a:lnTo>
                    <a:pt x="427" y="1081"/>
                  </a:lnTo>
                  <a:lnTo>
                    <a:pt x="507" y="1041"/>
                  </a:lnTo>
                  <a:lnTo>
                    <a:pt x="587" y="974"/>
                  </a:lnTo>
                  <a:lnTo>
                    <a:pt x="667" y="908"/>
                  </a:lnTo>
                  <a:lnTo>
                    <a:pt x="734" y="814"/>
                  </a:lnTo>
                  <a:lnTo>
                    <a:pt x="788" y="721"/>
                  </a:lnTo>
                  <a:lnTo>
                    <a:pt x="828" y="614"/>
                  </a:lnTo>
                  <a:lnTo>
                    <a:pt x="854" y="494"/>
                  </a:lnTo>
                  <a:lnTo>
                    <a:pt x="854" y="401"/>
                  </a:lnTo>
                  <a:lnTo>
                    <a:pt x="854" y="294"/>
                  </a:lnTo>
                  <a:lnTo>
                    <a:pt x="828" y="214"/>
                  </a:lnTo>
                  <a:lnTo>
                    <a:pt x="788" y="134"/>
                  </a:lnTo>
                  <a:lnTo>
                    <a:pt x="748" y="67"/>
                  </a:lnTo>
                  <a:lnTo>
                    <a:pt x="681" y="27"/>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10;p26">
              <a:extLst>
                <a:ext uri="{FF2B5EF4-FFF2-40B4-BE49-F238E27FC236}">
                  <a16:creationId xmlns:a16="http://schemas.microsoft.com/office/drawing/2014/main" id="{BB650A35-6D84-445C-9A1E-494F81BFD849}"/>
                </a:ext>
              </a:extLst>
            </p:cNvPr>
            <p:cNvSpPr/>
            <p:nvPr/>
          </p:nvSpPr>
          <p:spPr>
            <a:xfrm>
              <a:off x="6429337" y="2549870"/>
              <a:ext cx="25913" cy="12965"/>
            </a:xfrm>
            <a:custGeom>
              <a:avLst/>
              <a:gdLst/>
              <a:ahLst/>
              <a:cxnLst/>
              <a:rect l="l" t="t" r="r" b="b"/>
              <a:pathLst>
                <a:path w="1469" h="735" extrusionOk="0">
                  <a:moveTo>
                    <a:pt x="388" y="1"/>
                  </a:moveTo>
                  <a:lnTo>
                    <a:pt x="281" y="14"/>
                  </a:lnTo>
                  <a:lnTo>
                    <a:pt x="188" y="27"/>
                  </a:lnTo>
                  <a:lnTo>
                    <a:pt x="94" y="54"/>
                  </a:lnTo>
                  <a:lnTo>
                    <a:pt x="1" y="94"/>
                  </a:lnTo>
                  <a:lnTo>
                    <a:pt x="94" y="321"/>
                  </a:lnTo>
                  <a:lnTo>
                    <a:pt x="174" y="294"/>
                  </a:lnTo>
                  <a:lnTo>
                    <a:pt x="241" y="267"/>
                  </a:lnTo>
                  <a:lnTo>
                    <a:pt x="401" y="254"/>
                  </a:lnTo>
                  <a:lnTo>
                    <a:pt x="561" y="267"/>
                  </a:lnTo>
                  <a:lnTo>
                    <a:pt x="721" y="308"/>
                  </a:lnTo>
                  <a:lnTo>
                    <a:pt x="882" y="374"/>
                  </a:lnTo>
                  <a:lnTo>
                    <a:pt x="1028" y="468"/>
                  </a:lnTo>
                  <a:lnTo>
                    <a:pt x="1162" y="588"/>
                  </a:lnTo>
                  <a:lnTo>
                    <a:pt x="1268" y="734"/>
                  </a:lnTo>
                  <a:lnTo>
                    <a:pt x="1469" y="588"/>
                  </a:lnTo>
                  <a:lnTo>
                    <a:pt x="1402" y="494"/>
                  </a:lnTo>
                  <a:lnTo>
                    <a:pt x="1335" y="414"/>
                  </a:lnTo>
                  <a:lnTo>
                    <a:pt x="1255" y="334"/>
                  </a:lnTo>
                  <a:lnTo>
                    <a:pt x="1175" y="267"/>
                  </a:lnTo>
                  <a:lnTo>
                    <a:pt x="1082" y="214"/>
                  </a:lnTo>
                  <a:lnTo>
                    <a:pt x="988" y="161"/>
                  </a:lnTo>
                  <a:lnTo>
                    <a:pt x="895" y="107"/>
                  </a:lnTo>
                  <a:lnTo>
                    <a:pt x="788" y="67"/>
                  </a:lnTo>
                  <a:lnTo>
                    <a:pt x="695" y="41"/>
                  </a:lnTo>
                  <a:lnTo>
                    <a:pt x="588" y="27"/>
                  </a:lnTo>
                  <a:lnTo>
                    <a:pt x="495" y="14"/>
                  </a:lnTo>
                  <a:lnTo>
                    <a:pt x="388" y="1"/>
                  </a:lnTo>
                  <a:close/>
                </a:path>
              </a:pathLst>
            </a:custGeom>
            <a:solidFill>
              <a:srgbClr val="37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11;p26">
              <a:extLst>
                <a:ext uri="{FF2B5EF4-FFF2-40B4-BE49-F238E27FC236}">
                  <a16:creationId xmlns:a16="http://schemas.microsoft.com/office/drawing/2014/main" id="{863C6E1E-B6C8-4A90-810E-8058882A15E8}"/>
                </a:ext>
              </a:extLst>
            </p:cNvPr>
            <p:cNvSpPr/>
            <p:nvPr/>
          </p:nvSpPr>
          <p:spPr>
            <a:xfrm>
              <a:off x="6499244" y="2563048"/>
              <a:ext cx="26619" cy="11325"/>
            </a:xfrm>
            <a:custGeom>
              <a:avLst/>
              <a:gdLst/>
              <a:ahLst/>
              <a:cxnLst/>
              <a:rect l="l" t="t" r="r" b="b"/>
              <a:pathLst>
                <a:path w="1509" h="642" extrusionOk="0">
                  <a:moveTo>
                    <a:pt x="481" y="1"/>
                  </a:moveTo>
                  <a:lnTo>
                    <a:pt x="321" y="14"/>
                  </a:lnTo>
                  <a:lnTo>
                    <a:pt x="161" y="54"/>
                  </a:lnTo>
                  <a:lnTo>
                    <a:pt x="1" y="108"/>
                  </a:lnTo>
                  <a:lnTo>
                    <a:pt x="94" y="334"/>
                  </a:lnTo>
                  <a:lnTo>
                    <a:pt x="227" y="294"/>
                  </a:lnTo>
                  <a:lnTo>
                    <a:pt x="347" y="268"/>
                  </a:lnTo>
                  <a:lnTo>
                    <a:pt x="481" y="254"/>
                  </a:lnTo>
                  <a:lnTo>
                    <a:pt x="614" y="254"/>
                  </a:lnTo>
                  <a:lnTo>
                    <a:pt x="734" y="268"/>
                  </a:lnTo>
                  <a:lnTo>
                    <a:pt x="854" y="308"/>
                  </a:lnTo>
                  <a:lnTo>
                    <a:pt x="961" y="348"/>
                  </a:lnTo>
                  <a:lnTo>
                    <a:pt x="1068" y="401"/>
                  </a:lnTo>
                  <a:lnTo>
                    <a:pt x="1135" y="454"/>
                  </a:lnTo>
                  <a:lnTo>
                    <a:pt x="1201" y="508"/>
                  </a:lnTo>
                  <a:lnTo>
                    <a:pt x="1255" y="575"/>
                  </a:lnTo>
                  <a:lnTo>
                    <a:pt x="1308" y="641"/>
                  </a:lnTo>
                  <a:lnTo>
                    <a:pt x="1508" y="508"/>
                  </a:lnTo>
                  <a:lnTo>
                    <a:pt x="1441" y="428"/>
                  </a:lnTo>
                  <a:lnTo>
                    <a:pt x="1375" y="334"/>
                  </a:lnTo>
                  <a:lnTo>
                    <a:pt x="1295" y="268"/>
                  </a:lnTo>
                  <a:lnTo>
                    <a:pt x="1215" y="201"/>
                  </a:lnTo>
                  <a:lnTo>
                    <a:pt x="1081" y="121"/>
                  </a:lnTo>
                  <a:lnTo>
                    <a:pt x="934" y="68"/>
                  </a:lnTo>
                  <a:lnTo>
                    <a:pt x="788" y="27"/>
                  </a:lnTo>
                  <a:lnTo>
                    <a:pt x="628" y="1"/>
                  </a:lnTo>
                  <a:close/>
                </a:path>
              </a:pathLst>
            </a:custGeom>
            <a:solidFill>
              <a:srgbClr val="37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12;p26">
              <a:extLst>
                <a:ext uri="{FF2B5EF4-FFF2-40B4-BE49-F238E27FC236}">
                  <a16:creationId xmlns:a16="http://schemas.microsoft.com/office/drawing/2014/main" id="{FE07A94B-20C6-47DF-AFB4-920DDF9C5C5C}"/>
                </a:ext>
              </a:extLst>
            </p:cNvPr>
            <p:cNvSpPr/>
            <p:nvPr/>
          </p:nvSpPr>
          <p:spPr>
            <a:xfrm>
              <a:off x="6594571" y="2609652"/>
              <a:ext cx="24961" cy="30147"/>
            </a:xfrm>
            <a:custGeom>
              <a:avLst/>
              <a:gdLst/>
              <a:ahLst/>
              <a:cxnLst/>
              <a:rect l="l" t="t" r="r" b="b"/>
              <a:pathLst>
                <a:path w="1415" h="1709" extrusionOk="0">
                  <a:moveTo>
                    <a:pt x="747" y="1"/>
                  </a:moveTo>
                  <a:lnTo>
                    <a:pt x="654" y="14"/>
                  </a:lnTo>
                  <a:lnTo>
                    <a:pt x="574" y="27"/>
                  </a:lnTo>
                  <a:lnTo>
                    <a:pt x="494" y="41"/>
                  </a:lnTo>
                  <a:lnTo>
                    <a:pt x="427" y="81"/>
                  </a:lnTo>
                  <a:lnTo>
                    <a:pt x="360" y="121"/>
                  </a:lnTo>
                  <a:lnTo>
                    <a:pt x="294" y="174"/>
                  </a:lnTo>
                  <a:lnTo>
                    <a:pt x="240" y="227"/>
                  </a:lnTo>
                  <a:lnTo>
                    <a:pt x="187" y="281"/>
                  </a:lnTo>
                  <a:lnTo>
                    <a:pt x="107" y="414"/>
                  </a:lnTo>
                  <a:lnTo>
                    <a:pt x="40" y="574"/>
                  </a:lnTo>
                  <a:lnTo>
                    <a:pt x="13" y="734"/>
                  </a:lnTo>
                  <a:lnTo>
                    <a:pt x="0" y="894"/>
                  </a:lnTo>
                  <a:lnTo>
                    <a:pt x="13" y="1068"/>
                  </a:lnTo>
                  <a:lnTo>
                    <a:pt x="40" y="1228"/>
                  </a:lnTo>
                  <a:lnTo>
                    <a:pt x="107" y="1361"/>
                  </a:lnTo>
                  <a:lnTo>
                    <a:pt x="187" y="1481"/>
                  </a:lnTo>
                  <a:lnTo>
                    <a:pt x="280" y="1575"/>
                  </a:lnTo>
                  <a:lnTo>
                    <a:pt x="387" y="1642"/>
                  </a:lnTo>
                  <a:lnTo>
                    <a:pt x="520" y="1695"/>
                  </a:lnTo>
                  <a:lnTo>
                    <a:pt x="654" y="1708"/>
                  </a:lnTo>
                  <a:lnTo>
                    <a:pt x="787" y="1695"/>
                  </a:lnTo>
                  <a:lnTo>
                    <a:pt x="934" y="1655"/>
                  </a:lnTo>
                  <a:lnTo>
                    <a:pt x="854" y="1428"/>
                  </a:lnTo>
                  <a:lnTo>
                    <a:pt x="774" y="1441"/>
                  </a:lnTo>
                  <a:lnTo>
                    <a:pt x="707" y="1455"/>
                  </a:lnTo>
                  <a:lnTo>
                    <a:pt x="640" y="1455"/>
                  </a:lnTo>
                  <a:lnTo>
                    <a:pt x="587" y="1441"/>
                  </a:lnTo>
                  <a:lnTo>
                    <a:pt x="534" y="1428"/>
                  </a:lnTo>
                  <a:lnTo>
                    <a:pt x="480" y="1401"/>
                  </a:lnTo>
                  <a:lnTo>
                    <a:pt x="440" y="1375"/>
                  </a:lnTo>
                  <a:lnTo>
                    <a:pt x="400" y="1335"/>
                  </a:lnTo>
                  <a:lnTo>
                    <a:pt x="334" y="1241"/>
                  </a:lnTo>
                  <a:lnTo>
                    <a:pt x="280" y="1135"/>
                  </a:lnTo>
                  <a:lnTo>
                    <a:pt x="254" y="1015"/>
                  </a:lnTo>
                  <a:lnTo>
                    <a:pt x="240" y="894"/>
                  </a:lnTo>
                  <a:lnTo>
                    <a:pt x="254" y="774"/>
                  </a:lnTo>
                  <a:lnTo>
                    <a:pt x="280" y="668"/>
                  </a:lnTo>
                  <a:lnTo>
                    <a:pt x="307" y="561"/>
                  </a:lnTo>
                  <a:lnTo>
                    <a:pt x="360" y="454"/>
                  </a:lnTo>
                  <a:lnTo>
                    <a:pt x="440" y="374"/>
                  </a:lnTo>
                  <a:lnTo>
                    <a:pt x="520" y="307"/>
                  </a:lnTo>
                  <a:lnTo>
                    <a:pt x="627" y="267"/>
                  </a:lnTo>
                  <a:lnTo>
                    <a:pt x="747" y="254"/>
                  </a:lnTo>
                  <a:lnTo>
                    <a:pt x="827" y="254"/>
                  </a:lnTo>
                  <a:lnTo>
                    <a:pt x="894" y="267"/>
                  </a:lnTo>
                  <a:lnTo>
                    <a:pt x="961" y="281"/>
                  </a:lnTo>
                  <a:lnTo>
                    <a:pt x="1014" y="307"/>
                  </a:lnTo>
                  <a:lnTo>
                    <a:pt x="1121" y="387"/>
                  </a:lnTo>
                  <a:lnTo>
                    <a:pt x="1228" y="494"/>
                  </a:lnTo>
                  <a:lnTo>
                    <a:pt x="1414" y="321"/>
                  </a:lnTo>
                  <a:lnTo>
                    <a:pt x="1281" y="187"/>
                  </a:lnTo>
                  <a:lnTo>
                    <a:pt x="1201" y="134"/>
                  </a:lnTo>
                  <a:lnTo>
                    <a:pt x="1121" y="94"/>
                  </a:lnTo>
                  <a:lnTo>
                    <a:pt x="1041" y="54"/>
                  </a:lnTo>
                  <a:lnTo>
                    <a:pt x="961" y="27"/>
                  </a:lnTo>
                  <a:lnTo>
                    <a:pt x="854" y="14"/>
                  </a:lnTo>
                  <a:lnTo>
                    <a:pt x="747" y="1"/>
                  </a:lnTo>
                  <a:close/>
                </a:path>
              </a:pathLst>
            </a:custGeom>
            <a:solidFill>
              <a:srgbClr val="D49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3;p26">
              <a:extLst>
                <a:ext uri="{FF2B5EF4-FFF2-40B4-BE49-F238E27FC236}">
                  <a16:creationId xmlns:a16="http://schemas.microsoft.com/office/drawing/2014/main" id="{3F7EE9EE-EFF2-40B5-8268-21D5520931F0}"/>
                </a:ext>
              </a:extLst>
            </p:cNvPr>
            <p:cNvSpPr/>
            <p:nvPr/>
          </p:nvSpPr>
          <p:spPr>
            <a:xfrm>
              <a:off x="6593389" y="2628016"/>
              <a:ext cx="24961" cy="24961"/>
            </a:xfrm>
            <a:custGeom>
              <a:avLst/>
              <a:gdLst/>
              <a:ahLst/>
              <a:cxnLst/>
              <a:rect l="l" t="t" r="r" b="b"/>
              <a:pathLst>
                <a:path w="1415" h="1415" extrusionOk="0">
                  <a:moveTo>
                    <a:pt x="841" y="0"/>
                  </a:moveTo>
                  <a:lnTo>
                    <a:pt x="841" y="240"/>
                  </a:lnTo>
                  <a:lnTo>
                    <a:pt x="934" y="254"/>
                  </a:lnTo>
                  <a:lnTo>
                    <a:pt x="1014" y="280"/>
                  </a:lnTo>
                  <a:lnTo>
                    <a:pt x="1068" y="307"/>
                  </a:lnTo>
                  <a:lnTo>
                    <a:pt x="1108" y="347"/>
                  </a:lnTo>
                  <a:lnTo>
                    <a:pt x="1134" y="400"/>
                  </a:lnTo>
                  <a:lnTo>
                    <a:pt x="1161" y="440"/>
                  </a:lnTo>
                  <a:lnTo>
                    <a:pt x="1161" y="547"/>
                  </a:lnTo>
                  <a:lnTo>
                    <a:pt x="1161" y="667"/>
                  </a:lnTo>
                  <a:lnTo>
                    <a:pt x="1121" y="774"/>
                  </a:lnTo>
                  <a:lnTo>
                    <a:pt x="1081" y="881"/>
                  </a:lnTo>
                  <a:lnTo>
                    <a:pt x="1014" y="974"/>
                  </a:lnTo>
                  <a:lnTo>
                    <a:pt x="934" y="1054"/>
                  </a:lnTo>
                  <a:lnTo>
                    <a:pt x="828" y="1108"/>
                  </a:lnTo>
                  <a:lnTo>
                    <a:pt x="707" y="1148"/>
                  </a:lnTo>
                  <a:lnTo>
                    <a:pt x="574" y="1161"/>
                  </a:lnTo>
                  <a:lnTo>
                    <a:pt x="454" y="1161"/>
                  </a:lnTo>
                  <a:lnTo>
                    <a:pt x="334" y="1134"/>
                  </a:lnTo>
                  <a:lnTo>
                    <a:pt x="80" y="1054"/>
                  </a:lnTo>
                  <a:lnTo>
                    <a:pt x="0" y="1294"/>
                  </a:lnTo>
                  <a:lnTo>
                    <a:pt x="134" y="1334"/>
                  </a:lnTo>
                  <a:lnTo>
                    <a:pt x="281" y="1374"/>
                  </a:lnTo>
                  <a:lnTo>
                    <a:pt x="427" y="1401"/>
                  </a:lnTo>
                  <a:lnTo>
                    <a:pt x="574" y="1414"/>
                  </a:lnTo>
                  <a:lnTo>
                    <a:pt x="681" y="1414"/>
                  </a:lnTo>
                  <a:lnTo>
                    <a:pt x="761" y="1388"/>
                  </a:lnTo>
                  <a:lnTo>
                    <a:pt x="854" y="1374"/>
                  </a:lnTo>
                  <a:lnTo>
                    <a:pt x="934" y="1334"/>
                  </a:lnTo>
                  <a:lnTo>
                    <a:pt x="1001" y="1294"/>
                  </a:lnTo>
                  <a:lnTo>
                    <a:pt x="1068" y="1254"/>
                  </a:lnTo>
                  <a:lnTo>
                    <a:pt x="1134" y="1201"/>
                  </a:lnTo>
                  <a:lnTo>
                    <a:pt x="1188" y="1148"/>
                  </a:lnTo>
                  <a:lnTo>
                    <a:pt x="1295" y="1014"/>
                  </a:lnTo>
                  <a:lnTo>
                    <a:pt x="1361" y="867"/>
                  </a:lnTo>
                  <a:lnTo>
                    <a:pt x="1401" y="707"/>
                  </a:lnTo>
                  <a:lnTo>
                    <a:pt x="1415" y="547"/>
                  </a:lnTo>
                  <a:lnTo>
                    <a:pt x="1401" y="427"/>
                  </a:lnTo>
                  <a:lnTo>
                    <a:pt x="1375" y="320"/>
                  </a:lnTo>
                  <a:lnTo>
                    <a:pt x="1321" y="227"/>
                  </a:lnTo>
                  <a:lnTo>
                    <a:pt x="1254" y="147"/>
                  </a:lnTo>
                  <a:lnTo>
                    <a:pt x="1174" y="80"/>
                  </a:lnTo>
                  <a:lnTo>
                    <a:pt x="1081" y="40"/>
                  </a:lnTo>
                  <a:lnTo>
                    <a:pt x="974" y="14"/>
                  </a:lnTo>
                  <a:lnTo>
                    <a:pt x="841" y="0"/>
                  </a:lnTo>
                  <a:close/>
                </a:path>
              </a:pathLst>
            </a:custGeom>
            <a:solidFill>
              <a:srgbClr val="D49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222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B1F7-77D7-4058-8776-51B833669A06}"/>
              </a:ext>
            </a:extLst>
          </p:cNvPr>
          <p:cNvSpPr>
            <a:spLocks noGrp="1"/>
          </p:cNvSpPr>
          <p:nvPr>
            <p:ph type="title"/>
          </p:nvPr>
        </p:nvSpPr>
        <p:spPr>
          <a:xfrm>
            <a:off x="164818" y="1220969"/>
            <a:ext cx="8520600" cy="841800"/>
          </a:xfrm>
        </p:spPr>
        <p:txBody>
          <a:bodyPr>
            <a:noAutofit/>
          </a:bodyPr>
          <a:lstStyle/>
          <a:p>
            <a:r>
              <a:rPr lang="en-US" sz="4400" dirty="0"/>
              <a:t>RFM ANALYSIS</a:t>
            </a:r>
          </a:p>
        </p:txBody>
      </p:sp>
      <p:grpSp>
        <p:nvGrpSpPr>
          <p:cNvPr id="9" name="Group 8">
            <a:extLst>
              <a:ext uri="{FF2B5EF4-FFF2-40B4-BE49-F238E27FC236}">
                <a16:creationId xmlns:a16="http://schemas.microsoft.com/office/drawing/2014/main" id="{53AC9AD4-E2F8-4647-8BA1-B78A181B4313}"/>
              </a:ext>
            </a:extLst>
          </p:cNvPr>
          <p:cNvGrpSpPr/>
          <p:nvPr/>
        </p:nvGrpSpPr>
        <p:grpSpPr>
          <a:xfrm>
            <a:off x="3081297" y="2122517"/>
            <a:ext cx="2981405" cy="898466"/>
            <a:chOff x="457286" y="1033206"/>
            <a:chExt cx="8229515" cy="2057958"/>
          </a:xfrm>
        </p:grpSpPr>
        <p:grpSp>
          <p:nvGrpSpPr>
            <p:cNvPr id="10" name="Google Shape;249;p18">
              <a:extLst>
                <a:ext uri="{FF2B5EF4-FFF2-40B4-BE49-F238E27FC236}">
                  <a16:creationId xmlns:a16="http://schemas.microsoft.com/office/drawing/2014/main" id="{7386480F-C857-4A2A-B3B9-7EB83092CCEB}"/>
                </a:ext>
              </a:extLst>
            </p:cNvPr>
            <p:cNvGrpSpPr/>
            <p:nvPr/>
          </p:nvGrpSpPr>
          <p:grpSpPr>
            <a:xfrm>
              <a:off x="457286" y="1033206"/>
              <a:ext cx="8229515" cy="2057958"/>
              <a:chOff x="457286" y="1033206"/>
              <a:chExt cx="8229515" cy="2057958"/>
            </a:xfrm>
          </p:grpSpPr>
          <p:sp>
            <p:nvSpPr>
              <p:cNvPr id="41" name="Google Shape;250;p18">
                <a:extLst>
                  <a:ext uri="{FF2B5EF4-FFF2-40B4-BE49-F238E27FC236}">
                    <a16:creationId xmlns:a16="http://schemas.microsoft.com/office/drawing/2014/main" id="{85CB14D5-CC95-4952-B3B4-DE96C122FCF4}"/>
                  </a:ext>
                </a:extLst>
              </p:cNvPr>
              <p:cNvSpPr/>
              <p:nvPr/>
            </p:nvSpPr>
            <p:spPr>
              <a:xfrm>
                <a:off x="5086200" y="1033464"/>
                <a:ext cx="2057100" cy="2057700"/>
              </a:xfrm>
              <a:prstGeom prst="blockArc">
                <a:avLst>
                  <a:gd name="adj1" fmla="val 10800000"/>
                  <a:gd name="adj2" fmla="val 0"/>
                  <a:gd name="adj3"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1;p18">
                <a:extLst>
                  <a:ext uri="{FF2B5EF4-FFF2-40B4-BE49-F238E27FC236}">
                    <a16:creationId xmlns:a16="http://schemas.microsoft.com/office/drawing/2014/main" id="{D2DE6B2E-7137-40EA-A28D-4A9C56EBFE02}"/>
                  </a:ext>
                </a:extLst>
              </p:cNvPr>
              <p:cNvSpPr/>
              <p:nvPr/>
            </p:nvSpPr>
            <p:spPr>
              <a:xfrm rot="10800000">
                <a:off x="6629702" y="1033206"/>
                <a:ext cx="2057100" cy="20577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2;p18">
                <a:extLst>
                  <a:ext uri="{FF2B5EF4-FFF2-40B4-BE49-F238E27FC236}">
                    <a16:creationId xmlns:a16="http://schemas.microsoft.com/office/drawing/2014/main" id="{1B474A6C-F675-4432-89AC-9D2974481453}"/>
                  </a:ext>
                </a:extLst>
              </p:cNvPr>
              <p:cNvSpPr/>
              <p:nvPr/>
            </p:nvSpPr>
            <p:spPr>
              <a:xfrm rot="10800000">
                <a:off x="457286" y="1033206"/>
                <a:ext cx="2057100" cy="2057700"/>
              </a:xfrm>
              <a:prstGeom prst="blockArc">
                <a:avLst>
                  <a:gd name="adj1" fmla="val 10800000"/>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3;p18">
                <a:extLst>
                  <a:ext uri="{FF2B5EF4-FFF2-40B4-BE49-F238E27FC236}">
                    <a16:creationId xmlns:a16="http://schemas.microsoft.com/office/drawing/2014/main" id="{30CF2F0E-3A5C-461B-AA0C-2CF0AEEC7DB7}"/>
                  </a:ext>
                </a:extLst>
              </p:cNvPr>
              <p:cNvSpPr/>
              <p:nvPr/>
            </p:nvSpPr>
            <p:spPr>
              <a:xfrm rot="10800000">
                <a:off x="3543485" y="1033206"/>
                <a:ext cx="2057100" cy="2057700"/>
              </a:xfrm>
              <a:prstGeom prst="blockArc">
                <a:avLst>
                  <a:gd name="adj1" fmla="val 10800000"/>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p18">
                <a:extLst>
                  <a:ext uri="{FF2B5EF4-FFF2-40B4-BE49-F238E27FC236}">
                    <a16:creationId xmlns:a16="http://schemas.microsoft.com/office/drawing/2014/main" id="{F759053C-5FC3-43F3-8983-5DE7C0BB17BB}"/>
                  </a:ext>
                </a:extLst>
              </p:cNvPr>
              <p:cNvSpPr/>
              <p:nvPr/>
            </p:nvSpPr>
            <p:spPr>
              <a:xfrm>
                <a:off x="1999983" y="1033464"/>
                <a:ext cx="2057100" cy="2057700"/>
              </a:xfrm>
              <a:prstGeom prst="blockArc">
                <a:avLst>
                  <a:gd name="adj1" fmla="val 10800000"/>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55;p18">
              <a:extLst>
                <a:ext uri="{FF2B5EF4-FFF2-40B4-BE49-F238E27FC236}">
                  <a16:creationId xmlns:a16="http://schemas.microsoft.com/office/drawing/2014/main" id="{C831F0BF-39AE-4512-BF4D-7D3575A86CA3}"/>
                </a:ext>
              </a:extLst>
            </p:cNvPr>
            <p:cNvGrpSpPr/>
            <p:nvPr/>
          </p:nvGrpSpPr>
          <p:grpSpPr>
            <a:xfrm>
              <a:off x="8285464" y="1538521"/>
              <a:ext cx="298996" cy="340204"/>
              <a:chOff x="1516475" y="238075"/>
              <a:chExt cx="424650" cy="483175"/>
            </a:xfrm>
          </p:grpSpPr>
          <p:sp>
            <p:nvSpPr>
              <p:cNvPr id="39" name="Google Shape;256;p18">
                <a:extLst>
                  <a:ext uri="{FF2B5EF4-FFF2-40B4-BE49-F238E27FC236}">
                    <a16:creationId xmlns:a16="http://schemas.microsoft.com/office/drawing/2014/main" id="{DE9D8E10-7A5E-41FB-9075-C72DF7F7AFD7}"/>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257;p18">
                <a:extLst>
                  <a:ext uri="{FF2B5EF4-FFF2-40B4-BE49-F238E27FC236}">
                    <a16:creationId xmlns:a16="http://schemas.microsoft.com/office/drawing/2014/main" id="{6BA516AC-4E89-4AC2-AED8-EB36208FBD32}"/>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 name="Google Shape;258;p18">
              <a:extLst>
                <a:ext uri="{FF2B5EF4-FFF2-40B4-BE49-F238E27FC236}">
                  <a16:creationId xmlns:a16="http://schemas.microsoft.com/office/drawing/2014/main" id="{B3CC84FF-0A29-44FD-8A25-5DCD48F8B0BE}"/>
                </a:ext>
              </a:extLst>
            </p:cNvPr>
            <p:cNvSpPr/>
            <p:nvPr/>
          </p:nvSpPr>
          <p:spPr>
            <a:xfrm>
              <a:off x="670588" y="1538531"/>
              <a:ext cx="300263" cy="340186"/>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279;p18">
              <a:extLst>
                <a:ext uri="{FF2B5EF4-FFF2-40B4-BE49-F238E27FC236}">
                  <a16:creationId xmlns:a16="http://schemas.microsoft.com/office/drawing/2014/main" id="{5270AEAF-E6BA-4720-980F-BCF7CFD0E2EE}"/>
                </a:ext>
              </a:extLst>
            </p:cNvPr>
            <p:cNvSpPr/>
            <p:nvPr/>
          </p:nvSpPr>
          <p:spPr>
            <a:xfrm>
              <a:off x="1162875" y="1739225"/>
              <a:ext cx="645900" cy="64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sp>
          <p:nvSpPr>
            <p:cNvPr id="14" name="Google Shape;280;p18">
              <a:extLst>
                <a:ext uri="{FF2B5EF4-FFF2-40B4-BE49-F238E27FC236}">
                  <a16:creationId xmlns:a16="http://schemas.microsoft.com/office/drawing/2014/main" id="{12F3A7E9-E508-453F-AE13-17EE5E611AE7}"/>
                </a:ext>
              </a:extLst>
            </p:cNvPr>
            <p:cNvSpPr/>
            <p:nvPr/>
          </p:nvSpPr>
          <p:spPr>
            <a:xfrm>
              <a:off x="2705975" y="1739225"/>
              <a:ext cx="645900" cy="64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sp>
          <p:nvSpPr>
            <p:cNvPr id="15" name="Google Shape;281;p18">
              <a:extLst>
                <a:ext uri="{FF2B5EF4-FFF2-40B4-BE49-F238E27FC236}">
                  <a16:creationId xmlns:a16="http://schemas.microsoft.com/office/drawing/2014/main" id="{9EEB0FC9-5B4B-4832-89DB-D5216FDD55E7}"/>
                </a:ext>
              </a:extLst>
            </p:cNvPr>
            <p:cNvSpPr/>
            <p:nvPr/>
          </p:nvSpPr>
          <p:spPr>
            <a:xfrm>
              <a:off x="4248688" y="1739225"/>
              <a:ext cx="645900" cy="64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sp>
          <p:nvSpPr>
            <p:cNvPr id="16" name="Google Shape;282;p18">
              <a:extLst>
                <a:ext uri="{FF2B5EF4-FFF2-40B4-BE49-F238E27FC236}">
                  <a16:creationId xmlns:a16="http://schemas.microsoft.com/office/drawing/2014/main" id="{FCC54C42-F382-4246-AEF8-44290F6B0A89}"/>
                </a:ext>
              </a:extLst>
            </p:cNvPr>
            <p:cNvSpPr/>
            <p:nvPr/>
          </p:nvSpPr>
          <p:spPr>
            <a:xfrm>
              <a:off x="5792175" y="1739225"/>
              <a:ext cx="645900" cy="645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sp>
          <p:nvSpPr>
            <p:cNvPr id="17" name="Google Shape;283;p18">
              <a:extLst>
                <a:ext uri="{FF2B5EF4-FFF2-40B4-BE49-F238E27FC236}">
                  <a16:creationId xmlns:a16="http://schemas.microsoft.com/office/drawing/2014/main" id="{60889DC3-096A-4668-82F1-AF14F53DADF5}"/>
                </a:ext>
              </a:extLst>
            </p:cNvPr>
            <p:cNvSpPr/>
            <p:nvPr/>
          </p:nvSpPr>
          <p:spPr>
            <a:xfrm>
              <a:off x="7334900" y="1739225"/>
              <a:ext cx="645900" cy="645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grpSp>
          <p:nvGrpSpPr>
            <p:cNvPr id="23" name="Google Shape;289;p18">
              <a:extLst>
                <a:ext uri="{FF2B5EF4-FFF2-40B4-BE49-F238E27FC236}">
                  <a16:creationId xmlns:a16="http://schemas.microsoft.com/office/drawing/2014/main" id="{DA51304E-C95C-4528-8EE2-3A67130B8320}"/>
                </a:ext>
              </a:extLst>
            </p:cNvPr>
            <p:cNvGrpSpPr/>
            <p:nvPr/>
          </p:nvGrpSpPr>
          <p:grpSpPr>
            <a:xfrm>
              <a:off x="7507675" y="1871205"/>
              <a:ext cx="301161" cy="339535"/>
              <a:chOff x="3299850" y="238575"/>
              <a:chExt cx="427725" cy="482225"/>
            </a:xfrm>
          </p:grpSpPr>
          <p:sp>
            <p:nvSpPr>
              <p:cNvPr id="34" name="Google Shape;290;p18">
                <a:extLst>
                  <a:ext uri="{FF2B5EF4-FFF2-40B4-BE49-F238E27FC236}">
                    <a16:creationId xmlns:a16="http://schemas.microsoft.com/office/drawing/2014/main" id="{6F08FC51-842E-4996-BCB0-D42E282A0104}"/>
                  </a:ext>
                </a:extLst>
              </p:cNvPr>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291;p18">
                <a:extLst>
                  <a:ext uri="{FF2B5EF4-FFF2-40B4-BE49-F238E27FC236}">
                    <a16:creationId xmlns:a16="http://schemas.microsoft.com/office/drawing/2014/main" id="{47198487-E93C-44D1-8DE6-EB246F54B07A}"/>
                  </a:ext>
                </a:extLst>
              </p:cNvPr>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292;p18">
                <a:extLst>
                  <a:ext uri="{FF2B5EF4-FFF2-40B4-BE49-F238E27FC236}">
                    <a16:creationId xmlns:a16="http://schemas.microsoft.com/office/drawing/2014/main" id="{F8C1C91A-18DD-491A-A64C-96AB738424CC}"/>
                  </a:ext>
                </a:extLst>
              </p:cNvPr>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293;p18">
                <a:extLst>
                  <a:ext uri="{FF2B5EF4-FFF2-40B4-BE49-F238E27FC236}">
                    <a16:creationId xmlns:a16="http://schemas.microsoft.com/office/drawing/2014/main" id="{D130E19C-CCA2-48F4-96C8-42DBDA92240A}"/>
                  </a:ext>
                </a:extLst>
              </p:cNvPr>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294;p18">
                <a:extLst>
                  <a:ext uri="{FF2B5EF4-FFF2-40B4-BE49-F238E27FC236}">
                    <a16:creationId xmlns:a16="http://schemas.microsoft.com/office/drawing/2014/main" id="{F7323170-E9D4-4070-8468-1E337CC01A8A}"/>
                  </a:ext>
                </a:extLst>
              </p:cNvPr>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295;p18">
              <a:extLst>
                <a:ext uri="{FF2B5EF4-FFF2-40B4-BE49-F238E27FC236}">
                  <a16:creationId xmlns:a16="http://schemas.microsoft.com/office/drawing/2014/main" id="{3AF365CD-0942-4DB5-8191-FE5ED379D6A1}"/>
                </a:ext>
              </a:extLst>
            </p:cNvPr>
            <p:cNvGrpSpPr/>
            <p:nvPr/>
          </p:nvGrpSpPr>
          <p:grpSpPr>
            <a:xfrm>
              <a:off x="1314043" y="1912862"/>
              <a:ext cx="343566" cy="298943"/>
              <a:chOff x="889275" y="861850"/>
              <a:chExt cx="487950" cy="424575"/>
            </a:xfrm>
          </p:grpSpPr>
          <p:sp>
            <p:nvSpPr>
              <p:cNvPr id="30" name="Google Shape;296;p18">
                <a:extLst>
                  <a:ext uri="{FF2B5EF4-FFF2-40B4-BE49-F238E27FC236}">
                    <a16:creationId xmlns:a16="http://schemas.microsoft.com/office/drawing/2014/main" id="{F460D919-6EEC-4970-B4A1-06E1CAA8314E}"/>
                  </a:ext>
                </a:extLst>
              </p:cNvPr>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297;p18">
                <a:extLst>
                  <a:ext uri="{FF2B5EF4-FFF2-40B4-BE49-F238E27FC236}">
                    <a16:creationId xmlns:a16="http://schemas.microsoft.com/office/drawing/2014/main" id="{A99EEAF6-DB42-4AA2-BA99-8C458A30D01D}"/>
                  </a:ext>
                </a:extLst>
              </p:cNvPr>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298;p18">
                <a:extLst>
                  <a:ext uri="{FF2B5EF4-FFF2-40B4-BE49-F238E27FC236}">
                    <a16:creationId xmlns:a16="http://schemas.microsoft.com/office/drawing/2014/main" id="{3B885765-646C-4C0F-9062-C2B25871AD5F}"/>
                  </a:ext>
                </a:extLst>
              </p:cNvPr>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299;p18">
                <a:extLst>
                  <a:ext uri="{FF2B5EF4-FFF2-40B4-BE49-F238E27FC236}">
                    <a16:creationId xmlns:a16="http://schemas.microsoft.com/office/drawing/2014/main" id="{60D96680-4A81-4868-A90D-FEC431E5E71C}"/>
                  </a:ext>
                </a:extLst>
              </p:cNvPr>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 name="Google Shape;300;p18">
              <a:extLst>
                <a:ext uri="{FF2B5EF4-FFF2-40B4-BE49-F238E27FC236}">
                  <a16:creationId xmlns:a16="http://schemas.microsoft.com/office/drawing/2014/main" id="{22880F48-1B07-49B5-8B8B-DFB3448E333F}"/>
                </a:ext>
              </a:extLst>
            </p:cNvPr>
            <p:cNvSpPr/>
            <p:nvPr/>
          </p:nvSpPr>
          <p:spPr>
            <a:xfrm>
              <a:off x="4400780" y="1916876"/>
              <a:ext cx="341700" cy="290899"/>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301;p18">
              <a:extLst>
                <a:ext uri="{FF2B5EF4-FFF2-40B4-BE49-F238E27FC236}">
                  <a16:creationId xmlns:a16="http://schemas.microsoft.com/office/drawing/2014/main" id="{FA1970D0-F007-4400-A4C1-DAC15B308753}"/>
                </a:ext>
              </a:extLst>
            </p:cNvPr>
            <p:cNvSpPr/>
            <p:nvPr/>
          </p:nvSpPr>
          <p:spPr>
            <a:xfrm>
              <a:off x="2858839" y="1912054"/>
              <a:ext cx="340186" cy="300545"/>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7" name="Google Shape;302;p18">
              <a:extLst>
                <a:ext uri="{FF2B5EF4-FFF2-40B4-BE49-F238E27FC236}">
                  <a16:creationId xmlns:a16="http://schemas.microsoft.com/office/drawing/2014/main" id="{A78B6182-B30C-46B4-81BD-2079D681FC7D}"/>
                </a:ext>
              </a:extLst>
            </p:cNvPr>
            <p:cNvGrpSpPr/>
            <p:nvPr/>
          </p:nvGrpSpPr>
          <p:grpSpPr>
            <a:xfrm>
              <a:off x="5933011" y="1892232"/>
              <a:ext cx="361946" cy="340201"/>
              <a:chOff x="-41291625" y="2339025"/>
              <a:chExt cx="336225" cy="316025"/>
            </a:xfrm>
          </p:grpSpPr>
          <p:sp>
            <p:nvSpPr>
              <p:cNvPr id="28" name="Google Shape;303;p18">
                <a:extLst>
                  <a:ext uri="{FF2B5EF4-FFF2-40B4-BE49-F238E27FC236}">
                    <a16:creationId xmlns:a16="http://schemas.microsoft.com/office/drawing/2014/main" id="{55CAF261-3786-468C-BF36-BC23BA6A8537}"/>
                  </a:ext>
                </a:extLst>
              </p:cNvPr>
              <p:cNvSpPr/>
              <p:nvPr/>
            </p:nvSpPr>
            <p:spPr>
              <a:xfrm>
                <a:off x="-41291625" y="2339025"/>
                <a:ext cx="336225" cy="316025"/>
              </a:xfrm>
              <a:custGeom>
                <a:avLst/>
                <a:gdLst/>
                <a:ahLst/>
                <a:cxnLst/>
                <a:rect l="l" t="t" r="r" b="b"/>
                <a:pathLst>
                  <a:path w="13449" h="12641" extrusionOk="0">
                    <a:moveTo>
                      <a:pt x="6644" y="1064"/>
                    </a:moveTo>
                    <a:lnTo>
                      <a:pt x="7810" y="2261"/>
                    </a:lnTo>
                    <a:lnTo>
                      <a:pt x="6644" y="3427"/>
                    </a:lnTo>
                    <a:lnTo>
                      <a:pt x="5447" y="2261"/>
                    </a:lnTo>
                    <a:lnTo>
                      <a:pt x="6644" y="1064"/>
                    </a:lnTo>
                    <a:close/>
                    <a:moveTo>
                      <a:pt x="11307" y="5727"/>
                    </a:moveTo>
                    <a:lnTo>
                      <a:pt x="12504" y="6893"/>
                    </a:lnTo>
                    <a:lnTo>
                      <a:pt x="11307" y="8090"/>
                    </a:lnTo>
                    <a:lnTo>
                      <a:pt x="10141" y="6893"/>
                    </a:lnTo>
                    <a:lnTo>
                      <a:pt x="11307" y="5727"/>
                    </a:lnTo>
                    <a:close/>
                    <a:moveTo>
                      <a:pt x="4848" y="2829"/>
                    </a:moveTo>
                    <a:lnTo>
                      <a:pt x="6045" y="4026"/>
                    </a:lnTo>
                    <a:cubicBezTo>
                      <a:pt x="3872" y="6200"/>
                      <a:pt x="3935" y="6105"/>
                      <a:pt x="3809" y="6294"/>
                    </a:cubicBezTo>
                    <a:cubicBezTo>
                      <a:pt x="2769" y="7712"/>
                      <a:pt x="3494" y="9728"/>
                      <a:pt x="5226" y="10169"/>
                    </a:cubicBezTo>
                    <a:cubicBezTo>
                      <a:pt x="5463" y="10232"/>
                      <a:pt x="5675" y="10248"/>
                      <a:pt x="5825" y="10248"/>
                    </a:cubicBezTo>
                    <a:cubicBezTo>
                      <a:pt x="5975" y="10248"/>
                      <a:pt x="6061" y="10232"/>
                      <a:pt x="6045" y="10232"/>
                    </a:cubicBezTo>
                    <a:cubicBezTo>
                      <a:pt x="6045" y="10232"/>
                      <a:pt x="6108" y="10232"/>
                      <a:pt x="6234" y="10201"/>
                    </a:cubicBezTo>
                    <a:cubicBezTo>
                      <a:pt x="6739" y="10138"/>
                      <a:pt x="7180" y="9886"/>
                      <a:pt x="7526" y="9539"/>
                    </a:cubicBezTo>
                    <a:lnTo>
                      <a:pt x="9542" y="7523"/>
                    </a:lnTo>
                    <a:lnTo>
                      <a:pt x="10740" y="8720"/>
                    </a:lnTo>
                    <a:cubicBezTo>
                      <a:pt x="8566" y="10831"/>
                      <a:pt x="8629" y="10768"/>
                      <a:pt x="8440" y="10925"/>
                    </a:cubicBezTo>
                    <a:cubicBezTo>
                      <a:pt x="7699" y="11547"/>
                      <a:pt x="6741" y="11878"/>
                      <a:pt x="5785" y="11878"/>
                    </a:cubicBezTo>
                    <a:cubicBezTo>
                      <a:pt x="5480" y="11878"/>
                      <a:pt x="5176" y="11844"/>
                      <a:pt x="4880" y="11776"/>
                    </a:cubicBezTo>
                    <a:cubicBezTo>
                      <a:pt x="2769" y="11303"/>
                      <a:pt x="1257" y="9192"/>
                      <a:pt x="1729" y="6924"/>
                    </a:cubicBezTo>
                    <a:cubicBezTo>
                      <a:pt x="1887" y="6231"/>
                      <a:pt x="2202" y="5506"/>
                      <a:pt x="2769" y="4939"/>
                    </a:cubicBezTo>
                    <a:lnTo>
                      <a:pt x="4848" y="2829"/>
                    </a:lnTo>
                    <a:close/>
                    <a:moveTo>
                      <a:pt x="6565" y="1"/>
                    </a:moveTo>
                    <a:cubicBezTo>
                      <a:pt x="6455" y="1"/>
                      <a:pt x="6345" y="40"/>
                      <a:pt x="6266" y="119"/>
                    </a:cubicBezTo>
                    <a:lnTo>
                      <a:pt x="2202" y="4183"/>
                    </a:lnTo>
                    <a:cubicBezTo>
                      <a:pt x="1635" y="4782"/>
                      <a:pt x="1194" y="5538"/>
                      <a:pt x="942" y="6263"/>
                    </a:cubicBezTo>
                    <a:cubicBezTo>
                      <a:pt x="0" y="9451"/>
                      <a:pt x="2425" y="12640"/>
                      <a:pt x="5705" y="12640"/>
                    </a:cubicBezTo>
                    <a:cubicBezTo>
                      <a:pt x="5828" y="12640"/>
                      <a:pt x="5952" y="12636"/>
                      <a:pt x="6077" y="12627"/>
                    </a:cubicBezTo>
                    <a:cubicBezTo>
                      <a:pt x="6077" y="12627"/>
                      <a:pt x="6203" y="12627"/>
                      <a:pt x="6266" y="12564"/>
                    </a:cubicBezTo>
                    <a:cubicBezTo>
                      <a:pt x="7243" y="12469"/>
                      <a:pt x="8188" y="12059"/>
                      <a:pt x="8975" y="11366"/>
                    </a:cubicBezTo>
                    <a:cubicBezTo>
                      <a:pt x="9133" y="11240"/>
                      <a:pt x="8786" y="11555"/>
                      <a:pt x="13229" y="7113"/>
                    </a:cubicBezTo>
                    <a:cubicBezTo>
                      <a:pt x="13323" y="7019"/>
                      <a:pt x="13355" y="6893"/>
                      <a:pt x="13355" y="6830"/>
                    </a:cubicBezTo>
                    <a:cubicBezTo>
                      <a:pt x="13355" y="6735"/>
                      <a:pt x="13449" y="6704"/>
                      <a:pt x="13355" y="6641"/>
                    </a:cubicBezTo>
                    <a:lnTo>
                      <a:pt x="11590" y="4845"/>
                    </a:lnTo>
                    <a:cubicBezTo>
                      <a:pt x="11512" y="4766"/>
                      <a:pt x="11401" y="4727"/>
                      <a:pt x="11291" y="4727"/>
                    </a:cubicBezTo>
                    <a:cubicBezTo>
                      <a:pt x="11181" y="4727"/>
                      <a:pt x="11070" y="4766"/>
                      <a:pt x="10992" y="4845"/>
                    </a:cubicBezTo>
                    <a:lnTo>
                      <a:pt x="6928" y="8909"/>
                    </a:lnTo>
                    <a:cubicBezTo>
                      <a:pt x="6588" y="9236"/>
                      <a:pt x="6159" y="9392"/>
                      <a:pt x="5737" y="9392"/>
                    </a:cubicBezTo>
                    <a:cubicBezTo>
                      <a:pt x="5102" y="9392"/>
                      <a:pt x="4483" y="9036"/>
                      <a:pt x="4218" y="8373"/>
                    </a:cubicBezTo>
                    <a:cubicBezTo>
                      <a:pt x="3998" y="7743"/>
                      <a:pt x="4092" y="7019"/>
                      <a:pt x="4565" y="6546"/>
                    </a:cubicBezTo>
                    <a:lnTo>
                      <a:pt x="8629" y="2482"/>
                    </a:lnTo>
                    <a:cubicBezTo>
                      <a:pt x="8786" y="2324"/>
                      <a:pt x="8786" y="2072"/>
                      <a:pt x="8629" y="1883"/>
                    </a:cubicBezTo>
                    <a:lnTo>
                      <a:pt x="6865" y="119"/>
                    </a:lnTo>
                    <a:cubicBezTo>
                      <a:pt x="6786" y="40"/>
                      <a:pt x="6676" y="1"/>
                      <a:pt x="6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4;p18">
                <a:extLst>
                  <a:ext uri="{FF2B5EF4-FFF2-40B4-BE49-F238E27FC236}">
                    <a16:creationId xmlns:a16="http://schemas.microsoft.com/office/drawing/2014/main" id="{56E6393F-7300-4BA3-B07D-F9EA07DD5FAC}"/>
                  </a:ext>
                </a:extLst>
              </p:cNvPr>
              <p:cNvSpPr/>
              <p:nvPr/>
            </p:nvSpPr>
            <p:spPr>
              <a:xfrm>
                <a:off x="-41234225" y="2620800"/>
                <a:ext cx="25" cy="25"/>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0949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7A27183-4904-4CF0-A87A-2DDE64338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373" y="225171"/>
            <a:ext cx="5951030" cy="372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84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0A4A-804C-4B0F-886D-0A72A0840CB4}"/>
              </a:ext>
            </a:extLst>
          </p:cNvPr>
          <p:cNvSpPr>
            <a:spLocks noGrp="1"/>
          </p:cNvSpPr>
          <p:nvPr>
            <p:ph type="title"/>
          </p:nvPr>
        </p:nvSpPr>
        <p:spPr>
          <a:xfrm>
            <a:off x="311700" y="0"/>
            <a:ext cx="8520600" cy="576303"/>
          </a:xfrm>
        </p:spPr>
        <p:txBody>
          <a:bodyPr>
            <a:normAutofit/>
          </a:bodyPr>
          <a:lstStyle/>
          <a:p>
            <a:r>
              <a:rPr lang="en-US" sz="2000" dirty="0"/>
              <a:t>Create Data for Model</a:t>
            </a:r>
          </a:p>
        </p:txBody>
      </p:sp>
      <p:pic>
        <p:nvPicPr>
          <p:cNvPr id="21" name="Picture 20">
            <a:extLst>
              <a:ext uri="{FF2B5EF4-FFF2-40B4-BE49-F238E27FC236}">
                <a16:creationId xmlns:a16="http://schemas.microsoft.com/office/drawing/2014/main" id="{122A3DB4-0C94-40C4-9EE0-35DB2144DE94}"/>
              </a:ext>
            </a:extLst>
          </p:cNvPr>
          <p:cNvPicPr>
            <a:picLocks noChangeAspect="1"/>
          </p:cNvPicPr>
          <p:nvPr/>
        </p:nvPicPr>
        <p:blipFill>
          <a:blip r:embed="rId2"/>
          <a:stretch>
            <a:fillRect/>
          </a:stretch>
        </p:blipFill>
        <p:spPr>
          <a:xfrm>
            <a:off x="5146884" y="758720"/>
            <a:ext cx="3253590" cy="3867068"/>
          </a:xfrm>
          <a:prstGeom prst="rect">
            <a:avLst/>
          </a:prstGeom>
        </p:spPr>
      </p:pic>
      <p:sp>
        <p:nvSpPr>
          <p:cNvPr id="23" name="Callout: Bent Line 22">
            <a:extLst>
              <a:ext uri="{FF2B5EF4-FFF2-40B4-BE49-F238E27FC236}">
                <a16:creationId xmlns:a16="http://schemas.microsoft.com/office/drawing/2014/main" id="{1B5BC0E2-C2E5-4683-BF4C-F781AD8BBC73}"/>
              </a:ext>
            </a:extLst>
          </p:cNvPr>
          <p:cNvSpPr/>
          <p:nvPr/>
        </p:nvSpPr>
        <p:spPr>
          <a:xfrm>
            <a:off x="646074" y="4377791"/>
            <a:ext cx="3680650" cy="664330"/>
          </a:xfrm>
          <a:prstGeom prst="borderCallout2">
            <a:avLst>
              <a:gd name="adj1" fmla="val 51776"/>
              <a:gd name="adj2" fmla="val 100282"/>
              <a:gd name="adj3" fmla="val 53214"/>
              <a:gd name="adj4" fmla="val 114049"/>
              <a:gd name="adj5" fmla="val 8089"/>
              <a:gd name="adj6" fmla="val 121527"/>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 From 4 years period from data transaction, there are 1.590 unique customer id that we will check their recent transaction, much value they spent, and how often they doing transaction (frequency)</a:t>
            </a:r>
          </a:p>
        </p:txBody>
      </p:sp>
      <p:sp>
        <p:nvSpPr>
          <p:cNvPr id="24" name="Rectangle 1">
            <a:extLst>
              <a:ext uri="{FF2B5EF4-FFF2-40B4-BE49-F238E27FC236}">
                <a16:creationId xmlns:a16="http://schemas.microsoft.com/office/drawing/2014/main" id="{D14F36F7-3A2F-4B42-A33D-4BC8C841C49D}"/>
              </a:ext>
            </a:extLst>
          </p:cNvPr>
          <p:cNvSpPr>
            <a:spLocks noChangeArrowheads="1"/>
          </p:cNvSpPr>
          <p:nvPr/>
        </p:nvSpPr>
        <p:spPr bwMode="auto">
          <a:xfrm>
            <a:off x="214746" y="758720"/>
            <a:ext cx="4303466" cy="904100"/>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r>
              <a:rPr lang="en-US" altLang="en-US" sz="1200" dirty="0">
                <a:latin typeface="inherit"/>
                <a:cs typeface="Arial" panose="020B0604020202020204" pitchFamily="34" charset="0"/>
              </a:rPr>
              <a:t>Transaction data that we have is still in the form of raw data. Where each customer can make multiple purchases for a variety of different products and even do transactions in different markets with different payment methods. </a:t>
            </a:r>
          </a:p>
          <a:p>
            <a:pPr marR="0" lvl="0" algn="just" defTabSz="914400" rtl="0" eaLnBrk="0" fontAlgn="base" latinLnBrk="0" hangingPunct="0">
              <a:lnSpc>
                <a:spcPct val="100000"/>
              </a:lnSpc>
              <a:spcBef>
                <a:spcPct val="0"/>
              </a:spcBef>
              <a:spcAft>
                <a:spcPct val="0"/>
              </a:spcAft>
              <a:buClrTx/>
              <a:buSzTx/>
              <a:tabLst/>
            </a:pPr>
            <a:endParaRPr lang="en-US" altLang="en-US" sz="1200" dirty="0">
              <a:latin typeface="inherit"/>
              <a:cs typeface="Arial" panose="020B0604020202020204" pitchFamily="34" charset="0"/>
            </a:endParaRPr>
          </a:p>
        </p:txBody>
      </p:sp>
      <p:pic>
        <p:nvPicPr>
          <p:cNvPr id="26" name="Picture 25">
            <a:extLst>
              <a:ext uri="{FF2B5EF4-FFF2-40B4-BE49-F238E27FC236}">
                <a16:creationId xmlns:a16="http://schemas.microsoft.com/office/drawing/2014/main" id="{3F065A61-47E4-44AB-B93A-72262BA192E7}"/>
              </a:ext>
            </a:extLst>
          </p:cNvPr>
          <p:cNvPicPr>
            <a:picLocks noChangeAspect="1"/>
          </p:cNvPicPr>
          <p:nvPr/>
        </p:nvPicPr>
        <p:blipFill>
          <a:blip r:embed="rId3"/>
          <a:stretch>
            <a:fillRect/>
          </a:stretch>
        </p:blipFill>
        <p:spPr>
          <a:xfrm>
            <a:off x="94432" y="1630096"/>
            <a:ext cx="4605476" cy="1125310"/>
          </a:xfrm>
          <a:prstGeom prst="rect">
            <a:avLst/>
          </a:prstGeom>
        </p:spPr>
      </p:pic>
      <p:sp>
        <p:nvSpPr>
          <p:cNvPr id="27" name="Rectangle 1">
            <a:extLst>
              <a:ext uri="{FF2B5EF4-FFF2-40B4-BE49-F238E27FC236}">
                <a16:creationId xmlns:a16="http://schemas.microsoft.com/office/drawing/2014/main" id="{54399BE3-2DD4-4371-87F4-74651B23407C}"/>
              </a:ext>
            </a:extLst>
          </p:cNvPr>
          <p:cNvSpPr>
            <a:spLocks noChangeArrowheads="1"/>
          </p:cNvSpPr>
          <p:nvPr/>
        </p:nvSpPr>
        <p:spPr bwMode="auto">
          <a:xfrm>
            <a:off x="303975" y="3635546"/>
            <a:ext cx="4521598" cy="534768"/>
          </a:xfrm>
          <a:prstGeom prst="rect">
            <a:avLst/>
          </a:prstGeom>
          <a:noFill/>
          <a:ln>
            <a:noFill/>
          </a:ln>
          <a:effectLst/>
        </p:spPr>
        <p:txBody>
          <a:bodyPr vert="horz" wrap="squar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r>
              <a:rPr lang="en-US" altLang="en-US" sz="1200" dirty="0">
                <a:latin typeface="inherit"/>
                <a:cs typeface="Arial" panose="020B0604020202020204" pitchFamily="34" charset="0"/>
              </a:rPr>
              <a:t>Meanwhile, to make this RFM model we need to know the behavior for each customer. so that we can assess the behavior of the transaction that makes the customer include to what cluster.</a:t>
            </a:r>
          </a:p>
        </p:txBody>
      </p:sp>
      <p:sp>
        <p:nvSpPr>
          <p:cNvPr id="28" name="Callout: Bent Line 27">
            <a:extLst>
              <a:ext uri="{FF2B5EF4-FFF2-40B4-BE49-F238E27FC236}">
                <a16:creationId xmlns:a16="http://schemas.microsoft.com/office/drawing/2014/main" id="{08782FFD-0E82-46F0-84E2-82605FD9FEF6}"/>
              </a:ext>
            </a:extLst>
          </p:cNvPr>
          <p:cNvSpPr/>
          <p:nvPr/>
        </p:nvSpPr>
        <p:spPr>
          <a:xfrm>
            <a:off x="1149975" y="2840972"/>
            <a:ext cx="3253590" cy="389295"/>
          </a:xfrm>
          <a:prstGeom prst="borderCallout2">
            <a:avLst>
              <a:gd name="adj1" fmla="val 51097"/>
              <a:gd name="adj2" fmla="val -2881"/>
              <a:gd name="adj3" fmla="val 50901"/>
              <a:gd name="adj4" fmla="val -8532"/>
              <a:gd name="adj5" fmla="val -12807"/>
              <a:gd name="adj6" fmla="val -11325"/>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for above sample data: </a:t>
            </a:r>
            <a:r>
              <a:rPr lang="en-US" sz="900" dirty="0" err="1">
                <a:solidFill>
                  <a:schemeClr val="tx1"/>
                </a:solidFill>
              </a:rPr>
              <a:t>Aaaron</a:t>
            </a:r>
            <a:r>
              <a:rPr lang="en-US" sz="900" dirty="0">
                <a:solidFill>
                  <a:schemeClr val="tx1"/>
                </a:solidFill>
              </a:rPr>
              <a:t> Bergman bought five types of product in different markets and different total values</a:t>
            </a:r>
          </a:p>
        </p:txBody>
      </p:sp>
    </p:spTree>
    <p:extLst>
      <p:ext uri="{BB962C8B-B14F-4D97-AF65-F5344CB8AC3E}">
        <p14:creationId xmlns:p14="http://schemas.microsoft.com/office/powerpoint/2010/main" val="2871285706"/>
      </p:ext>
    </p:extLst>
  </p:cSld>
  <p:clrMapOvr>
    <a:masterClrMapping/>
  </p:clrMapOvr>
</p:sld>
</file>

<file path=ppt/theme/theme1.xml><?xml version="1.0" encoding="utf-8"?>
<a:theme xmlns:a="http://schemas.openxmlformats.org/drawingml/2006/main" name="Customer Journey Maps &amp; Infographics by Slidesgo">
  <a:themeElements>
    <a:clrScheme name="Simple Light">
      <a:dk1>
        <a:srgbClr val="000000"/>
      </a:dk1>
      <a:lt1>
        <a:srgbClr val="FFFFFF"/>
      </a:lt1>
      <a:dk2>
        <a:srgbClr val="666666"/>
      </a:dk2>
      <a:lt2>
        <a:srgbClr val="D9D9D9"/>
      </a:lt2>
      <a:accent1>
        <a:srgbClr val="E89C1E"/>
      </a:accent1>
      <a:accent2>
        <a:srgbClr val="E85D2C"/>
      </a:accent2>
      <a:accent3>
        <a:srgbClr val="122861"/>
      </a:accent3>
      <a:accent4>
        <a:srgbClr val="85C265"/>
      </a:accent4>
      <a:accent5>
        <a:srgbClr val="AB69B8"/>
      </a:accent5>
      <a:accent6>
        <a:srgbClr val="76C8E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1912</TotalTime>
  <Words>1913</Words>
  <Application>Microsoft Office PowerPoint</Application>
  <PresentationFormat>On-screen Show (16:9)</PresentationFormat>
  <Paragraphs>121</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inherit'</vt:lpstr>
      <vt:lpstr>Arial</vt:lpstr>
      <vt:lpstr>Fira Sans Extra Condensed SemiBold</vt:lpstr>
      <vt:lpstr>inherit</vt:lpstr>
      <vt:lpstr>Fira Sans Extra Condensed</vt:lpstr>
      <vt:lpstr>Roboto</vt:lpstr>
      <vt:lpstr>Customer Journey Maps &amp; Infographics by Slidesgo</vt:lpstr>
      <vt:lpstr>Customer Segmentation Analysis</vt:lpstr>
      <vt:lpstr>Executive Summary</vt:lpstr>
      <vt:lpstr>Data Introduction</vt:lpstr>
      <vt:lpstr>PowerPoint Presentation</vt:lpstr>
      <vt:lpstr>PowerPoint Presentation</vt:lpstr>
      <vt:lpstr>PowerPoint Presentation</vt:lpstr>
      <vt:lpstr>RFM ANALYSIS</vt:lpstr>
      <vt:lpstr>PowerPoint Presentation</vt:lpstr>
      <vt:lpstr>Create Data for Model</vt:lpstr>
      <vt:lpstr>RFM Segmentation Score</vt:lpstr>
      <vt:lpstr>PowerPoint Presentation</vt:lpstr>
      <vt:lpstr>PowerPoint Presentation</vt:lpstr>
      <vt:lpstr>PowerPoint Presentation</vt:lpstr>
      <vt:lpstr>K-Means Clustering</vt:lpstr>
      <vt:lpstr>K-Means Clustering</vt:lpstr>
      <vt:lpstr>Prepared data for K-Means Clustering</vt:lpstr>
      <vt:lpstr>PowerPoint Presentation</vt:lpstr>
      <vt:lpstr>PowerPoint Presentation</vt:lpstr>
      <vt:lpstr>Cluster Analysis and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Analysis</dc:title>
  <cp:lastModifiedBy>Hendiyaningsih, Fiska [CONID NON J&amp;J]</cp:lastModifiedBy>
  <cp:revision>47</cp:revision>
  <dcterms:modified xsi:type="dcterms:W3CDTF">2022-09-11T08:29:43Z</dcterms:modified>
</cp:coreProperties>
</file>