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3ED5-0C27-4044-911E-9EA9C6DDC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C9C93-451C-4545-8AED-7AB6356EF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E9A1-C2D5-4D18-A822-B25D597A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6B90-AEDE-479B-A0F6-C92BC125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78F2-A688-4269-ABDF-D34A62BA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1366-B82E-4304-BCAF-904444D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BF270-48F2-4B0A-A843-C762AD43F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CAC30-F053-4703-BC54-C1C0E850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4817-786C-4C1B-A5A8-3CD6968C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8F161-A050-4DF1-8802-BCBEA5C3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E4DAC-9F54-41FE-8432-1E11466E2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01F69-EB70-419A-BB17-E946226A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EB76-F6DB-4083-B24C-991FFB50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48CF-6E03-409D-8D02-36FD43FB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F292-9E1E-461D-BC69-148AE2E7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EB91-6D62-4A0D-A148-DA0C5DC5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BB51-EEA0-42EF-B352-92C5B521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E4AC-C335-41D7-A7C8-C4958549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6769-5EF5-411E-9E63-88DFA535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0FBB-17D2-4D62-AE99-447B13BE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C017-2904-4B91-9DCC-D68F4863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48AC-E2BC-4DBA-977A-BFC73216C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DE514-0B39-4371-AE80-640DD4FC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DBCD-6AA0-4824-A701-B2F1CC5C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48B99-0B1E-4850-BC7F-133B0677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E56E-6B60-4DA3-A5BA-E7CD3CC8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BEF8-BE51-4DF5-81B6-D947FB3AD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E9D42-0477-4279-A2BB-1EC3A6933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43582-EB14-43A7-AFFD-69D0DD0C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C3F86-92DC-4E68-88FB-FF75B50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8F8B-7412-4099-AC3F-5F732519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6D3D-A80D-41AF-AAE3-E1398E22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23FB8-EFEA-4D80-87FD-0351950A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038A-FBA4-47E1-848C-03DB7924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B220F-1546-4BB7-B7E0-F8929D49E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1D764-F739-41E2-8697-B440016AA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003B8-A498-4B80-9CEB-D3C386E5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29C0-3918-48BD-BF9D-ECB04FC3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35CE0-0440-43A8-90C5-8022D45D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AAEA-D831-4588-91C3-6B929D48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563AD-4E19-4CD3-B8FF-36CE7F5E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0036C-BA63-4118-81B7-3DF1B3AB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8F1D8-2F2B-4CD7-BEB9-A2A2C6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7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F548-5DA6-4142-B6B4-07E730EF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57B0E-4A1D-4EF9-8920-60BC9E3F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F91C6-9EF9-4EB3-874E-24ABBF16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C80F-A5C9-441D-A753-AC772287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E971-2F9B-47CD-B043-A7911036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D0B92-ED2C-47EA-B34B-5FC06AE32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B3D67-1E26-4A72-900A-2384F7CB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20797-636D-48B8-A739-726DF5C7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4EDF6-3BB8-476C-A77F-5FED0944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B747-912F-4768-B3F3-1C568167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47387-79B4-4E05-95DD-08762C5E5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E0C1E-C270-4EB2-B201-18B2326E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4D6B-58D1-4A99-8722-264DF7C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0098-066D-4417-9004-EA903A98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2ACFF-9D2C-4A62-9031-E3811B0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12574-0916-456E-B33A-F2F6A3B1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B0710-AA06-44D2-BC8D-0220811E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876B-C79F-49DC-947B-6697B084F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2B048-1FF4-4967-BB86-813BBBB5FB9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6CBFF-AE2B-4C53-9B64-49BF804C8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DA35-EEFF-4507-BF3B-FA5AAF42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1757-3E42-4C1F-B48E-5E5FCC22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4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28CA-9342-4692-9223-1090FBBDD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1277" y="606169"/>
            <a:ext cx="5903742" cy="9455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Tsetlin</a:t>
            </a:r>
            <a:r>
              <a:rPr lang="en-US" dirty="0"/>
              <a:t> Machine Checkers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BB530-D8AA-46AE-8B29-5E28B63C4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56" y="251082"/>
            <a:ext cx="9144000" cy="1655762"/>
          </a:xfrm>
        </p:spPr>
        <p:txBody>
          <a:bodyPr/>
          <a:lstStyle/>
          <a:p>
            <a:r>
              <a:rPr lang="en-US" dirty="0"/>
              <a:t>-Martin </a:t>
            </a:r>
            <a:r>
              <a:rPr lang="en-US" dirty="0" err="1"/>
              <a:t>Bråten</a:t>
            </a:r>
            <a:endParaRPr lang="en-US" dirty="0"/>
          </a:p>
        </p:txBody>
      </p:sp>
      <p:pic>
        <p:nvPicPr>
          <p:cNvPr id="5" name="Picture 4" descr="A picture containing black, board, different, ball&#10;&#10;Description automatically generated">
            <a:extLst>
              <a:ext uri="{FF2B5EF4-FFF2-40B4-BE49-F238E27FC236}">
                <a16:creationId xmlns:a16="http://schemas.microsoft.com/office/drawing/2014/main" id="{F5548068-6624-4401-8C61-66B970D90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061"/>
            <a:ext cx="5253857" cy="525385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D2CF99D-94E9-4097-9A68-D70D728B54E2}"/>
              </a:ext>
            </a:extLst>
          </p:cNvPr>
          <p:cNvSpPr txBox="1">
            <a:spLocks/>
          </p:cNvSpPr>
          <p:nvPr/>
        </p:nvSpPr>
        <p:spPr>
          <a:xfrm>
            <a:off x="7465253" y="97071"/>
            <a:ext cx="4726747" cy="746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American checkers/English draughts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A170BE-9B43-4C0D-AF0E-935171FB69F2}"/>
              </a:ext>
            </a:extLst>
          </p:cNvPr>
          <p:cNvSpPr txBox="1">
            <a:spLocks/>
          </p:cNvSpPr>
          <p:nvPr/>
        </p:nvSpPr>
        <p:spPr>
          <a:xfrm>
            <a:off x="7179695" y="817747"/>
            <a:ext cx="4726747" cy="746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Gold starts, wins/losses from gold’s perspective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41B1464-3D0D-4C56-B92A-25CFE4072810}"/>
              </a:ext>
            </a:extLst>
          </p:cNvPr>
          <p:cNvSpPr txBox="1">
            <a:spLocks/>
          </p:cNvSpPr>
          <p:nvPr/>
        </p:nvSpPr>
        <p:spPr>
          <a:xfrm>
            <a:off x="5402735" y="1541311"/>
            <a:ext cx="1396802" cy="2701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Loss = 0</a:t>
            </a:r>
          </a:p>
          <a:p>
            <a:r>
              <a:rPr lang="en-US" dirty="0"/>
              <a:t>Win = 1</a:t>
            </a:r>
          </a:p>
          <a:p>
            <a:r>
              <a:rPr lang="en-US" dirty="0"/>
              <a:t>Draw = 2</a:t>
            </a:r>
          </a:p>
          <a:p>
            <a:endParaRPr lang="en-US" dirty="0"/>
          </a:p>
          <a:p>
            <a:r>
              <a:rPr lang="en-US" dirty="0"/>
              <a:t>Blank square = 0</a:t>
            </a:r>
          </a:p>
          <a:p>
            <a:r>
              <a:rPr lang="en-US" dirty="0"/>
              <a:t>Golden pawn = 1</a:t>
            </a:r>
          </a:p>
          <a:p>
            <a:r>
              <a:rPr lang="en-US" dirty="0"/>
              <a:t>Golden king = 2</a:t>
            </a:r>
          </a:p>
          <a:p>
            <a:r>
              <a:rPr lang="en-US" dirty="0"/>
              <a:t>Silver pawn = 3</a:t>
            </a:r>
          </a:p>
          <a:p>
            <a:r>
              <a:rPr lang="en-US" dirty="0"/>
              <a:t>Silver king = 4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AFEFAD4-785E-4F5B-AE4E-FE6727C6A933}"/>
              </a:ext>
            </a:extLst>
          </p:cNvPr>
          <p:cNvSpPr txBox="1">
            <a:spLocks/>
          </p:cNvSpPr>
          <p:nvPr/>
        </p:nvSpPr>
        <p:spPr>
          <a:xfrm>
            <a:off x="7617230" y="1657147"/>
            <a:ext cx="4289212" cy="2469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[4,    0,    1,    0, </a:t>
            </a:r>
          </a:p>
          <a:p>
            <a:r>
              <a:rPr lang="en-US" dirty="0"/>
              <a:t> 0,    0,    0,    3, </a:t>
            </a:r>
          </a:p>
          <a:p>
            <a:r>
              <a:rPr lang="en-US" dirty="0"/>
              <a:t>         1,    0,    0,    3, </a:t>
            </a:r>
          </a:p>
          <a:p>
            <a:r>
              <a:rPr lang="en-US" dirty="0"/>
              <a:t> 0,    0,    0,    0, </a:t>
            </a:r>
          </a:p>
          <a:p>
            <a:r>
              <a:rPr lang="en-US" dirty="0"/>
              <a:t>         0,    0,    0,    1,</a:t>
            </a:r>
          </a:p>
          <a:p>
            <a:r>
              <a:rPr lang="en-US" dirty="0"/>
              <a:t> 0,    0,    0,    0, </a:t>
            </a:r>
          </a:p>
          <a:p>
            <a:r>
              <a:rPr lang="en-US" dirty="0"/>
              <a:t>        0,    0,    1,    1, </a:t>
            </a:r>
          </a:p>
          <a:p>
            <a:r>
              <a:rPr lang="en-US" dirty="0"/>
              <a:t>       0,    0,    3,    3],[0]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2CA7353-9541-48EA-B980-1650886970E8}"/>
              </a:ext>
            </a:extLst>
          </p:cNvPr>
          <p:cNvSpPr txBox="1">
            <a:spLocks/>
          </p:cNvSpPr>
          <p:nvPr/>
        </p:nvSpPr>
        <p:spPr>
          <a:xfrm>
            <a:off x="5006544" y="4408283"/>
            <a:ext cx="6899898" cy="2469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[0, 0, 1, 0, 0, 0, 0, 0, 1, 0, 0, 0, 0, 0, 0, 0, 0, 0, 0, 1, 0, 0, 0, 0, 0, 0, 1, 1, 0, 0, 0, 0,</a:t>
            </a:r>
          </a:p>
          <a:p>
            <a:endParaRPr lang="en-US" dirty="0"/>
          </a:p>
          <a:p>
            <a:r>
              <a:rPr lang="en-US" dirty="0"/>
              <a:t>0, 0, 0, 0, 0, 0, 0, 0, 0, 0, 0, 0, 0, 0, 0, 0, 0, 0, 0, 0, 0, 0, 0, 0, 0, 0, 0, 0, 0, 0, 0, 0, </a:t>
            </a:r>
          </a:p>
          <a:p>
            <a:endParaRPr lang="en-US" dirty="0"/>
          </a:p>
          <a:p>
            <a:r>
              <a:rPr lang="en-US" dirty="0"/>
              <a:t>0, 0, 0, 0, 0, 0, 0, 1, 0, 0, 0, 1, 0, 0, 0, 0, 0, 0, 0, 0, 0, 0, 0, 0, 0, 0, 0, 0, 0, 0, 1, 1,</a:t>
            </a:r>
          </a:p>
          <a:p>
            <a:endParaRPr lang="en-US" dirty="0"/>
          </a:p>
          <a:p>
            <a:r>
              <a:rPr lang="en-US" dirty="0"/>
              <a:t>1, 0, 0, 0, 0, 0, 0, 0, 0, 0, 0, 0, 0, 0, 0, 0, 0, 0, 0, 0, 0, 0, 0, 0, 0, 0, 0, 0, 0, 0, 0, 0,</a:t>
            </a:r>
          </a:p>
          <a:p>
            <a:endParaRPr lang="en-US" dirty="0"/>
          </a:p>
          <a:p>
            <a:r>
              <a:rPr lang="en-US" dirty="0"/>
              <a:t>0]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490728-58E6-431E-B216-CA9B0ECA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451" y="6347837"/>
            <a:ext cx="1185549" cy="5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9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B8AB63-753F-4CAE-95A1-E267B452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B913CD-46EE-45A8-93D4-631274D4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744"/>
            <a:ext cx="10515600" cy="4351338"/>
          </a:xfrm>
        </p:spPr>
        <p:txBody>
          <a:bodyPr/>
          <a:lstStyle/>
          <a:p>
            <a:r>
              <a:rPr lang="en-US" dirty="0"/>
              <a:t>Small dataset(OpenCheckersArchive2.0)</a:t>
            </a:r>
          </a:p>
          <a:p>
            <a:pPr lvl="1"/>
            <a:r>
              <a:rPr lang="en-US" dirty="0"/>
              <a:t>About 22000 unique matches as list of moves.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Low</a:t>
            </a:r>
            <a:r>
              <a:rPr lang="nb-NO" dirty="0"/>
              <a:t> </a:t>
            </a:r>
            <a:r>
              <a:rPr lang="nb-NO" dirty="0" err="1"/>
              <a:t>accuracy</a:t>
            </a:r>
            <a:endParaRPr lang="nb-NO" dirty="0"/>
          </a:p>
          <a:p>
            <a:pPr lvl="1"/>
            <a:r>
              <a:rPr lang="nb-NO" dirty="0"/>
              <a:t>68%-70%.</a:t>
            </a:r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602E301-A050-461A-A387-BC93DAB7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35" y="1457129"/>
            <a:ext cx="3837797" cy="1279266"/>
          </a:xfrm>
          <a:prstGeom prst="rect">
            <a:avLst/>
          </a:prstGeom>
        </p:spPr>
      </p:pic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10683877-8DA6-4751-A7B3-34A244672E41}"/>
              </a:ext>
            </a:extLst>
          </p:cNvPr>
          <p:cNvSpPr txBox="1">
            <a:spLocks/>
          </p:cNvSpPr>
          <p:nvPr/>
        </p:nvSpPr>
        <p:spPr>
          <a:xfrm>
            <a:off x="6096000" y="3124199"/>
            <a:ext cx="6002694" cy="2859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Adding metadata</a:t>
            </a:r>
          </a:p>
          <a:p>
            <a:pPr lvl="2"/>
            <a:r>
              <a:rPr lang="en-US" dirty="0"/>
              <a:t>Early testing show no more than maximum 0.5% increase in accuracy.</a:t>
            </a:r>
          </a:p>
          <a:p>
            <a:pPr lvl="1"/>
            <a:r>
              <a:rPr lang="en-US" dirty="0"/>
              <a:t>Including boards that are not final</a:t>
            </a:r>
          </a:p>
          <a:p>
            <a:pPr lvl="2"/>
            <a:r>
              <a:rPr lang="en-US" dirty="0"/>
              <a:t>Early testing show a slight decrease in accuracy, about 1-2%.</a:t>
            </a:r>
          </a:p>
          <a:p>
            <a:pPr lvl="1"/>
            <a:r>
              <a:rPr lang="en-US" dirty="0"/>
              <a:t>Generate more boards based on rules</a:t>
            </a:r>
          </a:p>
          <a:p>
            <a:pPr lvl="2"/>
            <a:r>
              <a:rPr lang="en-US" dirty="0"/>
              <a:t>More high quality data should in theory increase accuracy.</a:t>
            </a:r>
            <a:endParaRPr lang="nb-NO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F353F79C-1E7E-4EFF-8C04-5BCD9620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451" y="6347837"/>
            <a:ext cx="1185549" cy="5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456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Tsetlin Machine Checkers</vt:lpstr>
      <vt:lpstr>Current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Tsetlin Machine Checkers</dc:title>
  <dc:creator>Fiskesuppe</dc:creator>
  <cp:lastModifiedBy>Martin Bråten</cp:lastModifiedBy>
  <cp:revision>8</cp:revision>
  <dcterms:created xsi:type="dcterms:W3CDTF">2020-02-04T12:33:01Z</dcterms:created>
  <dcterms:modified xsi:type="dcterms:W3CDTF">2020-02-25T16:13:28Z</dcterms:modified>
</cp:coreProperties>
</file>