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5" r:id="rId6"/>
    <p:sldId id="266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9007-A82A-FE37-8924-90A860AB3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62FA-F06C-D4F7-6BC3-044291D2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1F78-0EAC-6E80-7AB6-8B590F94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BCDD-CDB2-13F7-F48D-85AFCE53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A9D2-E117-3260-2314-C04AA11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43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FF12-B942-1989-B17B-1CF8C549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BEC9D-8CFC-AF76-4FE2-1333A8181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5392-A260-0F36-9F31-1ED55DA3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0E52-EDF1-2E4C-DA5F-936EC73B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96C6-A70F-3F52-6CB0-41AA75DD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9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5BAFE-7F9A-D59D-B349-03185E731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476DF-8961-A0F5-77E6-B812AEA8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8E1C-74C5-DF98-3CFC-21C9B3EE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C1DE-7764-C462-6B1F-56DC97D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8FD0-5DF4-0AC4-1607-88AF95DF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47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3E0-9D29-3FD6-65FD-6675BF0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76D6-5EFF-6F49-E814-72226600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2FD7-DCD4-94CE-9841-8472C79C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910C-DA2B-0B27-4EEB-3A6F6008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1A7E-0212-36D8-196E-DEE1620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617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0C78-B2D9-5832-381E-CBAA57AE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E847-3EB2-93FB-0354-F055D77D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4E38-3798-4D7A-B47B-F58A17BC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6C29-038A-4542-7C2D-A1BDDD3D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92FF-CBAE-F61A-26F0-7DFF343B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F9BC-D8DD-1F03-06CE-00B63E8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ACF7-5DD1-C1CF-C312-E9B2D0A70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248EB-78E4-4F4B-B09F-2265950D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B0C1-ABC9-4E0E-7512-9BAB92BC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C0BA-FD85-E9A5-FA8F-66F73D2C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FC72-0AC0-C26F-54B2-FD530846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72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99E6-3A13-48C2-CB4B-EEBD97BD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7EB6-DF05-0ADF-1A73-6937D572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C121-5C83-C5AA-854C-1DD8F2B24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11948-14FC-F279-9F7D-86EE5B534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8C4BB-33C6-87F0-F4E5-6A578F543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A6E5-E8C4-0852-E8CD-7ADCBD5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9A1E-2403-36E4-320C-F380144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4D933-B4F8-F69B-ECFF-9B3E0815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23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445-2ABB-7FCB-0F3C-C46E39FA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7498E-AB33-2DA6-5413-8FCAACA0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98DE-94C7-2D37-3C72-142DCC8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76BF-120D-FD90-D4A8-19233A49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09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11ED0-F52C-2671-ACBE-072339C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BBC98-0F1C-E5E2-AE2F-5468CDE0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C7D9-5ABF-D50A-8A4B-B5BA9FB8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94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9E86-3A95-0D57-6312-32AD376B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AB2-B859-BD82-5754-E03B2F8D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DCF9-AE2D-7B62-8F3D-6F3EA19C8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AAE6-A9F6-207E-EA9C-DE95A34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4A817-A0C1-432F-99C3-434EB085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004F7-0077-EA14-2869-3C57B77C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48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24C8-C4F6-3C5B-EFD3-67B35EB1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C4417-9312-78E1-B6E6-358C98E4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7E1E-CB72-ACE6-54FD-39A3D4F9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70C6B-05A9-F034-28F0-27BD888E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14DE-FD81-DDDF-14E0-C0678391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6802E-1976-1A31-AAB1-66DFBBEA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30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798-C983-2959-8854-C3ED1CE8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C4CC-F086-5434-5A29-4F23DDA4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A4F9-CBDA-872D-2191-4A50B974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B585-400C-455D-9535-796762DC7C0E}" type="datetimeFigureOut">
              <a:rPr lang="sv-SE" smtClean="0"/>
              <a:t>2023-08-22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D6DB-8D96-6109-CF3C-A05ED98D9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BB55-D3CB-4DD4-A381-9FBC5D57B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7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2203-F43E-C0C6-99B5-6D623CDA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40" y="1122363"/>
            <a:ext cx="10081120" cy="2387600"/>
          </a:xfrm>
        </p:spPr>
        <p:txBody>
          <a:bodyPr/>
          <a:lstStyle/>
          <a:p>
            <a:r>
              <a:rPr lang="sv-SE" dirty="0"/>
              <a:t>[Spelets namn]: utvärdering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BEA0-7924-A66B-EA47-031F4B30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[Studentens namn]</a:t>
            </a:r>
          </a:p>
          <a:p>
            <a:r>
              <a:rPr lang="sv-SE" dirty="0"/>
              <a:t>[Studentens login]</a:t>
            </a:r>
          </a:p>
          <a:p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B9E47-183A-4F9A-DC64-87ECF3270B24}"/>
              </a:ext>
            </a:extLst>
          </p:cNvPr>
          <p:cNvSpPr txBox="1"/>
          <p:nvPr/>
        </p:nvSpPr>
        <p:spPr>
          <a:xfrm>
            <a:off x="2279576" y="1268760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Text inom [ och ] (inklusive klamrarna) ska ersättas med lämplig text i din presentation.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72334AD-B36B-685E-A8D1-0AB4884C1775}"/>
              </a:ext>
            </a:extLst>
          </p:cNvPr>
          <p:cNvSpPr/>
          <p:nvPr/>
        </p:nvSpPr>
        <p:spPr>
          <a:xfrm rot="5400000">
            <a:off x="4115780" y="296652"/>
            <a:ext cx="288032" cy="42484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55ACB19-5FF3-3E33-87AE-C8F83D6622A3}"/>
              </a:ext>
            </a:extLst>
          </p:cNvPr>
          <p:cNvSpPr/>
          <p:nvPr/>
        </p:nvSpPr>
        <p:spPr>
          <a:xfrm rot="5400000">
            <a:off x="8148228" y="584684"/>
            <a:ext cx="288032" cy="3672408"/>
          </a:xfrm>
          <a:prstGeom prst="leftBrace">
            <a:avLst>
              <a:gd name="adj1" fmla="val 8333"/>
              <a:gd name="adj2" fmla="val 4977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39F0C-208F-7BFD-2A1A-B846A4391B6B}"/>
              </a:ext>
            </a:extLst>
          </p:cNvPr>
          <p:cNvSpPr txBox="1"/>
          <p:nvPr/>
        </p:nvSpPr>
        <p:spPr>
          <a:xfrm>
            <a:off x="6744072" y="126876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Text utanför [ och ] ska finnas med i din presentation.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0D216-D3FC-48B3-1D95-0092AFEF1159}"/>
              </a:ext>
            </a:extLst>
          </p:cNvPr>
          <p:cNvSpPr txBox="1"/>
          <p:nvPr/>
        </p:nvSpPr>
        <p:spPr>
          <a:xfrm>
            <a:off x="1199456" y="4653136"/>
            <a:ext cx="101531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v-SE" dirty="0"/>
              <a:t>Kommentar. Kommentarer (till exempel den här texten) och röda markeringar (till exempel klamrarna ovan) är till för att förklara mallen och ska därmed inte vara med i din presentation.</a:t>
            </a:r>
          </a:p>
          <a:p>
            <a:pPr>
              <a:spcBef>
                <a:spcPts val="600"/>
              </a:spcBef>
            </a:pPr>
            <a:r>
              <a:rPr lang="sv-SE" dirty="0"/>
              <a:t>Kommentar. Mallen avser struktur och innehåll i presentationen. Övriga aspekter, till exempel formatering, typsnitt, bakgrund med mera får du utforma som du vill.  </a:t>
            </a:r>
          </a:p>
          <a:p>
            <a:pPr>
              <a:spcBef>
                <a:spcPts val="600"/>
              </a:spcBef>
            </a:pPr>
            <a:r>
              <a:rPr lang="sv-SE" dirty="0"/>
              <a:t>Kommentar. Några av kommentarerna beskriver informellt vad som ska finnas med på motsvarande presentationsbild, men de formella kraven som gäller hittar du på startsidan i Canvas.</a:t>
            </a:r>
          </a:p>
        </p:txBody>
      </p:sp>
    </p:spTree>
    <p:extLst>
      <p:ext uri="{BB962C8B-B14F-4D97-AF65-F5344CB8AC3E}">
        <p14:creationId xmlns:p14="http://schemas.microsoft.com/office/powerpoint/2010/main" val="23739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Styrkor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i första hand beskriva generellt intressanta styrkor i lösningen med tydlig koppling till den valda teknologin.</a:t>
            </a:r>
          </a:p>
          <a:p>
            <a:endParaRPr lang="sv-SE" dirty="0"/>
          </a:p>
          <a:p>
            <a:r>
              <a:rPr lang="sv-SE" dirty="0"/>
              <a:t>Kommentar. Beskriv också övriga (utan koppling till den valda teknologin) generellt intressanta styrkor i spelprototypen och spelupplevelsen.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429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Svagheter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58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i första hand beskriva generellt intressanta svagheter i lösningen med tydlig koppling till den valda teknologin.</a:t>
            </a:r>
          </a:p>
          <a:p>
            <a:endParaRPr lang="sv-SE" dirty="0"/>
          </a:p>
          <a:p>
            <a:r>
              <a:rPr lang="sv-SE" dirty="0"/>
              <a:t>Kommentar. Beskriv också övriga (utan koppling till den valda teknologin) generellt intressanta svagheter i spelprototypen och spelupplevelsen.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92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Förbättringsmöjligheter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58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i första hand beskriva generellt intressanta förbättringsmöjligheter i lösningen med tydlig koppling till den valda teknologin.</a:t>
            </a:r>
          </a:p>
          <a:p>
            <a:endParaRPr lang="sv-SE" dirty="0"/>
          </a:p>
          <a:p>
            <a:r>
              <a:rPr lang="sv-SE" dirty="0"/>
              <a:t>Kommentar. Beskriv också övriga (utan koppling till den valda teknologin) generellt intressanta förbättringsmöjligheter i spelprototypen och spelupplevelsen.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6873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Slutsats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beskriva minst tre generellt intressanta insikter du har fått under arbetet. </a:t>
            </a:r>
          </a:p>
        </p:txBody>
      </p:sp>
    </p:spTree>
    <p:extLst>
      <p:ext uri="{BB962C8B-B14F-4D97-AF65-F5344CB8AC3E}">
        <p14:creationId xmlns:p14="http://schemas.microsoft.com/office/powerpoint/2010/main" val="37270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B21F-9F70-359D-C612-58293888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Källor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BC4C0-3F80-0ECF-2FED-8D50FCB1439D}"/>
              </a:ext>
            </a:extLst>
          </p:cNvPr>
          <p:cNvSpPr txBox="1"/>
          <p:nvPr/>
        </p:nvSpPr>
        <p:spPr>
          <a:xfrm>
            <a:off x="1055440" y="1772816"/>
            <a:ext cx="10081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Kommentar. Här ska du lista källorna som du har använt i arbetet med att utveckla och utvärdera spelprototypen.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4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311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[Spelets namn]: utvärdering </vt:lpstr>
      <vt:lpstr>Styrkor</vt:lpstr>
      <vt:lpstr>Svagheter</vt:lpstr>
      <vt:lpstr>Förbättringsmöjligheter</vt:lpstr>
      <vt:lpstr>Slutsats</vt:lpstr>
      <vt:lpstr>Källor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mikael.thieme@gmail.com</dc:creator>
  <cp:lastModifiedBy>mikael.thieme@gmail.com</cp:lastModifiedBy>
  <cp:revision>38</cp:revision>
  <dcterms:created xsi:type="dcterms:W3CDTF">2022-10-19T10:55:35Z</dcterms:created>
  <dcterms:modified xsi:type="dcterms:W3CDTF">2023-08-22T12:28:57Z</dcterms:modified>
</cp:coreProperties>
</file>