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Hammersmith One"/>
      <p:regular r:id="rId15"/>
    </p:embeddedFont>
    <p:embeddedFont>
      <p:font typeface="Manjari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HammersmithOne-regular.fntdata"/><Relationship Id="rId14" Type="http://schemas.openxmlformats.org/officeDocument/2006/relationships/slide" Target="slides/slide10.xml"/><Relationship Id="rId17" Type="http://schemas.openxmlformats.org/officeDocument/2006/relationships/font" Target="fonts/Manjari-bold.fntdata"/><Relationship Id="rId16" Type="http://schemas.openxmlformats.org/officeDocument/2006/relationships/font" Target="fonts/Manjari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9" name="Google Shape;19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gc6a01074ef_0_17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0" name="Google Shape;2130;gc6a01074ef_0_17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265d8ce87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265d8ce87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265d8ce87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265d8ce87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265d8ce878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7" name="Google Shape;2007;g265d8ce878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g265d8ce878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2" name="Google Shape;2022;g265d8ce878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265d8ce878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265d8ce878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g265d8ce878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0" name="Google Shape;2070;g265d8ce878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g265d8ce878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6" name="Google Shape;2076;g265d8ce878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6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g265d8ce878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8" name="Google Shape;2088;g265d8ce878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10800000">
            <a:off x="-1411582" y="-1157400"/>
            <a:ext cx="4436782" cy="371434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rect b="b" l="l" r="r" t="t"/>
              <a:pathLst>
                <a:path extrusionOk="0" h="242" w="161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rect b="b" l="l" r="r" t="t"/>
            <a:pathLst>
              <a:path extrusionOk="0" h="23822" w="287196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500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/>
          <p:nvPr/>
        </p:nvSpPr>
        <p:spPr>
          <a:xfrm flipH="1" rot="-3415034">
            <a:off x="5360216" y="72904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"/>
          <p:cNvSpPr/>
          <p:nvPr/>
        </p:nvSpPr>
        <p:spPr>
          <a:xfrm rot="5400000">
            <a:off x="-1253772" y="2378259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11"/>
          <p:cNvGrpSpPr/>
          <p:nvPr/>
        </p:nvGrpSpPr>
        <p:grpSpPr>
          <a:xfrm flipH="1" rot="10800000">
            <a:off x="-135159" y="-547193"/>
            <a:ext cx="1696762" cy="1688828"/>
            <a:chOff x="2414491" y="671177"/>
            <a:chExt cx="1830972" cy="1822411"/>
          </a:xfrm>
        </p:grpSpPr>
        <p:sp>
          <p:nvSpPr>
            <p:cNvPr id="173" name="Google Shape;173;p1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11"/>
          <p:cNvSpPr/>
          <p:nvPr/>
        </p:nvSpPr>
        <p:spPr>
          <a:xfrm>
            <a:off x="1661788" y="1441452"/>
            <a:ext cx="1434654" cy="1265482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"/>
          <p:cNvSpPr txBox="1"/>
          <p:nvPr>
            <p:ph hasCustomPrompt="1" type="title"/>
          </p:nvPr>
        </p:nvSpPr>
        <p:spPr>
          <a:xfrm>
            <a:off x="2967200" y="1441438"/>
            <a:ext cx="5142900" cy="17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11"/>
          <p:cNvSpPr txBox="1"/>
          <p:nvPr>
            <p:ph idx="1" type="body"/>
          </p:nvPr>
        </p:nvSpPr>
        <p:spPr>
          <a:xfrm>
            <a:off x="2967200" y="3236713"/>
            <a:ext cx="51429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2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7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/>
          <p:nvPr/>
        </p:nvSpPr>
        <p:spPr>
          <a:xfrm>
            <a:off x="7233675" y="-730075"/>
            <a:ext cx="3030078" cy="3486687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"/>
          <p:cNvSpPr/>
          <p:nvPr/>
        </p:nvSpPr>
        <p:spPr>
          <a:xfrm rot="2540379">
            <a:off x="-721411" y="3502530"/>
            <a:ext cx="2268525" cy="1945325"/>
          </a:xfrm>
          <a:custGeom>
            <a:rect b="b" l="l" r="r" t="t"/>
            <a:pathLst>
              <a:path extrusionOk="0" h="34326" w="40029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"/>
          <p:cNvSpPr txBox="1"/>
          <p:nvPr>
            <p:ph idx="1" type="subTitle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13"/>
          <p:cNvSpPr txBox="1"/>
          <p:nvPr>
            <p:ph idx="2" type="subTitle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" name="Google Shape;217;p13">
            <a:hlinkClick/>
          </p:cNvPr>
          <p:cNvSpPr txBox="1"/>
          <p:nvPr>
            <p:ph idx="3" type="subTitle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18" name="Google Shape;218;p13">
            <a:hlinkClick/>
          </p:cNvPr>
          <p:cNvSpPr txBox="1"/>
          <p:nvPr>
            <p:ph idx="4" type="subTitle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19" name="Google Shape;219;p13">
            <a:hlinkClick/>
          </p:cNvPr>
          <p:cNvSpPr txBox="1"/>
          <p:nvPr>
            <p:ph idx="5" type="subTitle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20" name="Google Shape;220;p13">
            <a:hlinkClick/>
          </p:cNvPr>
          <p:cNvSpPr txBox="1"/>
          <p:nvPr>
            <p:ph idx="6" type="subTitle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21" name="Google Shape;221;p13"/>
          <p:cNvSpPr txBox="1"/>
          <p:nvPr>
            <p:ph idx="7" type="subTitle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3"/>
          <p:cNvSpPr txBox="1"/>
          <p:nvPr>
            <p:ph idx="8" type="subTitle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3">
            <a:hlinkClick/>
          </p:cNvPr>
          <p:cNvSpPr txBox="1"/>
          <p:nvPr>
            <p:ph hasCustomPrompt="1" idx="9" type="title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/>
          </p:cNvPr>
          <p:cNvSpPr txBox="1"/>
          <p:nvPr>
            <p:ph hasCustomPrompt="1" idx="13" type="title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>
            <a:hlinkClick/>
          </p:cNvPr>
          <p:cNvSpPr txBox="1"/>
          <p:nvPr>
            <p:ph hasCustomPrompt="1" idx="14" type="title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6" name="Google Shape;226;p13">
            <a:hlinkClick/>
          </p:cNvPr>
          <p:cNvSpPr txBox="1"/>
          <p:nvPr>
            <p:ph hasCustomPrompt="1" idx="15" type="title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/>
          <p:nvPr>
            <p:ph idx="16" type="subTitle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3">
            <a:hlinkClick/>
          </p:cNvPr>
          <p:cNvSpPr txBox="1"/>
          <p:nvPr>
            <p:ph idx="17" type="subTitle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29" name="Google Shape;229;p13">
            <a:hlinkClick/>
          </p:cNvPr>
          <p:cNvSpPr txBox="1"/>
          <p:nvPr>
            <p:ph idx="18" type="subTitle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30" name="Google Shape;230;p13"/>
          <p:cNvSpPr txBox="1"/>
          <p:nvPr>
            <p:ph idx="19" type="subTitle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3">
            <a:hlinkClick/>
          </p:cNvPr>
          <p:cNvSpPr txBox="1"/>
          <p:nvPr>
            <p:ph hasCustomPrompt="1" idx="20" type="title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2" name="Google Shape;232;p13">
            <a:hlinkClick/>
          </p:cNvPr>
          <p:cNvSpPr txBox="1"/>
          <p:nvPr>
            <p:ph hasCustomPrompt="1" idx="21" type="title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38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/>
          <p:nvPr/>
        </p:nvSpPr>
        <p:spPr>
          <a:xfrm rot="-3798042">
            <a:off x="6317727" y="1597507"/>
            <a:ext cx="6147380" cy="3782036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14"/>
          <p:cNvGrpSpPr/>
          <p:nvPr/>
        </p:nvGrpSpPr>
        <p:grpSpPr>
          <a:xfrm flipH="1" rot="10800000">
            <a:off x="5207341" y="-686580"/>
            <a:ext cx="1696762" cy="1688828"/>
            <a:chOff x="2414491" y="671177"/>
            <a:chExt cx="1830972" cy="1822411"/>
          </a:xfrm>
        </p:grpSpPr>
        <p:sp>
          <p:nvSpPr>
            <p:cNvPr id="236" name="Google Shape;236;p1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14"/>
          <p:cNvSpPr/>
          <p:nvPr/>
        </p:nvSpPr>
        <p:spPr>
          <a:xfrm rot="5400000">
            <a:off x="-2258800" y="3179758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4"/>
          <p:cNvSpPr/>
          <p:nvPr/>
        </p:nvSpPr>
        <p:spPr>
          <a:xfrm flipH="1" rot="-2266405">
            <a:off x="7096023" y="2189513"/>
            <a:ext cx="1938828" cy="330559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4"/>
          <p:cNvSpPr txBox="1"/>
          <p:nvPr>
            <p:ph idx="1" type="subTitle"/>
          </p:nvPr>
        </p:nvSpPr>
        <p:spPr>
          <a:xfrm>
            <a:off x="4024200" y="3684975"/>
            <a:ext cx="2669400" cy="59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4"/>
          <p:cNvSpPr txBox="1"/>
          <p:nvPr>
            <p:ph idx="2" type="subTitle"/>
          </p:nvPr>
        </p:nvSpPr>
        <p:spPr>
          <a:xfrm>
            <a:off x="941850" y="3684975"/>
            <a:ext cx="2701500" cy="59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5" name="Google Shape;275;p14">
            <a:hlinkClick/>
          </p:cNvPr>
          <p:cNvSpPr txBox="1"/>
          <p:nvPr>
            <p:ph idx="3" type="subTitle"/>
          </p:nvPr>
        </p:nvSpPr>
        <p:spPr>
          <a:xfrm>
            <a:off x="941850" y="1739275"/>
            <a:ext cx="27015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76" name="Google Shape;276;p14">
            <a:hlinkClick/>
          </p:cNvPr>
          <p:cNvSpPr txBox="1"/>
          <p:nvPr>
            <p:ph idx="4" type="subTitle"/>
          </p:nvPr>
        </p:nvSpPr>
        <p:spPr>
          <a:xfrm>
            <a:off x="4024200" y="1739275"/>
            <a:ext cx="26694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77" name="Google Shape;277;p14">
            <a:hlinkClick/>
          </p:cNvPr>
          <p:cNvSpPr txBox="1"/>
          <p:nvPr>
            <p:ph idx="5" type="subTitle"/>
          </p:nvPr>
        </p:nvSpPr>
        <p:spPr>
          <a:xfrm>
            <a:off x="941850" y="3297074"/>
            <a:ext cx="27015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78" name="Google Shape;278;p14">
            <a:hlinkClick/>
          </p:cNvPr>
          <p:cNvSpPr txBox="1"/>
          <p:nvPr>
            <p:ph idx="6" type="subTitle"/>
          </p:nvPr>
        </p:nvSpPr>
        <p:spPr>
          <a:xfrm>
            <a:off x="4024200" y="3297087"/>
            <a:ext cx="26694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79" name="Google Shape;279;p14"/>
          <p:cNvSpPr txBox="1"/>
          <p:nvPr>
            <p:ph idx="7" type="subTitle"/>
          </p:nvPr>
        </p:nvSpPr>
        <p:spPr>
          <a:xfrm>
            <a:off x="945650" y="2130000"/>
            <a:ext cx="2701500" cy="59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4"/>
          <p:cNvSpPr txBox="1"/>
          <p:nvPr>
            <p:ph idx="8" type="subTitle"/>
          </p:nvPr>
        </p:nvSpPr>
        <p:spPr>
          <a:xfrm>
            <a:off x="4027952" y="2130000"/>
            <a:ext cx="2669400" cy="59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14">
            <a:hlinkClick/>
          </p:cNvPr>
          <p:cNvSpPr txBox="1"/>
          <p:nvPr>
            <p:ph hasCustomPrompt="1" idx="9" type="title"/>
          </p:nvPr>
        </p:nvSpPr>
        <p:spPr>
          <a:xfrm>
            <a:off x="94565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2" name="Google Shape;282;p14">
            <a:hlinkClick/>
          </p:cNvPr>
          <p:cNvSpPr txBox="1"/>
          <p:nvPr>
            <p:ph hasCustomPrompt="1" idx="13" type="title"/>
          </p:nvPr>
        </p:nvSpPr>
        <p:spPr>
          <a:xfrm>
            <a:off x="402420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3" name="Google Shape;283;p14">
            <a:hlinkClick/>
          </p:cNvPr>
          <p:cNvSpPr txBox="1"/>
          <p:nvPr>
            <p:ph hasCustomPrompt="1" idx="14" type="title"/>
          </p:nvPr>
        </p:nvSpPr>
        <p:spPr>
          <a:xfrm>
            <a:off x="94565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4" name="Google Shape;284;p14">
            <a:hlinkClick/>
          </p:cNvPr>
          <p:cNvSpPr txBox="1"/>
          <p:nvPr>
            <p:ph hasCustomPrompt="1" idx="15" type="title"/>
          </p:nvPr>
        </p:nvSpPr>
        <p:spPr>
          <a:xfrm>
            <a:off x="402420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6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/>
          <p:nvPr>
            <p:ph type="title"/>
          </p:nvPr>
        </p:nvSpPr>
        <p:spPr>
          <a:xfrm flipH="1">
            <a:off x="3275625" y="2841950"/>
            <a:ext cx="457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87" name="Google Shape;287;p15"/>
          <p:cNvSpPr txBox="1"/>
          <p:nvPr>
            <p:ph idx="1" type="subTitle"/>
          </p:nvPr>
        </p:nvSpPr>
        <p:spPr>
          <a:xfrm flipH="1">
            <a:off x="3275625" y="1728850"/>
            <a:ext cx="4575000" cy="1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15"/>
          <p:cNvSpPr/>
          <p:nvPr/>
        </p:nvSpPr>
        <p:spPr>
          <a:xfrm flipH="1" rot="-3415034">
            <a:off x="6361616" y="30899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5"/>
          <p:cNvSpPr/>
          <p:nvPr/>
        </p:nvSpPr>
        <p:spPr>
          <a:xfrm rot="1848056">
            <a:off x="2372175" y="2639561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" name="Google Shape;290;p15"/>
          <p:cNvGrpSpPr/>
          <p:nvPr/>
        </p:nvGrpSpPr>
        <p:grpSpPr>
          <a:xfrm>
            <a:off x="-228595" y="-80449"/>
            <a:ext cx="2277317" cy="5304377"/>
            <a:chOff x="224725" y="566950"/>
            <a:chExt cx="1850875" cy="4311100"/>
          </a:xfrm>
        </p:grpSpPr>
        <p:sp>
          <p:nvSpPr>
            <p:cNvPr id="291" name="Google Shape;291;p15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15"/>
          <p:cNvSpPr/>
          <p:nvPr/>
        </p:nvSpPr>
        <p:spPr>
          <a:xfrm rot="-7977677">
            <a:off x="1649745" y="498156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5"/>
          <p:cNvSpPr/>
          <p:nvPr/>
        </p:nvSpPr>
        <p:spPr>
          <a:xfrm>
            <a:off x="7092213" y="3598577"/>
            <a:ext cx="1434654" cy="1265482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45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"/>
          <p:cNvSpPr txBox="1"/>
          <p:nvPr>
            <p:ph type="title"/>
          </p:nvPr>
        </p:nvSpPr>
        <p:spPr>
          <a:xfrm>
            <a:off x="713225" y="428875"/>
            <a:ext cx="34476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319" name="Google Shape;31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167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6"/>
          <p:cNvSpPr/>
          <p:nvPr/>
        </p:nvSpPr>
        <p:spPr>
          <a:xfrm flipH="1" rot="-1043092">
            <a:off x="-1049130" y="2041077"/>
            <a:ext cx="4658551" cy="4765146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6"/>
          <p:cNvSpPr/>
          <p:nvPr/>
        </p:nvSpPr>
        <p:spPr>
          <a:xfrm>
            <a:off x="1292525" y="2571748"/>
            <a:ext cx="1522302" cy="134279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6"/>
          <p:cNvSpPr/>
          <p:nvPr/>
        </p:nvSpPr>
        <p:spPr>
          <a:xfrm rot="1300523">
            <a:off x="3760918" y="-1125827"/>
            <a:ext cx="2520837" cy="2900707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4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"/>
          <p:cNvSpPr/>
          <p:nvPr/>
        </p:nvSpPr>
        <p:spPr>
          <a:xfrm flipH="1" rot="2465585">
            <a:off x="-2193957" y="2702195"/>
            <a:ext cx="4267802" cy="2625668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 flipH="1" rot="-6430284">
            <a:off x="6992855" y="-1008460"/>
            <a:ext cx="3967958" cy="3604468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7"/>
          <p:cNvSpPr/>
          <p:nvPr/>
        </p:nvSpPr>
        <p:spPr>
          <a:xfrm>
            <a:off x="-458900" y="-740250"/>
            <a:ext cx="2037008" cy="2154203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7"/>
          <p:cNvSpPr txBox="1"/>
          <p:nvPr>
            <p:ph idx="1" type="subTitle"/>
          </p:nvPr>
        </p:nvSpPr>
        <p:spPr>
          <a:xfrm>
            <a:off x="628701" y="3181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17"/>
          <p:cNvSpPr txBox="1"/>
          <p:nvPr>
            <p:ph idx="2" type="subTitle"/>
          </p:nvPr>
        </p:nvSpPr>
        <p:spPr>
          <a:xfrm>
            <a:off x="3488100" y="3181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17"/>
          <p:cNvSpPr txBox="1"/>
          <p:nvPr>
            <p:ph idx="3" type="subTitle"/>
          </p:nvPr>
        </p:nvSpPr>
        <p:spPr>
          <a:xfrm>
            <a:off x="628700" y="3649713"/>
            <a:ext cx="216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17"/>
          <p:cNvSpPr txBox="1"/>
          <p:nvPr>
            <p:ph idx="4" type="subTitle"/>
          </p:nvPr>
        </p:nvSpPr>
        <p:spPr>
          <a:xfrm>
            <a:off x="3488100" y="3649713"/>
            <a:ext cx="216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17"/>
          <p:cNvSpPr txBox="1"/>
          <p:nvPr>
            <p:ph hasCustomPrompt="1" type="title"/>
          </p:nvPr>
        </p:nvSpPr>
        <p:spPr>
          <a:xfrm>
            <a:off x="628699" y="146443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32" name="Google Shape;332;p17"/>
          <p:cNvSpPr txBox="1"/>
          <p:nvPr>
            <p:ph hasCustomPrompt="1" idx="5" type="title"/>
          </p:nvPr>
        </p:nvSpPr>
        <p:spPr>
          <a:xfrm>
            <a:off x="3456213" y="146443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33" name="Google Shape;333;p17"/>
          <p:cNvSpPr txBox="1"/>
          <p:nvPr>
            <p:ph idx="6" type="subTitle"/>
          </p:nvPr>
        </p:nvSpPr>
        <p:spPr>
          <a:xfrm>
            <a:off x="6347500" y="3181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17"/>
          <p:cNvSpPr txBox="1"/>
          <p:nvPr>
            <p:ph idx="7" type="subTitle"/>
          </p:nvPr>
        </p:nvSpPr>
        <p:spPr>
          <a:xfrm>
            <a:off x="6347488" y="3649713"/>
            <a:ext cx="216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17"/>
          <p:cNvSpPr txBox="1"/>
          <p:nvPr>
            <p:ph hasCustomPrompt="1" idx="8" type="title"/>
          </p:nvPr>
        </p:nvSpPr>
        <p:spPr>
          <a:xfrm>
            <a:off x="6347501" y="146443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36" name="Google Shape;336;p17"/>
          <p:cNvSpPr txBox="1"/>
          <p:nvPr>
            <p:ph idx="9"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5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"/>
          <p:cNvSpPr/>
          <p:nvPr/>
        </p:nvSpPr>
        <p:spPr>
          <a:xfrm rot="672094">
            <a:off x="5584289" y="562638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8"/>
          <p:cNvSpPr/>
          <p:nvPr/>
        </p:nvSpPr>
        <p:spPr>
          <a:xfrm rot="3414914">
            <a:off x="-1520563" y="790995"/>
            <a:ext cx="3987256" cy="3391668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18"/>
          <p:cNvGrpSpPr/>
          <p:nvPr/>
        </p:nvGrpSpPr>
        <p:grpSpPr>
          <a:xfrm flipH="1" rot="10800000">
            <a:off x="430416" y="1844182"/>
            <a:ext cx="1696762" cy="1688828"/>
            <a:chOff x="2414491" y="671177"/>
            <a:chExt cx="1830972" cy="1822411"/>
          </a:xfrm>
        </p:grpSpPr>
        <p:sp>
          <p:nvSpPr>
            <p:cNvPr id="341" name="Google Shape;341;p1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18"/>
          <p:cNvSpPr/>
          <p:nvPr/>
        </p:nvSpPr>
        <p:spPr>
          <a:xfrm rot="1095657">
            <a:off x="1778030" y="3865579"/>
            <a:ext cx="1021004" cy="1333445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8"/>
          <p:cNvSpPr txBox="1"/>
          <p:nvPr>
            <p:ph idx="1" type="subTitle"/>
          </p:nvPr>
        </p:nvSpPr>
        <p:spPr>
          <a:xfrm>
            <a:off x="2718750" y="1540138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18"/>
          <p:cNvSpPr txBox="1"/>
          <p:nvPr>
            <p:ph hasCustomPrompt="1" type="title"/>
          </p:nvPr>
        </p:nvSpPr>
        <p:spPr>
          <a:xfrm>
            <a:off x="2718750" y="967438"/>
            <a:ext cx="370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78" name="Google Shape;378;p18"/>
          <p:cNvSpPr txBox="1"/>
          <p:nvPr>
            <p:ph idx="2" type="subTitle"/>
          </p:nvPr>
        </p:nvSpPr>
        <p:spPr>
          <a:xfrm>
            <a:off x="2718750" y="2673663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18"/>
          <p:cNvSpPr txBox="1"/>
          <p:nvPr>
            <p:ph hasCustomPrompt="1" idx="3" type="title"/>
          </p:nvPr>
        </p:nvSpPr>
        <p:spPr>
          <a:xfrm>
            <a:off x="2718750" y="2100933"/>
            <a:ext cx="370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80" name="Google Shape;380;p18"/>
          <p:cNvSpPr txBox="1"/>
          <p:nvPr>
            <p:ph idx="4" type="subTitle"/>
          </p:nvPr>
        </p:nvSpPr>
        <p:spPr>
          <a:xfrm>
            <a:off x="2718750" y="3807163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8"/>
          <p:cNvSpPr txBox="1"/>
          <p:nvPr>
            <p:ph hasCustomPrompt="1" idx="5" type="title"/>
          </p:nvPr>
        </p:nvSpPr>
        <p:spPr>
          <a:xfrm>
            <a:off x="2718750" y="3234463"/>
            <a:ext cx="370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42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9"/>
          <p:cNvSpPr/>
          <p:nvPr/>
        </p:nvSpPr>
        <p:spPr>
          <a:xfrm flipH="1" rot="-5711992">
            <a:off x="5768678" y="-1266940"/>
            <a:ext cx="4814640" cy="409533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 rot="672094">
            <a:off x="-1743086" y="2060813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 flipH="1" rot="10800000">
            <a:off x="6689741" y="646757"/>
            <a:ext cx="1696762" cy="1688828"/>
            <a:chOff x="2414491" y="671177"/>
            <a:chExt cx="1830972" cy="1822411"/>
          </a:xfrm>
        </p:grpSpPr>
        <p:sp>
          <p:nvSpPr>
            <p:cNvPr id="386" name="Google Shape;386;p19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" name="Google Shape;420;p19"/>
          <p:cNvSpPr/>
          <p:nvPr/>
        </p:nvSpPr>
        <p:spPr>
          <a:xfrm rot="2354015">
            <a:off x="1787599" y="2882800"/>
            <a:ext cx="1434657" cy="126548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9"/>
          <p:cNvSpPr txBox="1"/>
          <p:nvPr>
            <p:ph idx="1" type="subTitle"/>
          </p:nvPr>
        </p:nvSpPr>
        <p:spPr>
          <a:xfrm>
            <a:off x="1817226" y="1367900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19"/>
          <p:cNvSpPr txBox="1"/>
          <p:nvPr>
            <p:ph idx="2" type="subTitle"/>
          </p:nvPr>
        </p:nvSpPr>
        <p:spPr>
          <a:xfrm>
            <a:off x="5158650" y="3076250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19"/>
          <p:cNvSpPr txBox="1"/>
          <p:nvPr>
            <p:ph idx="3" type="subTitle"/>
          </p:nvPr>
        </p:nvSpPr>
        <p:spPr>
          <a:xfrm>
            <a:off x="1817225" y="1835638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19"/>
          <p:cNvSpPr txBox="1"/>
          <p:nvPr>
            <p:ph idx="4" type="subTitle"/>
          </p:nvPr>
        </p:nvSpPr>
        <p:spPr>
          <a:xfrm>
            <a:off x="5158650" y="3543988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19"/>
          <p:cNvSpPr txBox="1"/>
          <p:nvPr>
            <p:ph hasCustomPrompt="1" type="title"/>
          </p:nvPr>
        </p:nvSpPr>
        <p:spPr>
          <a:xfrm>
            <a:off x="713225" y="1682475"/>
            <a:ext cx="110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426" name="Google Shape;426;p19"/>
          <p:cNvSpPr txBox="1"/>
          <p:nvPr>
            <p:ph hasCustomPrompt="1" idx="5" type="title"/>
          </p:nvPr>
        </p:nvSpPr>
        <p:spPr>
          <a:xfrm>
            <a:off x="7326450" y="3390825"/>
            <a:ext cx="110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427" name="Google Shape;427;p19"/>
          <p:cNvSpPr txBox="1"/>
          <p:nvPr>
            <p:ph idx="6"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46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0"/>
          <p:cNvSpPr txBox="1"/>
          <p:nvPr>
            <p:ph idx="1" type="subTitle"/>
          </p:nvPr>
        </p:nvSpPr>
        <p:spPr>
          <a:xfrm>
            <a:off x="924775" y="2021538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20"/>
          <p:cNvSpPr txBox="1"/>
          <p:nvPr>
            <p:ph hasCustomPrompt="1" type="title"/>
          </p:nvPr>
        </p:nvSpPr>
        <p:spPr>
          <a:xfrm>
            <a:off x="924775" y="1415738"/>
            <a:ext cx="484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5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1" name="Google Shape;431;p20"/>
          <p:cNvSpPr txBox="1"/>
          <p:nvPr>
            <p:ph idx="2" type="subTitle"/>
          </p:nvPr>
        </p:nvSpPr>
        <p:spPr>
          <a:xfrm>
            <a:off x="924775" y="3155063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20"/>
          <p:cNvSpPr txBox="1"/>
          <p:nvPr>
            <p:ph hasCustomPrompt="1" idx="3" type="title"/>
          </p:nvPr>
        </p:nvSpPr>
        <p:spPr>
          <a:xfrm>
            <a:off x="924775" y="2549236"/>
            <a:ext cx="484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5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33" name="Google Shape;433;p20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434" name="Google Shape;434;p20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20"/>
          <p:cNvSpPr/>
          <p:nvPr/>
        </p:nvSpPr>
        <p:spPr>
          <a:xfrm flipH="1" rot="7654233">
            <a:off x="-1075268" y="-1255409"/>
            <a:ext cx="4267776" cy="2625652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3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2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1"/>
          <p:cNvSpPr/>
          <p:nvPr/>
        </p:nvSpPr>
        <p:spPr>
          <a:xfrm rot="-1781954">
            <a:off x="6294084" y="45611"/>
            <a:ext cx="4658414" cy="476516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1"/>
          <p:cNvSpPr/>
          <p:nvPr/>
        </p:nvSpPr>
        <p:spPr>
          <a:xfrm>
            <a:off x="6619750" y="1260100"/>
            <a:ext cx="1269687" cy="165822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1"/>
          <p:cNvSpPr/>
          <p:nvPr/>
        </p:nvSpPr>
        <p:spPr>
          <a:xfrm flipH="1" rot="1145765">
            <a:off x="-1426013" y="-803761"/>
            <a:ext cx="3397353" cy="3383266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4" name="Google Shape;464;p21"/>
          <p:cNvSpPr txBox="1"/>
          <p:nvPr>
            <p:ph idx="1" type="subTitle"/>
          </p:nvPr>
        </p:nvSpPr>
        <p:spPr>
          <a:xfrm>
            <a:off x="897675" y="1577850"/>
            <a:ext cx="4809300" cy="24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grpSp>
        <p:nvGrpSpPr>
          <p:cNvPr id="465" name="Google Shape;465;p21"/>
          <p:cNvGrpSpPr/>
          <p:nvPr/>
        </p:nvGrpSpPr>
        <p:grpSpPr>
          <a:xfrm flipH="1" rot="10800000">
            <a:off x="4776891" y="3572332"/>
            <a:ext cx="1696762" cy="1688828"/>
            <a:chOff x="2414491" y="671177"/>
            <a:chExt cx="1830972" cy="1822411"/>
          </a:xfrm>
        </p:grpSpPr>
        <p:sp>
          <p:nvSpPr>
            <p:cNvPr id="466" name="Google Shape;466;p2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2_1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2"/>
          <p:cNvSpPr/>
          <p:nvPr/>
        </p:nvSpPr>
        <p:spPr>
          <a:xfrm rot="-1690000">
            <a:off x="4770052" y="3432202"/>
            <a:ext cx="4311133" cy="2652327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2"/>
          <p:cNvSpPr/>
          <p:nvPr/>
        </p:nvSpPr>
        <p:spPr>
          <a:xfrm rot="-8976185">
            <a:off x="-892229" y="695729"/>
            <a:ext cx="3210901" cy="3197587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22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504" name="Google Shape;504;p22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22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8" name="Google Shape;538;p22"/>
          <p:cNvSpPr txBox="1"/>
          <p:nvPr>
            <p:ph idx="1" type="subTitle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4_1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1" name="Google Shape;541;p23"/>
          <p:cNvSpPr txBox="1"/>
          <p:nvPr>
            <p:ph idx="1" type="subTitle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542" name="Google Shape;542;p23"/>
          <p:cNvSpPr/>
          <p:nvPr/>
        </p:nvSpPr>
        <p:spPr>
          <a:xfrm>
            <a:off x="-598400" y="3985675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3"/>
          <p:cNvSpPr/>
          <p:nvPr/>
        </p:nvSpPr>
        <p:spPr>
          <a:xfrm rot="7619243">
            <a:off x="7150868" y="2766901"/>
            <a:ext cx="3210914" cy="319760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4" name="Google Shape;544;p23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545" name="Google Shape;545;p23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3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4"/>
          <p:cNvSpPr txBox="1"/>
          <p:nvPr>
            <p:ph type="title"/>
          </p:nvPr>
        </p:nvSpPr>
        <p:spPr>
          <a:xfrm>
            <a:off x="713225" y="1505738"/>
            <a:ext cx="4450800" cy="12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0" name="Google Shape;580;p24"/>
          <p:cNvSpPr txBox="1"/>
          <p:nvPr>
            <p:ph idx="1" type="subTitle"/>
          </p:nvPr>
        </p:nvSpPr>
        <p:spPr>
          <a:xfrm>
            <a:off x="713225" y="2725763"/>
            <a:ext cx="32316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grpSp>
        <p:nvGrpSpPr>
          <p:cNvPr id="581" name="Google Shape;581;p24"/>
          <p:cNvGrpSpPr/>
          <p:nvPr/>
        </p:nvGrpSpPr>
        <p:grpSpPr>
          <a:xfrm flipH="1">
            <a:off x="5418880" y="1"/>
            <a:ext cx="2277317" cy="5304377"/>
            <a:chOff x="224725" y="566950"/>
            <a:chExt cx="1850875" cy="4311100"/>
          </a:xfrm>
        </p:grpSpPr>
        <p:sp>
          <p:nvSpPr>
            <p:cNvPr id="582" name="Google Shape;582;p24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6" name="Google Shape;606;p24"/>
          <p:cNvSpPr/>
          <p:nvPr/>
        </p:nvSpPr>
        <p:spPr>
          <a:xfrm flipH="1" rot="-5035031">
            <a:off x="4206940" y="751857"/>
            <a:ext cx="7221377" cy="444298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4"/>
          <p:cNvSpPr/>
          <p:nvPr/>
        </p:nvSpPr>
        <p:spPr>
          <a:xfrm rot="5400000">
            <a:off x="-2021747" y="226833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4"/>
          <p:cNvSpPr/>
          <p:nvPr/>
        </p:nvSpPr>
        <p:spPr>
          <a:xfrm>
            <a:off x="1280800" y="-652650"/>
            <a:ext cx="1871779" cy="1796023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7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5"/>
          <p:cNvSpPr/>
          <p:nvPr/>
        </p:nvSpPr>
        <p:spPr>
          <a:xfrm rot="-1408952">
            <a:off x="7039333" y="962822"/>
            <a:ext cx="3561578" cy="4437854"/>
          </a:xfrm>
          <a:custGeom>
            <a:rect b="b" l="l" r="r" t="t"/>
            <a:pathLst>
              <a:path extrusionOk="0" h="21250" w="15146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5"/>
          <p:cNvSpPr/>
          <p:nvPr/>
        </p:nvSpPr>
        <p:spPr>
          <a:xfrm flipH="1" rot="5400000">
            <a:off x="-1331519" y="-591459"/>
            <a:ext cx="5570538" cy="3629454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5"/>
          <p:cNvSpPr/>
          <p:nvPr/>
        </p:nvSpPr>
        <p:spPr>
          <a:xfrm rot="-7977677">
            <a:off x="1465320" y="345459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3" name="Google Shape;613;p25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614" name="Google Shape;614;p25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Google Shape;648;p25"/>
          <p:cNvSpPr txBox="1"/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9" name="Google Shape;649;p25"/>
          <p:cNvSpPr txBox="1"/>
          <p:nvPr>
            <p:ph idx="1" type="subTitle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4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6"/>
          <p:cNvSpPr txBox="1"/>
          <p:nvPr>
            <p:ph type="title"/>
          </p:nvPr>
        </p:nvSpPr>
        <p:spPr>
          <a:xfrm>
            <a:off x="5104900" y="1400488"/>
            <a:ext cx="3326100" cy="16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2" name="Google Shape;652;p26"/>
          <p:cNvSpPr txBox="1"/>
          <p:nvPr>
            <p:ph idx="1" type="subTitle"/>
          </p:nvPr>
        </p:nvSpPr>
        <p:spPr>
          <a:xfrm>
            <a:off x="3851850" y="3019100"/>
            <a:ext cx="45792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sp>
        <p:nvSpPr>
          <p:cNvPr id="653" name="Google Shape;653;p26"/>
          <p:cNvSpPr/>
          <p:nvPr/>
        </p:nvSpPr>
        <p:spPr>
          <a:xfrm rot="7627321">
            <a:off x="-1350628" y="-1805009"/>
            <a:ext cx="4680823" cy="425203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6"/>
          <p:cNvSpPr/>
          <p:nvPr/>
        </p:nvSpPr>
        <p:spPr>
          <a:xfrm flipH="1" rot="-5400000">
            <a:off x="6356253" y="2444459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5" name="Google Shape;655;p26"/>
          <p:cNvGrpSpPr/>
          <p:nvPr/>
        </p:nvGrpSpPr>
        <p:grpSpPr>
          <a:xfrm flipH="1" rot="10800000">
            <a:off x="3260405" y="4169571"/>
            <a:ext cx="2557685" cy="2545726"/>
            <a:chOff x="2414491" y="671177"/>
            <a:chExt cx="1830972" cy="1822411"/>
          </a:xfrm>
        </p:grpSpPr>
        <p:sp>
          <p:nvSpPr>
            <p:cNvPr id="656" name="Google Shape;656;p2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 ">
  <p:cSld name="CUSTOM_32_2_1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"/>
          <p:cNvSpPr/>
          <p:nvPr/>
        </p:nvSpPr>
        <p:spPr>
          <a:xfrm rot="672094">
            <a:off x="-3534661" y="414138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264550" y="465501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4" name="Google Shape;694;p27"/>
          <p:cNvSpPr txBox="1"/>
          <p:nvPr>
            <p:ph idx="1" type="subTitle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 ">
  <p:cSld name="CUSTOM_1_1_1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8"/>
          <p:cNvSpPr/>
          <p:nvPr/>
        </p:nvSpPr>
        <p:spPr>
          <a:xfrm rot="-5620636">
            <a:off x="7260268" y="484121"/>
            <a:ext cx="2991681" cy="287060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8"/>
          <p:cNvSpPr/>
          <p:nvPr/>
        </p:nvSpPr>
        <p:spPr>
          <a:xfrm flipH="1" rot="135969">
            <a:off x="-1259479" y="-7320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8"/>
          <p:cNvSpPr/>
          <p:nvPr/>
        </p:nvSpPr>
        <p:spPr>
          <a:xfrm rot="10800000">
            <a:off x="7259653" y="392543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28"/>
          <p:cNvGrpSpPr/>
          <p:nvPr/>
        </p:nvGrpSpPr>
        <p:grpSpPr>
          <a:xfrm rot="10800000">
            <a:off x="6624625" y="3303820"/>
            <a:ext cx="1696762" cy="1688828"/>
            <a:chOff x="2414491" y="671177"/>
            <a:chExt cx="1830972" cy="1822411"/>
          </a:xfrm>
        </p:grpSpPr>
        <p:sp>
          <p:nvSpPr>
            <p:cNvPr id="700" name="Google Shape;700;p2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4" name="Google Shape;734;p28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5" name="Google Shape;735;p28"/>
          <p:cNvSpPr txBox="1"/>
          <p:nvPr>
            <p:ph idx="1" type="subTitle"/>
          </p:nvPr>
        </p:nvSpPr>
        <p:spPr>
          <a:xfrm>
            <a:off x="713225" y="1091875"/>
            <a:ext cx="6028800" cy="3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32_2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9"/>
          <p:cNvSpPr/>
          <p:nvPr/>
        </p:nvSpPr>
        <p:spPr>
          <a:xfrm rot="-455554">
            <a:off x="6637849" y="-126684"/>
            <a:ext cx="3253668" cy="548076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9"/>
          <p:cNvSpPr/>
          <p:nvPr/>
        </p:nvSpPr>
        <p:spPr>
          <a:xfrm rot="-7977677">
            <a:off x="5635995" y="150939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9"/>
          <p:cNvSpPr/>
          <p:nvPr/>
        </p:nvSpPr>
        <p:spPr>
          <a:xfrm rot="8880872">
            <a:off x="-2066784" y="-214836"/>
            <a:ext cx="4047011" cy="2490084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9"/>
          <p:cNvSpPr txBox="1"/>
          <p:nvPr>
            <p:ph type="title"/>
          </p:nvPr>
        </p:nvSpPr>
        <p:spPr>
          <a:xfrm>
            <a:off x="713225" y="520986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1" name="Google Shape;741;p29"/>
          <p:cNvSpPr txBox="1"/>
          <p:nvPr>
            <p:ph idx="1" type="subTitle"/>
          </p:nvPr>
        </p:nvSpPr>
        <p:spPr>
          <a:xfrm>
            <a:off x="713225" y="1168075"/>
            <a:ext cx="4989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 ">
  <p:cSld name="CUSTOM_34_1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0"/>
          <p:cNvSpPr/>
          <p:nvPr/>
        </p:nvSpPr>
        <p:spPr>
          <a:xfrm rot="-4971949">
            <a:off x="-1978224" y="-993266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4" name="Google Shape;744;p30"/>
          <p:cNvGrpSpPr/>
          <p:nvPr/>
        </p:nvGrpSpPr>
        <p:grpSpPr>
          <a:xfrm flipH="1">
            <a:off x="6866680" y="-80437"/>
            <a:ext cx="2277317" cy="5304377"/>
            <a:chOff x="224725" y="566950"/>
            <a:chExt cx="1850875" cy="4311100"/>
          </a:xfrm>
        </p:grpSpPr>
        <p:sp>
          <p:nvSpPr>
            <p:cNvPr id="745" name="Google Shape;745;p30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9" name="Google Shape;769;p30"/>
          <p:cNvSpPr/>
          <p:nvPr/>
        </p:nvSpPr>
        <p:spPr>
          <a:xfrm flipH="1" rot="250550">
            <a:off x="838717" y="3110207"/>
            <a:ext cx="5950574" cy="36610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0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1" name="Google Shape;771;p30"/>
          <p:cNvSpPr txBox="1"/>
          <p:nvPr>
            <p:ph idx="1" type="subTitle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flipH="1" rot="-1762095">
            <a:off x="-645480" y="2383695"/>
            <a:ext cx="2540453" cy="378144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95" name="Google Shape;95;p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CUSTOM_35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31"/>
          <p:cNvGrpSpPr/>
          <p:nvPr/>
        </p:nvGrpSpPr>
        <p:grpSpPr>
          <a:xfrm>
            <a:off x="4789682" y="3273165"/>
            <a:ext cx="2304462" cy="2293869"/>
            <a:chOff x="2414491" y="671177"/>
            <a:chExt cx="1830972" cy="1822411"/>
          </a:xfrm>
        </p:grpSpPr>
        <p:sp>
          <p:nvSpPr>
            <p:cNvPr id="774" name="Google Shape;774;p3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8" name="Google Shape;808;p31"/>
          <p:cNvSpPr/>
          <p:nvPr/>
        </p:nvSpPr>
        <p:spPr>
          <a:xfrm rot="-919010">
            <a:off x="6732142" y="-371518"/>
            <a:ext cx="3397275" cy="338318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1"/>
          <p:cNvSpPr/>
          <p:nvPr/>
        </p:nvSpPr>
        <p:spPr>
          <a:xfrm rot="-5620636">
            <a:off x="-1100482" y="1591409"/>
            <a:ext cx="2991681" cy="287060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1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1" name="Google Shape;811;p31"/>
          <p:cNvSpPr txBox="1"/>
          <p:nvPr>
            <p:ph idx="1" type="subTitle"/>
          </p:nvPr>
        </p:nvSpPr>
        <p:spPr>
          <a:xfrm>
            <a:off x="5028175" y="2027400"/>
            <a:ext cx="3402600" cy="10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1 ">
  <p:cSld name="CUSTOM_36_1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2"/>
          <p:cNvSpPr/>
          <p:nvPr/>
        </p:nvSpPr>
        <p:spPr>
          <a:xfrm>
            <a:off x="4260425" y="1957095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2"/>
          <p:cNvSpPr/>
          <p:nvPr/>
        </p:nvSpPr>
        <p:spPr>
          <a:xfrm rot="-4971949">
            <a:off x="6653151" y="1865359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2"/>
          <p:cNvSpPr/>
          <p:nvPr/>
        </p:nvSpPr>
        <p:spPr>
          <a:xfrm flipH="1" rot="7019959">
            <a:off x="-962151" y="-1327476"/>
            <a:ext cx="4047102" cy="2490011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2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7" name="Google Shape;817;p32"/>
          <p:cNvSpPr txBox="1"/>
          <p:nvPr>
            <p:ph idx="1" type="subTitle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2 ">
  <p:cSld name="CUSTOM_37_1_1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3"/>
          <p:cNvSpPr/>
          <p:nvPr/>
        </p:nvSpPr>
        <p:spPr>
          <a:xfrm rot="-4971949">
            <a:off x="6499451" y="687059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3"/>
          <p:cNvSpPr/>
          <p:nvPr/>
        </p:nvSpPr>
        <p:spPr>
          <a:xfrm rot="9475593">
            <a:off x="-1974698" y="-446077"/>
            <a:ext cx="4047145" cy="2489949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3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2" name="Google Shape;822;p33"/>
          <p:cNvSpPr txBox="1"/>
          <p:nvPr>
            <p:ph idx="1" type="subTitle"/>
          </p:nvPr>
        </p:nvSpPr>
        <p:spPr>
          <a:xfrm>
            <a:off x="713225" y="1091875"/>
            <a:ext cx="62643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3">
  <p:cSld name="CUSTOM_37_1"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4"/>
          <p:cNvSpPr/>
          <p:nvPr/>
        </p:nvSpPr>
        <p:spPr>
          <a:xfrm flipH="1" rot="-5400000">
            <a:off x="6051628" y="169178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4"/>
          <p:cNvSpPr/>
          <p:nvPr/>
        </p:nvSpPr>
        <p:spPr>
          <a:xfrm>
            <a:off x="-749900" y="3073920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6" name="Google Shape;826;p34"/>
          <p:cNvGrpSpPr/>
          <p:nvPr/>
        </p:nvGrpSpPr>
        <p:grpSpPr>
          <a:xfrm rot="10800000">
            <a:off x="6204525" y="1244395"/>
            <a:ext cx="1696762" cy="1688828"/>
            <a:chOff x="2414491" y="671177"/>
            <a:chExt cx="1830972" cy="1822411"/>
          </a:xfrm>
        </p:grpSpPr>
        <p:sp>
          <p:nvSpPr>
            <p:cNvPr id="827" name="Google Shape;827;p3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1" name="Google Shape;861;p34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2" name="Google Shape;862;p34"/>
          <p:cNvSpPr txBox="1"/>
          <p:nvPr>
            <p:ph idx="1" type="subTitle"/>
          </p:nvPr>
        </p:nvSpPr>
        <p:spPr>
          <a:xfrm>
            <a:off x="713225" y="1091875"/>
            <a:ext cx="60288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4 ">
  <p:cSld name="CUSTOM_48_1"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" name="Google Shape;864;p35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865" name="Google Shape;865;p35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9" name="Google Shape;889;p35"/>
          <p:cNvSpPr/>
          <p:nvPr/>
        </p:nvSpPr>
        <p:spPr>
          <a:xfrm flipH="1" rot="5400000">
            <a:off x="-2397294" y="-774472"/>
            <a:ext cx="5570538" cy="3629454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5"/>
          <p:cNvSpPr/>
          <p:nvPr/>
        </p:nvSpPr>
        <p:spPr>
          <a:xfrm rot="-7977677">
            <a:off x="6626195" y="240794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5"/>
          <p:cNvSpPr/>
          <p:nvPr/>
        </p:nvSpPr>
        <p:spPr>
          <a:xfrm rot="667591">
            <a:off x="5320685" y="2755692"/>
            <a:ext cx="1938907" cy="3305731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3" name="Google Shape;893;p35"/>
          <p:cNvSpPr txBox="1"/>
          <p:nvPr>
            <p:ph idx="1" type="subTitle"/>
          </p:nvPr>
        </p:nvSpPr>
        <p:spPr>
          <a:xfrm>
            <a:off x="897675" y="1477800"/>
            <a:ext cx="4809300" cy="27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D9C8B"/>
              </a:buClr>
              <a:buSzPts val="1600"/>
              <a:buFont typeface="Cair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3"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6"/>
          <p:cNvSpPr/>
          <p:nvPr/>
        </p:nvSpPr>
        <p:spPr>
          <a:xfrm rot="-5620610">
            <a:off x="7759237" y="345401"/>
            <a:ext cx="3242370" cy="3111144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6"/>
          <p:cNvSpPr/>
          <p:nvPr/>
        </p:nvSpPr>
        <p:spPr>
          <a:xfrm flipH="1" rot="-5400000">
            <a:off x="-700258" y="2716121"/>
            <a:ext cx="3397312" cy="3383225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6"/>
          <p:cNvSpPr/>
          <p:nvPr/>
        </p:nvSpPr>
        <p:spPr>
          <a:xfrm flipH="1" rot="1891771">
            <a:off x="3633391" y="3134640"/>
            <a:ext cx="2182046" cy="3720269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9" name="Google Shape;899;p36"/>
          <p:cNvSpPr txBox="1"/>
          <p:nvPr>
            <p:ph idx="1" type="subTitle"/>
          </p:nvPr>
        </p:nvSpPr>
        <p:spPr>
          <a:xfrm>
            <a:off x="5403875" y="13335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0" name="Google Shape;900;p36"/>
          <p:cNvSpPr txBox="1"/>
          <p:nvPr>
            <p:ph idx="2" type="subTitle"/>
          </p:nvPr>
        </p:nvSpPr>
        <p:spPr>
          <a:xfrm>
            <a:off x="5403875" y="2852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1" name="Google Shape;901;p36"/>
          <p:cNvSpPr txBox="1"/>
          <p:nvPr>
            <p:ph idx="3" type="subTitle"/>
          </p:nvPr>
        </p:nvSpPr>
        <p:spPr>
          <a:xfrm>
            <a:off x="5403875" y="1839280"/>
            <a:ext cx="2167800" cy="8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2" name="Google Shape;902;p36"/>
          <p:cNvSpPr txBox="1"/>
          <p:nvPr>
            <p:ph idx="4" type="subTitle"/>
          </p:nvPr>
        </p:nvSpPr>
        <p:spPr>
          <a:xfrm>
            <a:off x="5403875" y="3358730"/>
            <a:ext cx="2167800" cy="8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8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7"/>
          <p:cNvSpPr/>
          <p:nvPr/>
        </p:nvSpPr>
        <p:spPr>
          <a:xfrm rot="5035045">
            <a:off x="-2322768" y="2876704"/>
            <a:ext cx="5262855" cy="323795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5" name="Google Shape;905;p37"/>
          <p:cNvGrpSpPr/>
          <p:nvPr/>
        </p:nvGrpSpPr>
        <p:grpSpPr>
          <a:xfrm>
            <a:off x="-107118" y="-842535"/>
            <a:ext cx="2304462" cy="2293869"/>
            <a:chOff x="2414491" y="671177"/>
            <a:chExt cx="1830972" cy="1822411"/>
          </a:xfrm>
        </p:grpSpPr>
        <p:sp>
          <p:nvSpPr>
            <p:cNvPr id="906" name="Google Shape;906;p3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0" name="Google Shape;940;p37"/>
          <p:cNvSpPr/>
          <p:nvPr/>
        </p:nvSpPr>
        <p:spPr>
          <a:xfrm rot="-4280482">
            <a:off x="6793782" y="-1466885"/>
            <a:ext cx="3375483" cy="5024332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7"/>
          <p:cNvSpPr/>
          <p:nvPr/>
        </p:nvSpPr>
        <p:spPr>
          <a:xfrm rot="-7977677">
            <a:off x="5123145" y="405614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3" name="Google Shape;943;p37"/>
          <p:cNvSpPr txBox="1"/>
          <p:nvPr>
            <p:ph idx="1" type="subTitle"/>
          </p:nvPr>
        </p:nvSpPr>
        <p:spPr>
          <a:xfrm>
            <a:off x="713250" y="26611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4" name="Google Shape;944;p37"/>
          <p:cNvSpPr txBox="1"/>
          <p:nvPr>
            <p:ph idx="2" type="subTitle"/>
          </p:nvPr>
        </p:nvSpPr>
        <p:spPr>
          <a:xfrm>
            <a:off x="3488100" y="26611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5" name="Google Shape;945;p37"/>
          <p:cNvSpPr txBox="1"/>
          <p:nvPr>
            <p:ph idx="3" type="subTitle"/>
          </p:nvPr>
        </p:nvSpPr>
        <p:spPr>
          <a:xfrm>
            <a:off x="713250" y="3128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6" name="Google Shape;946;p37"/>
          <p:cNvSpPr txBox="1"/>
          <p:nvPr>
            <p:ph idx="4" type="subTitle"/>
          </p:nvPr>
        </p:nvSpPr>
        <p:spPr>
          <a:xfrm>
            <a:off x="3488100" y="3128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7" name="Google Shape;947;p37"/>
          <p:cNvSpPr txBox="1"/>
          <p:nvPr>
            <p:ph idx="5" type="subTitle"/>
          </p:nvPr>
        </p:nvSpPr>
        <p:spPr>
          <a:xfrm>
            <a:off x="6262950" y="26611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8" name="Google Shape;948;p37"/>
          <p:cNvSpPr txBox="1"/>
          <p:nvPr>
            <p:ph idx="6" type="subTitle"/>
          </p:nvPr>
        </p:nvSpPr>
        <p:spPr>
          <a:xfrm>
            <a:off x="6262950" y="3128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7"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flipH="1" rot="5400000">
            <a:off x="-2397294" y="-774472"/>
            <a:ext cx="5570538" cy="3629454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6626195" y="240794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5320685" y="2755692"/>
            <a:ext cx="1938907" cy="3305731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9" name="Google Shape;979;p38"/>
          <p:cNvSpPr txBox="1"/>
          <p:nvPr>
            <p:ph idx="1" type="subTitle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0" name="Google Shape;980;p38"/>
          <p:cNvSpPr txBox="1"/>
          <p:nvPr>
            <p:ph idx="2" type="subTitle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1" name="Google Shape;981;p38"/>
          <p:cNvSpPr txBox="1"/>
          <p:nvPr>
            <p:ph idx="3" type="subTitle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2" name="Google Shape;982;p38"/>
          <p:cNvSpPr txBox="1"/>
          <p:nvPr>
            <p:ph idx="4" type="subTitle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3" name="Google Shape;983;p38"/>
          <p:cNvSpPr txBox="1"/>
          <p:nvPr>
            <p:ph idx="5" type="subTitle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4" name="Google Shape;984;p38"/>
          <p:cNvSpPr txBox="1"/>
          <p:nvPr>
            <p:ph idx="6" type="subTitle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0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9"/>
          <p:cNvSpPr/>
          <p:nvPr/>
        </p:nvSpPr>
        <p:spPr>
          <a:xfrm rot="-7977680">
            <a:off x="2936026" y="3869950"/>
            <a:ext cx="2430109" cy="2331757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7" name="Google Shape;987;p39"/>
          <p:cNvGrpSpPr/>
          <p:nvPr/>
        </p:nvGrpSpPr>
        <p:grpSpPr>
          <a:xfrm flipH="1" rot="10800000">
            <a:off x="205659" y="2003797"/>
            <a:ext cx="1888282" cy="1879453"/>
            <a:chOff x="2414491" y="671177"/>
            <a:chExt cx="1830972" cy="1822411"/>
          </a:xfrm>
        </p:grpSpPr>
        <p:sp>
          <p:nvSpPr>
            <p:cNvPr id="988" name="Google Shape;988;p39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9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9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9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9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9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9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9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9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9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9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9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9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9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2" name="Google Shape;1022;p39"/>
          <p:cNvSpPr/>
          <p:nvPr/>
        </p:nvSpPr>
        <p:spPr>
          <a:xfrm flipH="1" rot="135969">
            <a:off x="-993079" y="-9573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4" name="Google Shape;1024;p39"/>
          <p:cNvSpPr txBox="1"/>
          <p:nvPr>
            <p:ph idx="1" type="subTitle"/>
          </p:nvPr>
        </p:nvSpPr>
        <p:spPr>
          <a:xfrm>
            <a:off x="2214975" y="17670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5" name="Google Shape;1025;p39"/>
          <p:cNvSpPr txBox="1"/>
          <p:nvPr>
            <p:ph idx="2" type="subTitle"/>
          </p:nvPr>
        </p:nvSpPr>
        <p:spPr>
          <a:xfrm>
            <a:off x="4761225" y="17670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6" name="Google Shape;1026;p39"/>
          <p:cNvSpPr txBox="1"/>
          <p:nvPr>
            <p:ph idx="3" type="subTitle"/>
          </p:nvPr>
        </p:nvSpPr>
        <p:spPr>
          <a:xfrm>
            <a:off x="2214975" y="2141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7" name="Google Shape;1027;p39"/>
          <p:cNvSpPr txBox="1"/>
          <p:nvPr>
            <p:ph idx="4" type="subTitle"/>
          </p:nvPr>
        </p:nvSpPr>
        <p:spPr>
          <a:xfrm>
            <a:off x="4761225" y="2141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8" name="Google Shape;1028;p39"/>
          <p:cNvSpPr txBox="1"/>
          <p:nvPr>
            <p:ph idx="5" type="subTitle"/>
          </p:nvPr>
        </p:nvSpPr>
        <p:spPr>
          <a:xfrm>
            <a:off x="2214975" y="30653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9" name="Google Shape;1029;p39"/>
          <p:cNvSpPr txBox="1"/>
          <p:nvPr>
            <p:ph idx="6" type="subTitle"/>
          </p:nvPr>
        </p:nvSpPr>
        <p:spPr>
          <a:xfrm>
            <a:off x="4761225" y="30653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0" name="Google Shape;1030;p39"/>
          <p:cNvSpPr txBox="1"/>
          <p:nvPr>
            <p:ph idx="7" type="subTitle"/>
          </p:nvPr>
        </p:nvSpPr>
        <p:spPr>
          <a:xfrm>
            <a:off x="2214975" y="344011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1" name="Google Shape;1031;p39"/>
          <p:cNvSpPr txBox="1"/>
          <p:nvPr>
            <p:ph idx="8" type="subTitle"/>
          </p:nvPr>
        </p:nvSpPr>
        <p:spPr>
          <a:xfrm>
            <a:off x="4761225" y="344011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2" name="Google Shape;1032;p39"/>
          <p:cNvSpPr/>
          <p:nvPr/>
        </p:nvSpPr>
        <p:spPr>
          <a:xfrm flipH="1" rot="-5035048">
            <a:off x="5373790" y="594172"/>
            <a:ext cx="6829100" cy="4201641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3"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0"/>
          <p:cNvSpPr/>
          <p:nvPr/>
        </p:nvSpPr>
        <p:spPr>
          <a:xfrm flipH="1" rot="135969">
            <a:off x="-1012929" y="-8033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40"/>
          <p:cNvSpPr/>
          <p:nvPr/>
        </p:nvSpPr>
        <p:spPr>
          <a:xfrm rot="-581251">
            <a:off x="5870103" y="2579116"/>
            <a:ext cx="6829139" cy="4201669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6" name="Google Shape;1036;p40"/>
          <p:cNvGrpSpPr/>
          <p:nvPr/>
        </p:nvGrpSpPr>
        <p:grpSpPr>
          <a:xfrm flipH="1" rot="10800000">
            <a:off x="1162134" y="-902228"/>
            <a:ext cx="1888282" cy="1879453"/>
            <a:chOff x="2414491" y="671177"/>
            <a:chExt cx="1830972" cy="1822411"/>
          </a:xfrm>
        </p:grpSpPr>
        <p:sp>
          <p:nvSpPr>
            <p:cNvPr id="1037" name="Google Shape;1037;p4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1" name="Google Shape;1071;p4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2" name="Google Shape;1072;p40"/>
          <p:cNvSpPr txBox="1"/>
          <p:nvPr>
            <p:ph idx="1" type="subTitle"/>
          </p:nvPr>
        </p:nvSpPr>
        <p:spPr>
          <a:xfrm>
            <a:off x="957000" y="2926100"/>
            <a:ext cx="16932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3" name="Google Shape;1073;p40"/>
          <p:cNvSpPr txBox="1"/>
          <p:nvPr>
            <p:ph idx="2" type="subTitle"/>
          </p:nvPr>
        </p:nvSpPr>
        <p:spPr>
          <a:xfrm>
            <a:off x="2802600" y="2926100"/>
            <a:ext cx="16932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4" name="Google Shape;1074;p40"/>
          <p:cNvSpPr txBox="1"/>
          <p:nvPr>
            <p:ph idx="3" type="subTitle"/>
          </p:nvPr>
        </p:nvSpPr>
        <p:spPr>
          <a:xfrm>
            <a:off x="957000" y="3317498"/>
            <a:ext cx="1693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5" name="Google Shape;1075;p40"/>
          <p:cNvSpPr txBox="1"/>
          <p:nvPr>
            <p:ph idx="4" type="subTitle"/>
          </p:nvPr>
        </p:nvSpPr>
        <p:spPr>
          <a:xfrm>
            <a:off x="2802600" y="3317501"/>
            <a:ext cx="1693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6" name="Google Shape;1076;p40"/>
          <p:cNvSpPr txBox="1"/>
          <p:nvPr>
            <p:ph idx="5" type="subTitle"/>
          </p:nvPr>
        </p:nvSpPr>
        <p:spPr>
          <a:xfrm>
            <a:off x="4648198" y="2926100"/>
            <a:ext cx="16932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7" name="Google Shape;1077;p40"/>
          <p:cNvSpPr txBox="1"/>
          <p:nvPr>
            <p:ph idx="6" type="subTitle"/>
          </p:nvPr>
        </p:nvSpPr>
        <p:spPr>
          <a:xfrm>
            <a:off x="4648198" y="3317501"/>
            <a:ext cx="1693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8" name="Google Shape;1078;p40"/>
          <p:cNvSpPr txBox="1"/>
          <p:nvPr>
            <p:ph idx="7" type="subTitle"/>
          </p:nvPr>
        </p:nvSpPr>
        <p:spPr>
          <a:xfrm>
            <a:off x="6493800" y="2926100"/>
            <a:ext cx="16932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9" name="Google Shape;1079;p40"/>
          <p:cNvSpPr txBox="1"/>
          <p:nvPr>
            <p:ph idx="8" type="subTitle"/>
          </p:nvPr>
        </p:nvSpPr>
        <p:spPr>
          <a:xfrm>
            <a:off x="6493800" y="3317501"/>
            <a:ext cx="1693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/>
          <p:nvPr/>
        </p:nvSpPr>
        <p:spPr>
          <a:xfrm flipH="1">
            <a:off x="75" y="1620000"/>
            <a:ext cx="9143837" cy="2281200"/>
          </a:xfrm>
          <a:custGeom>
            <a:rect b="b" l="l" r="r" t="t"/>
            <a:pathLst>
              <a:path extrusionOk="0" h="121664" w="305584">
                <a:moveTo>
                  <a:pt x="219307" y="0"/>
                </a:moveTo>
                <a:cubicBezTo>
                  <a:pt x="203338" y="0"/>
                  <a:pt x="187335" y="4914"/>
                  <a:pt x="174406" y="14271"/>
                </a:cubicBezTo>
                <a:cubicBezTo>
                  <a:pt x="167072" y="19544"/>
                  <a:pt x="160755" y="26102"/>
                  <a:pt x="153475" y="31428"/>
                </a:cubicBezTo>
                <a:cubicBezTo>
                  <a:pt x="146652" y="36401"/>
                  <a:pt x="138616" y="40348"/>
                  <a:pt x="130237" y="40348"/>
                </a:cubicBezTo>
                <a:cubicBezTo>
                  <a:pt x="129643" y="40348"/>
                  <a:pt x="129047" y="40328"/>
                  <a:pt x="128449" y="40287"/>
                </a:cubicBezTo>
                <a:cubicBezTo>
                  <a:pt x="122935" y="39913"/>
                  <a:pt x="117662" y="37771"/>
                  <a:pt x="112175" y="37076"/>
                </a:cubicBezTo>
                <a:cubicBezTo>
                  <a:pt x="110880" y="36911"/>
                  <a:pt x="109574" y="36830"/>
                  <a:pt x="108268" y="36830"/>
                </a:cubicBezTo>
                <a:cubicBezTo>
                  <a:pt x="102130" y="36830"/>
                  <a:pt x="95990" y="38624"/>
                  <a:pt x="90870" y="42000"/>
                </a:cubicBezTo>
                <a:cubicBezTo>
                  <a:pt x="84982" y="45881"/>
                  <a:pt x="80351" y="51743"/>
                  <a:pt x="73794" y="54339"/>
                </a:cubicBezTo>
                <a:cubicBezTo>
                  <a:pt x="70523" y="55637"/>
                  <a:pt x="67081" y="56009"/>
                  <a:pt x="63565" y="56009"/>
                </a:cubicBezTo>
                <a:cubicBezTo>
                  <a:pt x="58850" y="56009"/>
                  <a:pt x="54001" y="55340"/>
                  <a:pt x="49253" y="55340"/>
                </a:cubicBezTo>
                <a:cubicBezTo>
                  <a:pt x="46444" y="55340"/>
                  <a:pt x="43669" y="55575"/>
                  <a:pt x="40979" y="56320"/>
                </a:cubicBezTo>
                <a:cubicBezTo>
                  <a:pt x="25348" y="60629"/>
                  <a:pt x="16515" y="80811"/>
                  <a:pt x="322" y="81212"/>
                </a:cubicBezTo>
                <a:lnTo>
                  <a:pt x="1" y="105140"/>
                </a:lnTo>
                <a:cubicBezTo>
                  <a:pt x="1" y="105140"/>
                  <a:pt x="15474" y="110471"/>
                  <a:pt x="34154" y="110471"/>
                </a:cubicBezTo>
                <a:cubicBezTo>
                  <a:pt x="45744" y="110471"/>
                  <a:pt x="58569" y="108419"/>
                  <a:pt x="69698" y="101768"/>
                </a:cubicBezTo>
                <a:cubicBezTo>
                  <a:pt x="77727" y="96977"/>
                  <a:pt x="84000" y="95050"/>
                  <a:pt x="89631" y="95050"/>
                </a:cubicBezTo>
                <a:cubicBezTo>
                  <a:pt x="104388" y="95050"/>
                  <a:pt x="114744" y="108287"/>
                  <a:pt x="140761" y="117934"/>
                </a:cubicBezTo>
                <a:cubicBezTo>
                  <a:pt x="147990" y="120617"/>
                  <a:pt x="154305" y="121664"/>
                  <a:pt x="160177" y="121664"/>
                </a:cubicBezTo>
                <a:cubicBezTo>
                  <a:pt x="181037" y="121664"/>
                  <a:pt x="196328" y="108460"/>
                  <a:pt x="227278" y="108460"/>
                </a:cubicBezTo>
                <a:cubicBezTo>
                  <a:pt x="230911" y="108460"/>
                  <a:pt x="234759" y="108642"/>
                  <a:pt x="238857" y="109048"/>
                </a:cubicBezTo>
                <a:cubicBezTo>
                  <a:pt x="240758" y="109237"/>
                  <a:pt x="242612" y="109327"/>
                  <a:pt x="244420" y="109327"/>
                </a:cubicBezTo>
                <a:cubicBezTo>
                  <a:pt x="289069" y="109327"/>
                  <a:pt x="305584" y="54072"/>
                  <a:pt x="305584" y="54072"/>
                </a:cubicBezTo>
                <a:lnTo>
                  <a:pt x="305584" y="33917"/>
                </a:lnTo>
                <a:cubicBezTo>
                  <a:pt x="282994" y="28243"/>
                  <a:pt x="264927" y="11033"/>
                  <a:pt x="242792" y="3726"/>
                </a:cubicBezTo>
                <a:cubicBezTo>
                  <a:pt x="235229" y="1223"/>
                  <a:pt x="227273" y="0"/>
                  <a:pt x="219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"/>
          <p:cNvSpPr/>
          <p:nvPr/>
        </p:nvSpPr>
        <p:spPr>
          <a:xfrm rot="5400000">
            <a:off x="-1596150" y="-854219"/>
            <a:ext cx="3561783" cy="302965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7699300" y="2874875"/>
            <a:ext cx="1176089" cy="153598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 txBox="1"/>
          <p:nvPr>
            <p:ph idx="1" type="body"/>
          </p:nvPr>
        </p:nvSpPr>
        <p:spPr>
          <a:xfrm>
            <a:off x="1101975" y="2260925"/>
            <a:ext cx="2954400" cy="15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101" name="Google Shape;101;p5"/>
          <p:cNvSpPr txBox="1"/>
          <p:nvPr>
            <p:ph idx="2" type="body"/>
          </p:nvPr>
        </p:nvSpPr>
        <p:spPr>
          <a:xfrm>
            <a:off x="5071000" y="2260925"/>
            <a:ext cx="2954400" cy="15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102" name="Google Shape;102;p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5"/>
          <p:cNvSpPr txBox="1"/>
          <p:nvPr>
            <p:ph idx="3" type="subTitle"/>
          </p:nvPr>
        </p:nvSpPr>
        <p:spPr>
          <a:xfrm>
            <a:off x="1118600" y="1666100"/>
            <a:ext cx="29544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"/>
          <p:cNvSpPr txBox="1"/>
          <p:nvPr>
            <p:ph idx="4" type="subTitle"/>
          </p:nvPr>
        </p:nvSpPr>
        <p:spPr>
          <a:xfrm>
            <a:off x="5071000" y="1666100"/>
            <a:ext cx="29544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"/>
          <p:cNvSpPr/>
          <p:nvPr/>
        </p:nvSpPr>
        <p:spPr>
          <a:xfrm flipH="1" rot="-1390808">
            <a:off x="4052075" y="2819900"/>
            <a:ext cx="1938821" cy="3305584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9"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41"/>
          <p:cNvSpPr/>
          <p:nvPr/>
        </p:nvSpPr>
        <p:spPr>
          <a:xfrm>
            <a:off x="4487750" y="727477"/>
            <a:ext cx="6559985" cy="5236281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41"/>
          <p:cNvSpPr/>
          <p:nvPr/>
        </p:nvSpPr>
        <p:spPr>
          <a:xfrm rot="5400000">
            <a:off x="-2563625" y="112598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41"/>
          <p:cNvSpPr/>
          <p:nvPr/>
        </p:nvSpPr>
        <p:spPr>
          <a:xfrm rot="-7977677">
            <a:off x="635395" y="-298381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4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5" name="Google Shape;1085;p41"/>
          <p:cNvSpPr txBox="1"/>
          <p:nvPr>
            <p:ph idx="1" type="subTitle"/>
          </p:nvPr>
        </p:nvSpPr>
        <p:spPr>
          <a:xfrm>
            <a:off x="1094250" y="1652438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6" name="Google Shape;1086;p41"/>
          <p:cNvSpPr txBox="1"/>
          <p:nvPr>
            <p:ph idx="2" type="subTitle"/>
          </p:nvPr>
        </p:nvSpPr>
        <p:spPr>
          <a:xfrm>
            <a:off x="3488100" y="1652438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7" name="Google Shape;1087;p41"/>
          <p:cNvSpPr txBox="1"/>
          <p:nvPr>
            <p:ph idx="3" type="subTitle"/>
          </p:nvPr>
        </p:nvSpPr>
        <p:spPr>
          <a:xfrm>
            <a:off x="1094250" y="204385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8" name="Google Shape;1088;p41"/>
          <p:cNvSpPr txBox="1"/>
          <p:nvPr>
            <p:ph idx="4" type="subTitle"/>
          </p:nvPr>
        </p:nvSpPr>
        <p:spPr>
          <a:xfrm>
            <a:off x="3488100" y="204385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9" name="Google Shape;1089;p41"/>
          <p:cNvSpPr txBox="1"/>
          <p:nvPr>
            <p:ph idx="5" type="subTitle"/>
          </p:nvPr>
        </p:nvSpPr>
        <p:spPr>
          <a:xfrm>
            <a:off x="5881950" y="1652438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0" name="Google Shape;1090;p41"/>
          <p:cNvSpPr txBox="1"/>
          <p:nvPr>
            <p:ph idx="6" type="subTitle"/>
          </p:nvPr>
        </p:nvSpPr>
        <p:spPr>
          <a:xfrm>
            <a:off x="5881950" y="204385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1" name="Google Shape;1091;p41"/>
          <p:cNvSpPr txBox="1"/>
          <p:nvPr>
            <p:ph idx="7" type="subTitle"/>
          </p:nvPr>
        </p:nvSpPr>
        <p:spPr>
          <a:xfrm>
            <a:off x="1094250" y="2989363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2" name="Google Shape;1092;p41"/>
          <p:cNvSpPr txBox="1"/>
          <p:nvPr>
            <p:ph idx="8" type="subTitle"/>
          </p:nvPr>
        </p:nvSpPr>
        <p:spPr>
          <a:xfrm>
            <a:off x="3488100" y="2989363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3" name="Google Shape;1093;p41"/>
          <p:cNvSpPr txBox="1"/>
          <p:nvPr>
            <p:ph idx="9" type="subTitle"/>
          </p:nvPr>
        </p:nvSpPr>
        <p:spPr>
          <a:xfrm>
            <a:off x="1094250" y="338090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4" name="Google Shape;1094;p41"/>
          <p:cNvSpPr txBox="1"/>
          <p:nvPr>
            <p:ph idx="13" type="subTitle"/>
          </p:nvPr>
        </p:nvSpPr>
        <p:spPr>
          <a:xfrm>
            <a:off x="3488100" y="338090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5" name="Google Shape;1095;p41"/>
          <p:cNvSpPr txBox="1"/>
          <p:nvPr>
            <p:ph idx="14" type="subTitle"/>
          </p:nvPr>
        </p:nvSpPr>
        <p:spPr>
          <a:xfrm>
            <a:off x="5881950" y="2989363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6" name="Google Shape;1096;p41"/>
          <p:cNvSpPr txBox="1"/>
          <p:nvPr>
            <p:ph idx="15" type="subTitle"/>
          </p:nvPr>
        </p:nvSpPr>
        <p:spPr>
          <a:xfrm>
            <a:off x="5881950" y="338090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41"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42"/>
          <p:cNvGrpSpPr/>
          <p:nvPr/>
        </p:nvGrpSpPr>
        <p:grpSpPr>
          <a:xfrm>
            <a:off x="477170" y="-1413885"/>
            <a:ext cx="2304462" cy="2293869"/>
            <a:chOff x="2414491" y="671177"/>
            <a:chExt cx="1830972" cy="1822411"/>
          </a:xfrm>
        </p:grpSpPr>
        <p:sp>
          <p:nvSpPr>
            <p:cNvPr id="1099" name="Google Shape;1099;p42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42"/>
          <p:cNvSpPr/>
          <p:nvPr/>
        </p:nvSpPr>
        <p:spPr>
          <a:xfrm rot="5400000">
            <a:off x="6618731" y="3095207"/>
            <a:ext cx="3397312" cy="3383225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4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5" name="Google Shape;1135;p42"/>
          <p:cNvSpPr txBox="1"/>
          <p:nvPr>
            <p:ph idx="1" type="subTitle"/>
          </p:nvPr>
        </p:nvSpPr>
        <p:spPr>
          <a:xfrm>
            <a:off x="1741200" y="1337775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6" name="Google Shape;1136;p42"/>
          <p:cNvSpPr txBox="1"/>
          <p:nvPr>
            <p:ph idx="2" type="subTitle"/>
          </p:nvPr>
        </p:nvSpPr>
        <p:spPr>
          <a:xfrm>
            <a:off x="1741200" y="1729188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7" name="Google Shape;1137;p42"/>
          <p:cNvSpPr txBox="1"/>
          <p:nvPr>
            <p:ph idx="3" type="subTitle"/>
          </p:nvPr>
        </p:nvSpPr>
        <p:spPr>
          <a:xfrm>
            <a:off x="1741200" y="2446100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8" name="Google Shape;1138;p42"/>
          <p:cNvSpPr txBox="1"/>
          <p:nvPr>
            <p:ph idx="4" type="subTitle"/>
          </p:nvPr>
        </p:nvSpPr>
        <p:spPr>
          <a:xfrm>
            <a:off x="1741200" y="2837638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9" name="Google Shape;1139;p42"/>
          <p:cNvSpPr txBox="1"/>
          <p:nvPr>
            <p:ph idx="5" type="subTitle"/>
          </p:nvPr>
        </p:nvSpPr>
        <p:spPr>
          <a:xfrm>
            <a:off x="1741200" y="3554425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0" name="Google Shape;1140;p42"/>
          <p:cNvSpPr txBox="1"/>
          <p:nvPr>
            <p:ph idx="6" type="subTitle"/>
          </p:nvPr>
        </p:nvSpPr>
        <p:spPr>
          <a:xfrm>
            <a:off x="1741200" y="39459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1" name="Google Shape;1141;p42"/>
          <p:cNvSpPr txBox="1"/>
          <p:nvPr>
            <p:ph idx="7" type="subTitle"/>
          </p:nvPr>
        </p:nvSpPr>
        <p:spPr>
          <a:xfrm>
            <a:off x="5237775" y="1337775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2" name="Google Shape;1142;p42"/>
          <p:cNvSpPr txBox="1"/>
          <p:nvPr>
            <p:ph idx="8" type="subTitle"/>
          </p:nvPr>
        </p:nvSpPr>
        <p:spPr>
          <a:xfrm>
            <a:off x="5237775" y="1729188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3" name="Google Shape;1143;p42"/>
          <p:cNvSpPr txBox="1"/>
          <p:nvPr>
            <p:ph idx="9" type="subTitle"/>
          </p:nvPr>
        </p:nvSpPr>
        <p:spPr>
          <a:xfrm>
            <a:off x="5237775" y="2446100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4" name="Google Shape;1144;p42"/>
          <p:cNvSpPr txBox="1"/>
          <p:nvPr>
            <p:ph idx="13" type="subTitle"/>
          </p:nvPr>
        </p:nvSpPr>
        <p:spPr>
          <a:xfrm>
            <a:off x="5237775" y="2837638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5" name="Google Shape;1145;p42"/>
          <p:cNvSpPr txBox="1"/>
          <p:nvPr>
            <p:ph idx="14" type="subTitle"/>
          </p:nvPr>
        </p:nvSpPr>
        <p:spPr>
          <a:xfrm>
            <a:off x="5237775" y="3554425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6" name="Google Shape;1146;p42"/>
          <p:cNvSpPr txBox="1"/>
          <p:nvPr>
            <p:ph idx="15" type="subTitle"/>
          </p:nvPr>
        </p:nvSpPr>
        <p:spPr>
          <a:xfrm>
            <a:off x="5237775" y="39459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43"/>
          <p:cNvSpPr/>
          <p:nvPr/>
        </p:nvSpPr>
        <p:spPr>
          <a:xfrm flipH="1" rot="-8234214">
            <a:off x="6462164" y="-167221"/>
            <a:ext cx="4162685" cy="2560997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43"/>
          <p:cNvSpPr/>
          <p:nvPr/>
        </p:nvSpPr>
        <p:spPr>
          <a:xfrm rot="672094">
            <a:off x="-1833836" y="1849763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43"/>
          <p:cNvSpPr/>
          <p:nvPr/>
        </p:nvSpPr>
        <p:spPr>
          <a:xfrm>
            <a:off x="8042975" y="3533675"/>
            <a:ext cx="775608" cy="1012954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4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4"/>
          <p:cNvSpPr/>
          <p:nvPr/>
        </p:nvSpPr>
        <p:spPr>
          <a:xfrm flipH="1" rot="-2505069">
            <a:off x="6267646" y="1159768"/>
            <a:ext cx="4436783" cy="371422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44"/>
          <p:cNvSpPr/>
          <p:nvPr/>
        </p:nvSpPr>
        <p:spPr>
          <a:xfrm rot="3781174">
            <a:off x="-1644519" y="1806437"/>
            <a:ext cx="4267951" cy="26257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5" name="Google Shape;1155;p44"/>
          <p:cNvGrpSpPr/>
          <p:nvPr/>
        </p:nvGrpSpPr>
        <p:grpSpPr>
          <a:xfrm flipH="1" rot="10800000">
            <a:off x="566191" y="1712532"/>
            <a:ext cx="1696762" cy="1688828"/>
            <a:chOff x="2414491" y="671177"/>
            <a:chExt cx="1830972" cy="1822411"/>
          </a:xfrm>
        </p:grpSpPr>
        <p:sp>
          <p:nvSpPr>
            <p:cNvPr id="1156" name="Google Shape;1156;p4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0" name="Google Shape;1190;p4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4"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45"/>
          <p:cNvSpPr/>
          <p:nvPr/>
        </p:nvSpPr>
        <p:spPr>
          <a:xfrm rot="5400000">
            <a:off x="-897085" y="455393"/>
            <a:ext cx="4906632" cy="4469596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45"/>
          <p:cNvSpPr/>
          <p:nvPr/>
        </p:nvSpPr>
        <p:spPr>
          <a:xfrm rot="4271990">
            <a:off x="6861805" y="3034227"/>
            <a:ext cx="3403945" cy="338983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45"/>
          <p:cNvSpPr/>
          <p:nvPr/>
        </p:nvSpPr>
        <p:spPr>
          <a:xfrm>
            <a:off x="7014776" y="357427"/>
            <a:ext cx="801658" cy="707098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4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5"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46"/>
          <p:cNvSpPr/>
          <p:nvPr/>
        </p:nvSpPr>
        <p:spPr>
          <a:xfrm rot="8100090">
            <a:off x="-1277624" y="-498533"/>
            <a:ext cx="4047120" cy="248996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46"/>
          <p:cNvSpPr/>
          <p:nvPr/>
        </p:nvSpPr>
        <p:spPr>
          <a:xfrm flipH="1" rot="-2262480">
            <a:off x="5470609" y="3669962"/>
            <a:ext cx="4913469" cy="302290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4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0" name="Google Shape;1200;p46"/>
          <p:cNvSpPr/>
          <p:nvPr/>
        </p:nvSpPr>
        <p:spPr>
          <a:xfrm rot="-7977666">
            <a:off x="7581866" y="924182"/>
            <a:ext cx="1233331" cy="1183416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6"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47"/>
          <p:cNvSpPr/>
          <p:nvPr/>
        </p:nvSpPr>
        <p:spPr>
          <a:xfrm rot="5575585">
            <a:off x="-1934287" y="-969252"/>
            <a:ext cx="4436755" cy="371424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47"/>
          <p:cNvSpPr/>
          <p:nvPr/>
        </p:nvSpPr>
        <p:spPr>
          <a:xfrm>
            <a:off x="4971452" y="887873"/>
            <a:ext cx="5492180" cy="3689245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47"/>
          <p:cNvSpPr/>
          <p:nvPr/>
        </p:nvSpPr>
        <p:spPr>
          <a:xfrm rot="-7977666">
            <a:off x="3954029" y="4656032"/>
            <a:ext cx="1233331" cy="1183416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4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8"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8"/>
          <p:cNvSpPr/>
          <p:nvPr/>
        </p:nvSpPr>
        <p:spPr>
          <a:xfrm flipH="1" rot="912733">
            <a:off x="-1572654" y="597947"/>
            <a:ext cx="3253667" cy="548082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48"/>
          <p:cNvSpPr/>
          <p:nvPr/>
        </p:nvSpPr>
        <p:spPr>
          <a:xfrm rot="-482288">
            <a:off x="6784912" y="-733687"/>
            <a:ext cx="3654738" cy="363958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48"/>
          <p:cNvSpPr/>
          <p:nvPr/>
        </p:nvSpPr>
        <p:spPr>
          <a:xfrm rot="3320924">
            <a:off x="8443534" y="3822428"/>
            <a:ext cx="1269688" cy="1658230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4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0"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9"/>
          <p:cNvSpPr/>
          <p:nvPr/>
        </p:nvSpPr>
        <p:spPr>
          <a:xfrm rot="-5620610">
            <a:off x="8235762" y="2503251"/>
            <a:ext cx="3242370" cy="3111144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49"/>
          <p:cNvSpPr/>
          <p:nvPr/>
        </p:nvSpPr>
        <p:spPr>
          <a:xfrm flipH="1" rot="-595142">
            <a:off x="-1233073" y="-485172"/>
            <a:ext cx="3397327" cy="3383240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49"/>
          <p:cNvSpPr/>
          <p:nvPr/>
        </p:nvSpPr>
        <p:spPr>
          <a:xfrm rot="-7977683">
            <a:off x="6790699" y="-29230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4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21"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50"/>
          <p:cNvSpPr/>
          <p:nvPr/>
        </p:nvSpPr>
        <p:spPr>
          <a:xfrm flipH="1" rot="-5400000">
            <a:off x="5697375" y="63118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5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219" name="Google Shape;1219;p50"/>
          <p:cNvGrpSpPr/>
          <p:nvPr/>
        </p:nvGrpSpPr>
        <p:grpSpPr>
          <a:xfrm flipH="1" rot="10800000">
            <a:off x="-776141" y="2015093"/>
            <a:ext cx="2087674" cy="2077913"/>
            <a:chOff x="2414491" y="671177"/>
            <a:chExt cx="1830972" cy="1822411"/>
          </a:xfrm>
        </p:grpSpPr>
        <p:sp>
          <p:nvSpPr>
            <p:cNvPr id="1220" name="Google Shape;1220;p5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/>
          <p:nvPr/>
        </p:nvSpPr>
        <p:spPr>
          <a:xfrm flipH="1" rot="-996204">
            <a:off x="-917706" y="-448408"/>
            <a:ext cx="3403937" cy="338982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6"/>
          <p:cNvSpPr/>
          <p:nvPr/>
        </p:nvSpPr>
        <p:spPr>
          <a:xfrm rot="7619243">
            <a:off x="7150868" y="2766901"/>
            <a:ext cx="3210914" cy="319760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49"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5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6" name="Google Shape;1256;p51"/>
          <p:cNvSpPr/>
          <p:nvPr/>
        </p:nvSpPr>
        <p:spPr>
          <a:xfrm>
            <a:off x="-419100" y="416338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51"/>
          <p:cNvSpPr/>
          <p:nvPr/>
        </p:nvSpPr>
        <p:spPr>
          <a:xfrm rot="4132171">
            <a:off x="6908594" y="2764384"/>
            <a:ext cx="3403944" cy="3389830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50"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52"/>
          <p:cNvSpPr/>
          <p:nvPr/>
        </p:nvSpPr>
        <p:spPr>
          <a:xfrm rot="5400000">
            <a:off x="-2348450" y="75713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5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51"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53"/>
          <p:cNvSpPr/>
          <p:nvPr/>
        </p:nvSpPr>
        <p:spPr>
          <a:xfrm rot="5400000">
            <a:off x="-1338897" y="143493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53"/>
          <p:cNvSpPr/>
          <p:nvPr/>
        </p:nvSpPr>
        <p:spPr>
          <a:xfrm>
            <a:off x="8115850" y="2244788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5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52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5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7" name="Google Shape;1267;p54"/>
          <p:cNvSpPr/>
          <p:nvPr/>
        </p:nvSpPr>
        <p:spPr>
          <a:xfrm rot="3000392">
            <a:off x="-2523829" y="1793396"/>
            <a:ext cx="4913563" cy="3022958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3 ">
  <p:cSld name="CUSTOM_53"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55"/>
          <p:cNvSpPr/>
          <p:nvPr/>
        </p:nvSpPr>
        <p:spPr>
          <a:xfrm rot="3000392">
            <a:off x="-2511879" y="337446"/>
            <a:ext cx="4913563" cy="3022958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55"/>
          <p:cNvSpPr/>
          <p:nvPr/>
        </p:nvSpPr>
        <p:spPr>
          <a:xfrm rot="4132171">
            <a:off x="6908594" y="2764384"/>
            <a:ext cx="3403944" cy="3389830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5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4">
  <p:cSld name="CUSTOM_54"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56"/>
          <p:cNvSpPr/>
          <p:nvPr/>
        </p:nvSpPr>
        <p:spPr>
          <a:xfrm flipH="1" rot="-2075300">
            <a:off x="6536189" y="2792426"/>
            <a:ext cx="4162683" cy="2560996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56"/>
          <p:cNvSpPr/>
          <p:nvPr/>
        </p:nvSpPr>
        <p:spPr>
          <a:xfrm rot="672094">
            <a:off x="-2943686" y="-119412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5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6"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7"/>
          <p:cNvSpPr/>
          <p:nvPr/>
        </p:nvSpPr>
        <p:spPr>
          <a:xfrm rot="-2187687">
            <a:off x="6997415" y="2824325"/>
            <a:ext cx="1938838" cy="3305612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57"/>
          <p:cNvSpPr/>
          <p:nvPr/>
        </p:nvSpPr>
        <p:spPr>
          <a:xfrm rot="1855510">
            <a:off x="2523490" y="193756"/>
            <a:ext cx="4979106" cy="4104445"/>
          </a:xfrm>
          <a:custGeom>
            <a:rect b="b" l="l" r="r" t="t"/>
            <a:pathLst>
              <a:path extrusionOk="0" h="48836" w="59243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57"/>
          <p:cNvSpPr/>
          <p:nvPr/>
        </p:nvSpPr>
        <p:spPr>
          <a:xfrm flipH="1" rot="10800000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0" name="Google Shape;1280;p57"/>
          <p:cNvGrpSpPr/>
          <p:nvPr/>
        </p:nvGrpSpPr>
        <p:grpSpPr>
          <a:xfrm flipH="1" rot="10800000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1281" name="Google Shape;1281;p5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5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5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5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5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5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5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5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5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5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5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5" name="Google Shape;1315;p57"/>
          <p:cNvSpPr/>
          <p:nvPr/>
        </p:nvSpPr>
        <p:spPr>
          <a:xfrm rot="-7977683">
            <a:off x="6033949" y="548625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57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7" name="Google Shape;1317;p57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8"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58"/>
          <p:cNvSpPr/>
          <p:nvPr/>
        </p:nvSpPr>
        <p:spPr>
          <a:xfrm rot="-7977683">
            <a:off x="1484724" y="151640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58"/>
          <p:cNvSpPr/>
          <p:nvPr/>
        </p:nvSpPr>
        <p:spPr>
          <a:xfrm flipH="1" rot="288619">
            <a:off x="-1415244" y="1158707"/>
            <a:ext cx="4829256" cy="4940052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58"/>
          <p:cNvSpPr/>
          <p:nvPr/>
        </p:nvSpPr>
        <p:spPr>
          <a:xfrm rot="-8533595">
            <a:off x="7105388" y="-706575"/>
            <a:ext cx="1938828" cy="330559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58"/>
          <p:cNvSpPr/>
          <p:nvPr/>
        </p:nvSpPr>
        <p:spPr>
          <a:xfrm>
            <a:off x="6970750" y="2154714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3" name="Google Shape;1323;p58"/>
          <p:cNvGrpSpPr/>
          <p:nvPr/>
        </p:nvGrpSpPr>
        <p:grpSpPr>
          <a:xfrm>
            <a:off x="6247704" y="2777002"/>
            <a:ext cx="1830972" cy="1822411"/>
            <a:chOff x="2414491" y="671177"/>
            <a:chExt cx="1830972" cy="1822411"/>
          </a:xfrm>
        </p:grpSpPr>
        <p:sp>
          <p:nvSpPr>
            <p:cNvPr id="1324" name="Google Shape;1324;p5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5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5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5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5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5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5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5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5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5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5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5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5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5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5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5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5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5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5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5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5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8" name="Google Shape;1358;p58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59" name="Google Shape;1359;p58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3"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59"/>
          <p:cNvSpPr/>
          <p:nvPr/>
        </p:nvSpPr>
        <p:spPr>
          <a:xfrm rot="-5716269">
            <a:off x="3090772" y="121523"/>
            <a:ext cx="3242308" cy="5108995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2" name="Google Shape;1362;p59"/>
          <p:cNvGrpSpPr/>
          <p:nvPr/>
        </p:nvGrpSpPr>
        <p:grpSpPr>
          <a:xfrm flipH="1">
            <a:off x="6918862" y="-84862"/>
            <a:ext cx="2277317" cy="5304377"/>
            <a:chOff x="224725" y="566950"/>
            <a:chExt cx="1850875" cy="4311100"/>
          </a:xfrm>
        </p:grpSpPr>
        <p:sp>
          <p:nvSpPr>
            <p:cNvPr id="1363" name="Google Shape;1363;p59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59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59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59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59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59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59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59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59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59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59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59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59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59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59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59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59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9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59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59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59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59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59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59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7" name="Google Shape;1387;p59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88" name="Google Shape;1388;p59"/>
          <p:cNvSpPr txBox="1"/>
          <p:nvPr>
            <p:ph hasCustomPrompt="1" idx="2" type="title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89" name="Google Shape;1389;p59"/>
          <p:cNvSpPr/>
          <p:nvPr/>
        </p:nvSpPr>
        <p:spPr>
          <a:xfrm flipH="1">
            <a:off x="6154471" y="760963"/>
            <a:ext cx="1269687" cy="165822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59"/>
          <p:cNvSpPr/>
          <p:nvPr/>
        </p:nvSpPr>
        <p:spPr>
          <a:xfrm flipH="1">
            <a:off x="736534" y="1655532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1" name="Google Shape;1391;p59"/>
          <p:cNvGrpSpPr/>
          <p:nvPr/>
        </p:nvGrpSpPr>
        <p:grpSpPr>
          <a:xfrm flipH="1">
            <a:off x="101505" y="2363121"/>
            <a:ext cx="1696762" cy="1688828"/>
            <a:chOff x="2414491" y="671177"/>
            <a:chExt cx="1830972" cy="1822411"/>
          </a:xfrm>
        </p:grpSpPr>
        <p:sp>
          <p:nvSpPr>
            <p:cNvPr id="1392" name="Google Shape;1392;p59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59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59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59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59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9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59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59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59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9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9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59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9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9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9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9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9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9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9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9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9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9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9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9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9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9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9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9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9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9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9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9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9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9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7"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60"/>
          <p:cNvSpPr/>
          <p:nvPr/>
        </p:nvSpPr>
        <p:spPr>
          <a:xfrm>
            <a:off x="6379125" y="3295174"/>
            <a:ext cx="1436700" cy="143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60"/>
          <p:cNvSpPr/>
          <p:nvPr/>
        </p:nvSpPr>
        <p:spPr>
          <a:xfrm rot="3781224">
            <a:off x="-1829431" y="2502688"/>
            <a:ext cx="6147391" cy="3782042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60"/>
          <p:cNvSpPr/>
          <p:nvPr/>
        </p:nvSpPr>
        <p:spPr>
          <a:xfrm flipH="1" rot="-1693254">
            <a:off x="7048898" y="1570932"/>
            <a:ext cx="2436429" cy="4153979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60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1" name="Google Shape;1431;p60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432" name="Google Shape;1432;p60"/>
          <p:cNvGrpSpPr/>
          <p:nvPr/>
        </p:nvGrpSpPr>
        <p:grpSpPr>
          <a:xfrm flipH="1" rot="10800000">
            <a:off x="815666" y="1235970"/>
            <a:ext cx="1696762" cy="1688828"/>
            <a:chOff x="2414491" y="671177"/>
            <a:chExt cx="1830972" cy="1822411"/>
          </a:xfrm>
        </p:grpSpPr>
        <p:sp>
          <p:nvSpPr>
            <p:cNvPr id="1433" name="Google Shape;1433;p6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6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6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6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6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6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6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6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6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6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6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6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6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6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6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6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6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6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6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6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6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6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6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6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6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6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6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6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6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6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6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6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6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6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/>
        </p:txBody>
      </p:sp>
      <p:grpSp>
        <p:nvGrpSpPr>
          <p:cNvPr id="113" name="Google Shape;113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4" name="Google Shape;114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1140322" y="1463656"/>
              <a:ext cx="1962482" cy="1953284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730833" y="1637371"/>
              <a:ext cx="10401" cy="808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-620381" y="1470575"/>
              <a:ext cx="308321" cy="260014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-212008" y="1463656"/>
              <a:ext cx="309481" cy="266933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197481" y="1576386"/>
              <a:ext cx="117372" cy="69065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348160" y="1599422"/>
              <a:ext cx="6962" cy="131167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74782" y="2080254"/>
              <a:ext cx="2364" cy="4642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924060" y="1822561"/>
              <a:ext cx="2321" cy="2364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1010358" y="1944488"/>
              <a:ext cx="88620" cy="55269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821687" y="1731707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-413315" y="1731707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3825" y="1731707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404547" y="1766218"/>
              <a:ext cx="308321" cy="317518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1136884" y="2350540"/>
              <a:ext cx="8080" cy="10401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1028753" y="2094050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-620381" y="2094050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-212008" y="2094050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197481" y="2092890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605853" y="2092890"/>
              <a:ext cx="207109" cy="353189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1131125" y="2435678"/>
              <a:ext cx="209386" cy="35202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821687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413315" y="2435678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3825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404547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1028753" y="2801503"/>
              <a:ext cx="308321" cy="314080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-620381" y="28015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12008" y="2801503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97481" y="28015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05853" y="2886598"/>
              <a:ext cx="84021" cy="52948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636497" y="3228269"/>
              <a:ext cx="123131" cy="73663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671008" y="3143131"/>
              <a:ext cx="6962" cy="139247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-413315" y="3143131"/>
              <a:ext cx="309481" cy="273810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-3825" y="3143131"/>
              <a:ext cx="308321" cy="26577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404547" y="3228269"/>
              <a:ext cx="13839" cy="10401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7"/>
          <p:cNvSpPr/>
          <p:nvPr/>
        </p:nvSpPr>
        <p:spPr>
          <a:xfrm flipH="1">
            <a:off x="-817503" y="2575150"/>
            <a:ext cx="2540578" cy="378149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9"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61"/>
          <p:cNvSpPr/>
          <p:nvPr/>
        </p:nvSpPr>
        <p:spPr>
          <a:xfrm flipH="1" rot="199611">
            <a:off x="-1222385" y="1111794"/>
            <a:ext cx="4658395" cy="476529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61"/>
          <p:cNvSpPr/>
          <p:nvPr/>
        </p:nvSpPr>
        <p:spPr>
          <a:xfrm flipH="1" rot="-5035045">
            <a:off x="5862077" y="-226971"/>
            <a:ext cx="5262855" cy="323795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61"/>
          <p:cNvSpPr/>
          <p:nvPr/>
        </p:nvSpPr>
        <p:spPr>
          <a:xfrm rot="10800000">
            <a:off x="6276915" y="287598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1" name="Google Shape;1471;p61"/>
          <p:cNvGrpSpPr/>
          <p:nvPr/>
        </p:nvGrpSpPr>
        <p:grpSpPr>
          <a:xfrm rot="10800000">
            <a:off x="1381161" y="1333007"/>
            <a:ext cx="1696762" cy="1688828"/>
            <a:chOff x="2414491" y="671177"/>
            <a:chExt cx="1830972" cy="1822411"/>
          </a:xfrm>
        </p:grpSpPr>
        <p:sp>
          <p:nvSpPr>
            <p:cNvPr id="1472" name="Google Shape;1472;p6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6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6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6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6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6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6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6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6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6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6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6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6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6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6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6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6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6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6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6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6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6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6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6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6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6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6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6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6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6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6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6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6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6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6" name="Google Shape;1506;p61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07" name="Google Shape;1507;p61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1"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62"/>
          <p:cNvSpPr/>
          <p:nvPr/>
        </p:nvSpPr>
        <p:spPr>
          <a:xfrm flipH="1" rot="5716307">
            <a:off x="3128709" y="-17350"/>
            <a:ext cx="3009510" cy="5911593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62"/>
          <p:cNvSpPr/>
          <p:nvPr/>
        </p:nvSpPr>
        <p:spPr>
          <a:xfrm rot="-1408952">
            <a:off x="7059833" y="-1532053"/>
            <a:ext cx="3561578" cy="4437854"/>
          </a:xfrm>
          <a:custGeom>
            <a:rect b="b" l="l" r="r" t="t"/>
            <a:pathLst>
              <a:path extrusionOk="0" h="21250" w="15146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62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2" name="Google Shape;1512;p62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513" name="Google Shape;1513;p62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62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62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62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62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62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62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62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62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62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62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62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62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62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62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62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62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62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62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62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62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62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62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62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62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62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62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62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62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62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62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62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62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62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7" name="Google Shape;1547;p62"/>
          <p:cNvSpPr/>
          <p:nvPr/>
        </p:nvSpPr>
        <p:spPr>
          <a:xfrm rot="8100000">
            <a:off x="371399" y="-1150417"/>
            <a:ext cx="1938844" cy="3305623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62"/>
          <p:cNvSpPr txBox="1"/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9" name="Google Shape;1549;p62"/>
          <p:cNvSpPr txBox="1"/>
          <p:nvPr>
            <p:ph idx="1" type="subTitle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  <p:sp>
        <p:nvSpPr>
          <p:cNvPr id="1550" name="Google Shape;1550;p62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2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63"/>
          <p:cNvSpPr/>
          <p:nvPr/>
        </p:nvSpPr>
        <p:spPr>
          <a:xfrm flipH="1" rot="288678">
            <a:off x="-1270417" y="553336"/>
            <a:ext cx="4658411" cy="476518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63"/>
          <p:cNvSpPr/>
          <p:nvPr/>
        </p:nvSpPr>
        <p:spPr>
          <a:xfrm>
            <a:off x="1334050" y="1127073"/>
            <a:ext cx="1522302" cy="134279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4" name="Google Shape;1554;p63"/>
          <p:cNvGrpSpPr/>
          <p:nvPr/>
        </p:nvGrpSpPr>
        <p:grpSpPr>
          <a:xfrm>
            <a:off x="5119018" y="713081"/>
            <a:ext cx="2270935" cy="2260334"/>
            <a:chOff x="6762468" y="1386456"/>
            <a:chExt cx="2270935" cy="2260334"/>
          </a:xfrm>
        </p:grpSpPr>
        <p:sp>
          <p:nvSpPr>
            <p:cNvPr id="1555" name="Google Shape;1555;p63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63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63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63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63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63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63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63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63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63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63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63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63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63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63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63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63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63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63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63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63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63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63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63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63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63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63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63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63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63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63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63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63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8" name="Google Shape;1588;p63"/>
          <p:cNvSpPr/>
          <p:nvPr/>
        </p:nvSpPr>
        <p:spPr>
          <a:xfrm flipH="1" rot="-1848056">
            <a:off x="7756025" y="2517986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"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64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1591" name="Google Shape;1591;p64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64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64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64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64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64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64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64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64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64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64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64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64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64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64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64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64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64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64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64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64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64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64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64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5" name="Google Shape;1615;p64"/>
          <p:cNvSpPr/>
          <p:nvPr/>
        </p:nvSpPr>
        <p:spPr>
          <a:xfrm flipH="1" rot="-3415034">
            <a:off x="5349941" y="647072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64"/>
          <p:cNvSpPr/>
          <p:nvPr/>
        </p:nvSpPr>
        <p:spPr>
          <a:xfrm rot="1379372">
            <a:off x="5149944" y="2281365"/>
            <a:ext cx="1343009" cy="1754062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64"/>
          <p:cNvSpPr/>
          <p:nvPr/>
        </p:nvSpPr>
        <p:spPr>
          <a:xfrm>
            <a:off x="-767475" y="502200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"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9" name="Google Shape;1619;p65"/>
          <p:cNvGrpSpPr/>
          <p:nvPr/>
        </p:nvGrpSpPr>
        <p:grpSpPr>
          <a:xfrm rot="-4412986">
            <a:off x="6233427" y="1978854"/>
            <a:ext cx="2523466" cy="2406919"/>
            <a:chOff x="616550" y="744600"/>
            <a:chExt cx="936200" cy="893025"/>
          </a:xfrm>
        </p:grpSpPr>
        <p:sp>
          <p:nvSpPr>
            <p:cNvPr id="1620" name="Google Shape;1620;p65"/>
            <p:cNvSpPr/>
            <p:nvPr/>
          </p:nvSpPr>
          <p:spPr>
            <a:xfrm>
              <a:off x="616550" y="744600"/>
              <a:ext cx="936200" cy="893025"/>
            </a:xfrm>
            <a:custGeom>
              <a:rect b="b" l="l" r="r" t="t"/>
              <a:pathLst>
                <a:path extrusionOk="0" h="35721" w="37448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65"/>
            <p:cNvSpPr/>
            <p:nvPr/>
          </p:nvSpPr>
          <p:spPr>
            <a:xfrm>
              <a:off x="1118825" y="951075"/>
              <a:ext cx="191525" cy="163425"/>
            </a:xfrm>
            <a:custGeom>
              <a:rect b="b" l="l" r="r" t="t"/>
              <a:pathLst>
                <a:path extrusionOk="0" h="6537" w="7661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65"/>
            <p:cNvSpPr/>
            <p:nvPr/>
          </p:nvSpPr>
          <p:spPr>
            <a:xfrm>
              <a:off x="1078550" y="994400"/>
              <a:ext cx="190750" cy="164750"/>
            </a:xfrm>
            <a:custGeom>
              <a:rect b="b" l="l" r="r" t="t"/>
              <a:pathLst>
                <a:path extrusionOk="0" h="6590" w="763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65"/>
            <p:cNvSpPr/>
            <p:nvPr/>
          </p:nvSpPr>
          <p:spPr>
            <a:xfrm>
              <a:off x="1041325" y="1033375"/>
              <a:ext cx="196075" cy="159975"/>
            </a:xfrm>
            <a:custGeom>
              <a:rect b="b" l="l" r="r" t="t"/>
              <a:pathLst>
                <a:path extrusionOk="0" h="6399" w="7843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65"/>
            <p:cNvSpPr/>
            <p:nvPr/>
          </p:nvSpPr>
          <p:spPr>
            <a:xfrm>
              <a:off x="1007125" y="1070750"/>
              <a:ext cx="186950" cy="159825"/>
            </a:xfrm>
            <a:custGeom>
              <a:rect b="b" l="l" r="r" t="t"/>
              <a:pathLst>
                <a:path extrusionOk="0" h="6393" w="7478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5" name="Google Shape;1625;p65"/>
          <p:cNvGrpSpPr/>
          <p:nvPr/>
        </p:nvGrpSpPr>
        <p:grpSpPr>
          <a:xfrm>
            <a:off x="1326404" y="500540"/>
            <a:ext cx="1830972" cy="1822411"/>
            <a:chOff x="2414491" y="671177"/>
            <a:chExt cx="1830972" cy="1822411"/>
          </a:xfrm>
        </p:grpSpPr>
        <p:sp>
          <p:nvSpPr>
            <p:cNvPr id="1626" name="Google Shape;1626;p65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65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65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65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65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65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65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65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65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65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65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65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65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65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65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65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65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65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65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65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65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65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65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65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65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65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65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65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65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65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65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65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65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65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0" name="Google Shape;1660;p65"/>
          <p:cNvGrpSpPr/>
          <p:nvPr/>
        </p:nvGrpSpPr>
        <p:grpSpPr>
          <a:xfrm rot="-969610">
            <a:off x="6880585" y="2461943"/>
            <a:ext cx="2217391" cy="2896369"/>
            <a:chOff x="6078061" y="1684347"/>
            <a:chExt cx="1743860" cy="2277840"/>
          </a:xfrm>
        </p:grpSpPr>
        <p:sp>
          <p:nvSpPr>
            <p:cNvPr id="1661" name="Google Shape;1661;p65"/>
            <p:cNvSpPr/>
            <p:nvPr/>
          </p:nvSpPr>
          <p:spPr>
            <a:xfrm>
              <a:off x="7384410" y="1684347"/>
              <a:ext cx="437511" cy="516459"/>
            </a:xfrm>
            <a:custGeom>
              <a:rect b="b" l="l" r="r" t="t"/>
              <a:pathLst>
                <a:path extrusionOk="0" h="10022" w="849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65"/>
            <p:cNvSpPr/>
            <p:nvPr/>
          </p:nvSpPr>
          <p:spPr>
            <a:xfrm>
              <a:off x="6078061" y="2151644"/>
              <a:ext cx="1448939" cy="1810543"/>
            </a:xfrm>
            <a:custGeom>
              <a:rect b="b" l="l" r="r" t="t"/>
              <a:pathLst>
                <a:path extrusionOk="0" h="35134" w="28117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3" name="Google Shape;1663;p65"/>
          <p:cNvSpPr/>
          <p:nvPr/>
        </p:nvSpPr>
        <p:spPr>
          <a:xfrm rot="5400000">
            <a:off x="-1836150" y="1175258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65"/>
          <p:cNvSpPr/>
          <p:nvPr/>
        </p:nvSpPr>
        <p:spPr>
          <a:xfrm rot="-7977683">
            <a:off x="2160949" y="316425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65"/>
          <p:cNvSpPr/>
          <p:nvPr/>
        </p:nvSpPr>
        <p:spPr>
          <a:xfrm flipH="1" rot="4742319">
            <a:off x="6790763" y="-645967"/>
            <a:ext cx="3210858" cy="319754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"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66"/>
          <p:cNvSpPr/>
          <p:nvPr/>
        </p:nvSpPr>
        <p:spPr>
          <a:xfrm flipH="1" rot="288619">
            <a:off x="-1653681" y="1325314"/>
            <a:ext cx="4829256" cy="4097619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66"/>
          <p:cNvSpPr/>
          <p:nvPr/>
        </p:nvSpPr>
        <p:spPr>
          <a:xfrm>
            <a:off x="7777725" y="671438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66"/>
          <p:cNvSpPr/>
          <p:nvPr/>
        </p:nvSpPr>
        <p:spPr>
          <a:xfrm rot="8226410">
            <a:off x="757957" y="-908700"/>
            <a:ext cx="1938898" cy="330571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0" name="Google Shape;1670;p66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671" name="Google Shape;1671;p66"/>
            <p:cNvSpPr/>
            <p:nvPr/>
          </p:nvSpPr>
          <p:spPr>
            <a:xfrm>
              <a:off x="5754175" y="4953250"/>
              <a:ext cx="70700" cy="86850"/>
            </a:xfrm>
            <a:custGeom>
              <a:rect b="b" l="l" r="r" t="t"/>
              <a:pathLst>
                <a:path extrusionOk="0" h="3474" w="2828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66"/>
            <p:cNvSpPr/>
            <p:nvPr/>
          </p:nvSpPr>
          <p:spPr>
            <a:xfrm>
              <a:off x="5768600" y="4780750"/>
              <a:ext cx="193050" cy="209925"/>
            </a:xfrm>
            <a:custGeom>
              <a:rect b="b" l="l" r="r" t="t"/>
              <a:pathLst>
                <a:path extrusionOk="0" h="8397" w="7722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66"/>
            <p:cNvSpPr/>
            <p:nvPr/>
          </p:nvSpPr>
          <p:spPr>
            <a:xfrm>
              <a:off x="5795200" y="4343050"/>
              <a:ext cx="389100" cy="516000"/>
            </a:xfrm>
            <a:custGeom>
              <a:rect b="b" l="l" r="r" t="t"/>
              <a:pathLst>
                <a:path extrusionOk="0" h="20640" w="15564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66"/>
            <p:cNvSpPr/>
            <p:nvPr/>
          </p:nvSpPr>
          <p:spPr>
            <a:xfrm>
              <a:off x="6003425" y="3922575"/>
              <a:ext cx="433150" cy="579525"/>
            </a:xfrm>
            <a:custGeom>
              <a:rect b="b" l="l" r="r" t="t"/>
              <a:pathLst>
                <a:path extrusionOk="0" h="23181" w="17326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39"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67"/>
          <p:cNvSpPr/>
          <p:nvPr/>
        </p:nvSpPr>
        <p:spPr>
          <a:xfrm rot="10511381">
            <a:off x="-1265831" y="-734711"/>
            <a:ext cx="4829256" cy="4097619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67"/>
          <p:cNvSpPr/>
          <p:nvPr/>
        </p:nvSpPr>
        <p:spPr>
          <a:xfrm rot="-10501983">
            <a:off x="1509091" y="1907610"/>
            <a:ext cx="1554685" cy="1491763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67"/>
          <p:cNvSpPr/>
          <p:nvPr/>
        </p:nvSpPr>
        <p:spPr>
          <a:xfrm rot="-8951944">
            <a:off x="6375575" y="-475064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67"/>
          <p:cNvSpPr/>
          <p:nvPr/>
        </p:nvSpPr>
        <p:spPr>
          <a:xfrm flipH="1" rot="9803796">
            <a:off x="6385819" y="2177042"/>
            <a:ext cx="3403937" cy="338982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0" name="Google Shape;1680;p67"/>
          <p:cNvGrpSpPr/>
          <p:nvPr/>
        </p:nvGrpSpPr>
        <p:grpSpPr>
          <a:xfrm flipH="1" rot="10800000">
            <a:off x="2190691" y="1431495"/>
            <a:ext cx="1696762" cy="1688828"/>
            <a:chOff x="2414491" y="671177"/>
            <a:chExt cx="1830972" cy="1822411"/>
          </a:xfrm>
        </p:grpSpPr>
        <p:sp>
          <p:nvSpPr>
            <p:cNvPr id="1681" name="Google Shape;1681;p6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6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6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6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6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6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6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6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6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6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6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6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6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6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6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6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6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6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6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6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6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6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6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6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6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6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6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6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6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6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6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6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6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6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 ">
  <p:cSld name="CUSTOM_40"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68"/>
          <p:cNvSpPr/>
          <p:nvPr/>
        </p:nvSpPr>
        <p:spPr>
          <a:xfrm rot="3415018">
            <a:off x="-1245884" y="420313"/>
            <a:ext cx="4147993" cy="3528173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68"/>
          <p:cNvSpPr/>
          <p:nvPr/>
        </p:nvSpPr>
        <p:spPr>
          <a:xfrm>
            <a:off x="2871010" y="-1030982"/>
            <a:ext cx="2615835" cy="2307411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8" name="Google Shape;1718;p68"/>
          <p:cNvGrpSpPr/>
          <p:nvPr/>
        </p:nvGrpSpPr>
        <p:grpSpPr>
          <a:xfrm flipH="1" rot="10800000">
            <a:off x="1647754" y="1740930"/>
            <a:ext cx="1873085" cy="1864327"/>
            <a:chOff x="2414491" y="671177"/>
            <a:chExt cx="1830972" cy="1822411"/>
          </a:xfrm>
        </p:grpSpPr>
        <p:sp>
          <p:nvSpPr>
            <p:cNvPr id="1719" name="Google Shape;1719;p6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6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6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6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6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6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6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6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6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6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6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6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6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6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6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6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6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6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6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6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6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6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6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6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6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6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6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6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6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6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6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6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6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6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3" name="Google Shape;1753;p68"/>
          <p:cNvSpPr/>
          <p:nvPr/>
        </p:nvSpPr>
        <p:spPr>
          <a:xfrm rot="-288619">
            <a:off x="5715494" y="1699839"/>
            <a:ext cx="4829256" cy="4097619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4" name="Google Shape;1754;p68"/>
          <p:cNvGrpSpPr/>
          <p:nvPr/>
        </p:nvGrpSpPr>
        <p:grpSpPr>
          <a:xfrm rot="-1992990">
            <a:off x="5725746" y="1138132"/>
            <a:ext cx="2008409" cy="2399981"/>
            <a:chOff x="5206700" y="1073325"/>
            <a:chExt cx="2008425" cy="2400000"/>
          </a:xfrm>
        </p:grpSpPr>
        <p:sp>
          <p:nvSpPr>
            <p:cNvPr id="1755" name="Google Shape;1755;p68"/>
            <p:cNvSpPr/>
            <p:nvPr/>
          </p:nvSpPr>
          <p:spPr>
            <a:xfrm>
              <a:off x="5573750" y="1073325"/>
              <a:ext cx="1281200" cy="1970925"/>
            </a:xfrm>
            <a:custGeom>
              <a:rect b="b" l="l" r="r" t="t"/>
              <a:pathLst>
                <a:path extrusionOk="0" h="78837" w="51248">
                  <a:moveTo>
                    <a:pt x="50129" y="0"/>
                  </a:moveTo>
                  <a:cubicBezTo>
                    <a:pt x="49819" y="0"/>
                    <a:pt x="49517" y="143"/>
                    <a:pt x="49302" y="435"/>
                  </a:cubicBezTo>
                  <a:lnTo>
                    <a:pt x="43679" y="9250"/>
                  </a:lnTo>
                  <a:lnTo>
                    <a:pt x="42281" y="11469"/>
                  </a:lnTo>
                  <a:lnTo>
                    <a:pt x="7356" y="66181"/>
                  </a:lnTo>
                  <a:lnTo>
                    <a:pt x="5897" y="68522"/>
                  </a:lnTo>
                  <a:lnTo>
                    <a:pt x="274" y="77336"/>
                  </a:lnTo>
                  <a:cubicBezTo>
                    <a:pt x="0" y="77792"/>
                    <a:pt x="122" y="78370"/>
                    <a:pt x="578" y="78674"/>
                  </a:cubicBezTo>
                  <a:cubicBezTo>
                    <a:pt x="638" y="78704"/>
                    <a:pt x="760" y="78765"/>
                    <a:pt x="851" y="78795"/>
                  </a:cubicBezTo>
                  <a:cubicBezTo>
                    <a:pt x="933" y="78823"/>
                    <a:pt x="1020" y="78836"/>
                    <a:pt x="1108" y="78836"/>
                  </a:cubicBezTo>
                  <a:cubicBezTo>
                    <a:pt x="1410" y="78836"/>
                    <a:pt x="1727" y="78676"/>
                    <a:pt x="1915" y="78370"/>
                  </a:cubicBezTo>
                  <a:lnTo>
                    <a:pt x="7569" y="69433"/>
                  </a:lnTo>
                  <a:lnTo>
                    <a:pt x="9149" y="66971"/>
                  </a:lnTo>
                  <a:lnTo>
                    <a:pt x="43740" y="12837"/>
                  </a:lnTo>
                  <a:lnTo>
                    <a:pt x="45290" y="10375"/>
                  </a:lnTo>
                  <a:lnTo>
                    <a:pt x="50943" y="1469"/>
                  </a:lnTo>
                  <a:cubicBezTo>
                    <a:pt x="51247" y="1013"/>
                    <a:pt x="51095" y="405"/>
                    <a:pt x="50639" y="131"/>
                  </a:cubicBezTo>
                  <a:cubicBezTo>
                    <a:pt x="50476" y="44"/>
                    <a:pt x="50301" y="0"/>
                    <a:pt x="50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68"/>
            <p:cNvSpPr/>
            <p:nvPr/>
          </p:nvSpPr>
          <p:spPr>
            <a:xfrm>
              <a:off x="5633000" y="1197050"/>
              <a:ext cx="1582125" cy="1877700"/>
            </a:xfrm>
            <a:custGeom>
              <a:rect b="b" l="l" r="r" t="t"/>
              <a:pathLst>
                <a:path extrusionOk="0" h="75108" w="63285">
                  <a:moveTo>
                    <a:pt x="45794" y="1"/>
                  </a:moveTo>
                  <a:cubicBezTo>
                    <a:pt x="45327" y="1"/>
                    <a:pt x="44858" y="200"/>
                    <a:pt x="44531" y="593"/>
                  </a:cubicBezTo>
                  <a:cubicBezTo>
                    <a:pt x="43862" y="1322"/>
                    <a:pt x="43953" y="2386"/>
                    <a:pt x="44683" y="2994"/>
                  </a:cubicBezTo>
                  <a:cubicBezTo>
                    <a:pt x="45443" y="3632"/>
                    <a:pt x="46142" y="4301"/>
                    <a:pt x="46841" y="5031"/>
                  </a:cubicBezTo>
                  <a:cubicBezTo>
                    <a:pt x="55686" y="14180"/>
                    <a:pt x="59668" y="28283"/>
                    <a:pt x="56750" y="41019"/>
                  </a:cubicBezTo>
                  <a:cubicBezTo>
                    <a:pt x="53589" y="54758"/>
                    <a:pt x="42646" y="66247"/>
                    <a:pt x="28907" y="70229"/>
                  </a:cubicBezTo>
                  <a:cubicBezTo>
                    <a:pt x="25464" y="71227"/>
                    <a:pt x="21935" y="71725"/>
                    <a:pt x="18392" y="71725"/>
                  </a:cubicBezTo>
                  <a:cubicBezTo>
                    <a:pt x="14273" y="71725"/>
                    <a:pt x="10132" y="71052"/>
                    <a:pt x="6080" y="69712"/>
                  </a:cubicBezTo>
                  <a:cubicBezTo>
                    <a:pt x="4925" y="69317"/>
                    <a:pt x="3740" y="68861"/>
                    <a:pt x="2615" y="68375"/>
                  </a:cubicBezTo>
                  <a:cubicBezTo>
                    <a:pt x="2383" y="68271"/>
                    <a:pt x="2144" y="68222"/>
                    <a:pt x="1912" y="68222"/>
                  </a:cubicBezTo>
                  <a:cubicBezTo>
                    <a:pt x="1261" y="68222"/>
                    <a:pt x="657" y="68607"/>
                    <a:pt x="366" y="69257"/>
                  </a:cubicBezTo>
                  <a:cubicBezTo>
                    <a:pt x="1" y="70108"/>
                    <a:pt x="366" y="71111"/>
                    <a:pt x="1247" y="71475"/>
                  </a:cubicBezTo>
                  <a:cubicBezTo>
                    <a:pt x="2159" y="71871"/>
                    <a:pt x="3101" y="72235"/>
                    <a:pt x="4044" y="72600"/>
                  </a:cubicBezTo>
                  <a:cubicBezTo>
                    <a:pt x="4986" y="72934"/>
                    <a:pt x="5959" y="73238"/>
                    <a:pt x="6931" y="73512"/>
                  </a:cubicBezTo>
                  <a:cubicBezTo>
                    <a:pt x="10715" y="74576"/>
                    <a:pt x="14591" y="75108"/>
                    <a:pt x="18444" y="75108"/>
                  </a:cubicBezTo>
                  <a:cubicBezTo>
                    <a:pt x="22296" y="75108"/>
                    <a:pt x="26126" y="74576"/>
                    <a:pt x="29819" y="73512"/>
                  </a:cubicBezTo>
                  <a:cubicBezTo>
                    <a:pt x="45017" y="69105"/>
                    <a:pt x="56598" y="56946"/>
                    <a:pt x="60093" y="41809"/>
                  </a:cubicBezTo>
                  <a:cubicBezTo>
                    <a:pt x="63285" y="27919"/>
                    <a:pt x="58877" y="12569"/>
                    <a:pt x="49151" y="2569"/>
                  </a:cubicBezTo>
                  <a:cubicBezTo>
                    <a:pt x="48421" y="1839"/>
                    <a:pt x="47722" y="1110"/>
                    <a:pt x="46902" y="441"/>
                  </a:cubicBezTo>
                  <a:cubicBezTo>
                    <a:pt x="46593" y="147"/>
                    <a:pt x="46194" y="1"/>
                    <a:pt x="45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68"/>
            <p:cNvSpPr/>
            <p:nvPr/>
          </p:nvSpPr>
          <p:spPr>
            <a:xfrm>
              <a:off x="5206700" y="1172250"/>
              <a:ext cx="1797950" cy="1685450"/>
            </a:xfrm>
            <a:custGeom>
              <a:rect b="b" l="l" r="r" t="t"/>
              <a:pathLst>
                <a:path extrusionOk="0" h="67418" w="71918">
                  <a:moveTo>
                    <a:pt x="37486" y="1"/>
                  </a:moveTo>
                  <a:cubicBezTo>
                    <a:pt x="31481" y="1"/>
                    <a:pt x="25665" y="1630"/>
                    <a:pt x="20609" y="4533"/>
                  </a:cubicBezTo>
                  <a:cubicBezTo>
                    <a:pt x="18147" y="5962"/>
                    <a:pt x="15868" y="7694"/>
                    <a:pt x="13801" y="9701"/>
                  </a:cubicBezTo>
                  <a:cubicBezTo>
                    <a:pt x="9728" y="13713"/>
                    <a:pt x="6658" y="18789"/>
                    <a:pt x="5016" y="24686"/>
                  </a:cubicBezTo>
                  <a:cubicBezTo>
                    <a:pt x="1" y="42619"/>
                    <a:pt x="10548" y="61191"/>
                    <a:pt x="28482" y="66175"/>
                  </a:cubicBezTo>
                  <a:cubicBezTo>
                    <a:pt x="31503" y="67016"/>
                    <a:pt x="34543" y="67417"/>
                    <a:pt x="37533" y="67417"/>
                  </a:cubicBezTo>
                  <a:cubicBezTo>
                    <a:pt x="51837" y="67417"/>
                    <a:pt x="64996" y="58237"/>
                    <a:pt x="69546" y="44108"/>
                  </a:cubicBezTo>
                  <a:cubicBezTo>
                    <a:pt x="69698" y="43652"/>
                    <a:pt x="69850" y="43196"/>
                    <a:pt x="69972" y="42741"/>
                  </a:cubicBezTo>
                  <a:cubicBezTo>
                    <a:pt x="71917" y="35750"/>
                    <a:pt x="71492" y="28667"/>
                    <a:pt x="69242" y="22315"/>
                  </a:cubicBezTo>
                  <a:cubicBezTo>
                    <a:pt x="65625" y="12375"/>
                    <a:pt x="57479" y="4290"/>
                    <a:pt x="46506" y="1251"/>
                  </a:cubicBezTo>
                  <a:cubicBezTo>
                    <a:pt x="43500" y="403"/>
                    <a:pt x="40470" y="1"/>
                    <a:pt x="37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68"/>
            <p:cNvSpPr/>
            <p:nvPr/>
          </p:nvSpPr>
          <p:spPr>
            <a:xfrm>
              <a:off x="6664950" y="1142000"/>
              <a:ext cx="185425" cy="167100"/>
            </a:xfrm>
            <a:custGeom>
              <a:rect b="b" l="l" r="r" t="t"/>
              <a:pathLst>
                <a:path extrusionOk="0" h="6684" w="7417">
                  <a:moveTo>
                    <a:pt x="3726" y="0"/>
                  </a:moveTo>
                  <a:cubicBezTo>
                    <a:pt x="2255" y="0"/>
                    <a:pt x="922" y="967"/>
                    <a:pt x="517" y="2461"/>
                  </a:cubicBezTo>
                  <a:cubicBezTo>
                    <a:pt x="0" y="4223"/>
                    <a:pt x="1034" y="6047"/>
                    <a:pt x="2827" y="6564"/>
                  </a:cubicBezTo>
                  <a:cubicBezTo>
                    <a:pt x="3127" y="6645"/>
                    <a:pt x="3427" y="6684"/>
                    <a:pt x="3722" y="6684"/>
                  </a:cubicBezTo>
                  <a:cubicBezTo>
                    <a:pt x="5192" y="6684"/>
                    <a:pt x="6525" y="5717"/>
                    <a:pt x="6931" y="4223"/>
                  </a:cubicBezTo>
                  <a:cubicBezTo>
                    <a:pt x="7417" y="2461"/>
                    <a:pt x="6383" y="637"/>
                    <a:pt x="4620" y="120"/>
                  </a:cubicBezTo>
                  <a:cubicBezTo>
                    <a:pt x="4321" y="39"/>
                    <a:pt x="4021" y="0"/>
                    <a:pt x="37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68"/>
            <p:cNvSpPr/>
            <p:nvPr/>
          </p:nvSpPr>
          <p:spPr>
            <a:xfrm>
              <a:off x="5581350" y="2832750"/>
              <a:ext cx="185425" cy="167125"/>
            </a:xfrm>
            <a:custGeom>
              <a:rect b="b" l="l" r="r" t="t"/>
              <a:pathLst>
                <a:path extrusionOk="0" h="6685" w="7417">
                  <a:moveTo>
                    <a:pt x="3706" y="0"/>
                  </a:moveTo>
                  <a:cubicBezTo>
                    <a:pt x="2246" y="0"/>
                    <a:pt x="892" y="967"/>
                    <a:pt x="486" y="2461"/>
                  </a:cubicBezTo>
                  <a:cubicBezTo>
                    <a:pt x="0" y="4224"/>
                    <a:pt x="1034" y="6047"/>
                    <a:pt x="2827" y="6564"/>
                  </a:cubicBezTo>
                  <a:cubicBezTo>
                    <a:pt x="3121" y="6645"/>
                    <a:pt x="3417" y="6684"/>
                    <a:pt x="3709" y="6684"/>
                  </a:cubicBezTo>
                  <a:cubicBezTo>
                    <a:pt x="5162" y="6684"/>
                    <a:pt x="6500" y="5718"/>
                    <a:pt x="6930" y="4224"/>
                  </a:cubicBezTo>
                  <a:cubicBezTo>
                    <a:pt x="7417" y="2461"/>
                    <a:pt x="6383" y="637"/>
                    <a:pt x="4590" y="120"/>
                  </a:cubicBezTo>
                  <a:cubicBezTo>
                    <a:pt x="4295" y="39"/>
                    <a:pt x="3999" y="0"/>
                    <a:pt x="37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68"/>
            <p:cNvSpPr/>
            <p:nvPr/>
          </p:nvSpPr>
          <p:spPr>
            <a:xfrm>
              <a:off x="5747750" y="2958600"/>
              <a:ext cx="142125" cy="260900"/>
            </a:xfrm>
            <a:custGeom>
              <a:rect b="b" l="l" r="r" t="t"/>
              <a:pathLst>
                <a:path extrusionOk="0" h="10436" w="5685">
                  <a:moveTo>
                    <a:pt x="3811" y="0"/>
                  </a:moveTo>
                  <a:cubicBezTo>
                    <a:pt x="3075" y="0"/>
                    <a:pt x="2415" y="504"/>
                    <a:pt x="2189" y="1257"/>
                  </a:cubicBezTo>
                  <a:lnTo>
                    <a:pt x="244" y="8278"/>
                  </a:lnTo>
                  <a:cubicBezTo>
                    <a:pt x="1" y="9190"/>
                    <a:pt x="517" y="10102"/>
                    <a:pt x="1429" y="10375"/>
                  </a:cubicBezTo>
                  <a:cubicBezTo>
                    <a:pt x="1581" y="10416"/>
                    <a:pt x="1733" y="10435"/>
                    <a:pt x="1882" y="10435"/>
                  </a:cubicBezTo>
                  <a:cubicBezTo>
                    <a:pt x="2627" y="10435"/>
                    <a:pt x="3299" y="9950"/>
                    <a:pt x="3527" y="9190"/>
                  </a:cubicBezTo>
                  <a:lnTo>
                    <a:pt x="5472" y="2168"/>
                  </a:lnTo>
                  <a:cubicBezTo>
                    <a:pt x="5685" y="1287"/>
                    <a:pt x="5168" y="345"/>
                    <a:pt x="4287" y="71"/>
                  </a:cubicBezTo>
                  <a:cubicBezTo>
                    <a:pt x="4127" y="23"/>
                    <a:pt x="3967" y="0"/>
                    <a:pt x="3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68"/>
            <p:cNvSpPr/>
            <p:nvPr/>
          </p:nvSpPr>
          <p:spPr>
            <a:xfrm>
              <a:off x="5298650" y="3137600"/>
              <a:ext cx="902025" cy="335725"/>
            </a:xfrm>
            <a:custGeom>
              <a:rect b="b" l="l" r="r" t="t"/>
              <a:pathLst>
                <a:path extrusionOk="0" h="13429" w="36081">
                  <a:moveTo>
                    <a:pt x="8992" y="1"/>
                  </a:moveTo>
                  <a:cubicBezTo>
                    <a:pt x="5867" y="1"/>
                    <a:pt x="3302" y="502"/>
                    <a:pt x="1703" y="1452"/>
                  </a:cubicBezTo>
                  <a:cubicBezTo>
                    <a:pt x="791" y="1999"/>
                    <a:pt x="214" y="2668"/>
                    <a:pt x="1" y="3489"/>
                  </a:cubicBezTo>
                  <a:lnTo>
                    <a:pt x="35868" y="13428"/>
                  </a:lnTo>
                  <a:cubicBezTo>
                    <a:pt x="36081" y="12638"/>
                    <a:pt x="35929" y="11726"/>
                    <a:pt x="35442" y="10845"/>
                  </a:cubicBezTo>
                  <a:cubicBezTo>
                    <a:pt x="33679" y="7501"/>
                    <a:pt x="27600" y="3793"/>
                    <a:pt x="19819" y="1604"/>
                  </a:cubicBezTo>
                  <a:cubicBezTo>
                    <a:pt x="15914" y="517"/>
                    <a:pt x="12164" y="1"/>
                    <a:pt x="8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68"/>
            <p:cNvSpPr/>
            <p:nvPr/>
          </p:nvSpPr>
          <p:spPr>
            <a:xfrm>
              <a:off x="6405825" y="1721750"/>
              <a:ext cx="598825" cy="912150"/>
            </a:xfrm>
            <a:custGeom>
              <a:rect b="b" l="l" r="r" t="t"/>
              <a:pathLst>
                <a:path extrusionOk="0" h="36486" w="23953">
                  <a:moveTo>
                    <a:pt x="20119" y="0"/>
                  </a:moveTo>
                  <a:cubicBezTo>
                    <a:pt x="19991" y="0"/>
                    <a:pt x="19859" y="10"/>
                    <a:pt x="19727" y="31"/>
                  </a:cubicBezTo>
                  <a:cubicBezTo>
                    <a:pt x="17964" y="395"/>
                    <a:pt x="16718" y="1490"/>
                    <a:pt x="15654" y="1672"/>
                  </a:cubicBezTo>
                  <a:cubicBezTo>
                    <a:pt x="14560" y="1854"/>
                    <a:pt x="14438" y="3648"/>
                    <a:pt x="15198" y="4408"/>
                  </a:cubicBezTo>
                  <a:cubicBezTo>
                    <a:pt x="15806" y="5016"/>
                    <a:pt x="16232" y="5745"/>
                    <a:pt x="16718" y="6019"/>
                  </a:cubicBezTo>
                  <a:cubicBezTo>
                    <a:pt x="16759" y="6019"/>
                    <a:pt x="16813" y="6032"/>
                    <a:pt x="16862" y="6032"/>
                  </a:cubicBezTo>
                  <a:cubicBezTo>
                    <a:pt x="16887" y="6032"/>
                    <a:pt x="16911" y="6029"/>
                    <a:pt x="16931" y="6019"/>
                  </a:cubicBezTo>
                  <a:cubicBezTo>
                    <a:pt x="17437" y="5899"/>
                    <a:pt x="17593" y="3736"/>
                    <a:pt x="18687" y="3736"/>
                  </a:cubicBezTo>
                  <a:cubicBezTo>
                    <a:pt x="18709" y="3736"/>
                    <a:pt x="18732" y="3737"/>
                    <a:pt x="18755" y="3739"/>
                  </a:cubicBezTo>
                  <a:cubicBezTo>
                    <a:pt x="18772" y="3739"/>
                    <a:pt x="18788" y="3740"/>
                    <a:pt x="18805" y="3740"/>
                  </a:cubicBezTo>
                  <a:cubicBezTo>
                    <a:pt x="19686" y="3740"/>
                    <a:pt x="19857" y="3038"/>
                    <a:pt x="20246" y="3038"/>
                  </a:cubicBezTo>
                  <a:cubicBezTo>
                    <a:pt x="20292" y="3038"/>
                    <a:pt x="20342" y="3048"/>
                    <a:pt x="20396" y="3070"/>
                  </a:cubicBezTo>
                  <a:cubicBezTo>
                    <a:pt x="20973" y="3496"/>
                    <a:pt x="20943" y="3952"/>
                    <a:pt x="19666" y="4681"/>
                  </a:cubicBezTo>
                  <a:cubicBezTo>
                    <a:pt x="18420" y="5411"/>
                    <a:pt x="19059" y="6383"/>
                    <a:pt x="17843" y="6657"/>
                  </a:cubicBezTo>
                  <a:cubicBezTo>
                    <a:pt x="17748" y="6673"/>
                    <a:pt x="17652" y="6680"/>
                    <a:pt x="17555" y="6680"/>
                  </a:cubicBezTo>
                  <a:cubicBezTo>
                    <a:pt x="17276" y="6680"/>
                    <a:pt x="16989" y="6618"/>
                    <a:pt x="16718" y="6505"/>
                  </a:cubicBezTo>
                  <a:cubicBezTo>
                    <a:pt x="16475" y="6414"/>
                    <a:pt x="16292" y="6323"/>
                    <a:pt x="16110" y="6231"/>
                  </a:cubicBezTo>
                  <a:cubicBezTo>
                    <a:pt x="15928" y="6110"/>
                    <a:pt x="15715" y="6049"/>
                    <a:pt x="15533" y="5958"/>
                  </a:cubicBezTo>
                  <a:cubicBezTo>
                    <a:pt x="15314" y="5898"/>
                    <a:pt x="15108" y="5838"/>
                    <a:pt x="14907" y="5838"/>
                  </a:cubicBezTo>
                  <a:cubicBezTo>
                    <a:pt x="14800" y="5838"/>
                    <a:pt x="14695" y="5855"/>
                    <a:pt x="14590" y="5897"/>
                  </a:cubicBezTo>
                  <a:cubicBezTo>
                    <a:pt x="13648" y="6201"/>
                    <a:pt x="11399" y="6383"/>
                    <a:pt x="10973" y="6991"/>
                  </a:cubicBezTo>
                  <a:cubicBezTo>
                    <a:pt x="10657" y="7492"/>
                    <a:pt x="10341" y="8266"/>
                    <a:pt x="9748" y="8266"/>
                  </a:cubicBezTo>
                  <a:cubicBezTo>
                    <a:pt x="9657" y="8266"/>
                    <a:pt x="9559" y="8248"/>
                    <a:pt x="9453" y="8207"/>
                  </a:cubicBezTo>
                  <a:cubicBezTo>
                    <a:pt x="9423" y="8207"/>
                    <a:pt x="9332" y="8177"/>
                    <a:pt x="9301" y="8146"/>
                  </a:cubicBezTo>
                  <a:cubicBezTo>
                    <a:pt x="9180" y="8055"/>
                    <a:pt x="9089" y="8025"/>
                    <a:pt x="8967" y="7934"/>
                  </a:cubicBezTo>
                  <a:cubicBezTo>
                    <a:pt x="8785" y="7842"/>
                    <a:pt x="8572" y="7751"/>
                    <a:pt x="8420" y="7690"/>
                  </a:cubicBezTo>
                  <a:cubicBezTo>
                    <a:pt x="8311" y="7651"/>
                    <a:pt x="8215" y="7627"/>
                    <a:pt x="8127" y="7627"/>
                  </a:cubicBezTo>
                  <a:cubicBezTo>
                    <a:pt x="7944" y="7627"/>
                    <a:pt x="7794" y="7728"/>
                    <a:pt x="7630" y="7994"/>
                  </a:cubicBezTo>
                  <a:cubicBezTo>
                    <a:pt x="7265" y="8633"/>
                    <a:pt x="6809" y="9666"/>
                    <a:pt x="7721" y="10274"/>
                  </a:cubicBezTo>
                  <a:cubicBezTo>
                    <a:pt x="7751" y="10304"/>
                    <a:pt x="7812" y="10335"/>
                    <a:pt x="7873" y="10365"/>
                  </a:cubicBezTo>
                  <a:cubicBezTo>
                    <a:pt x="7934" y="10426"/>
                    <a:pt x="7964" y="10426"/>
                    <a:pt x="8055" y="10456"/>
                  </a:cubicBezTo>
                  <a:cubicBezTo>
                    <a:pt x="8195" y="10509"/>
                    <a:pt x="8326" y="10531"/>
                    <a:pt x="8450" y="10531"/>
                  </a:cubicBezTo>
                  <a:cubicBezTo>
                    <a:pt x="8973" y="10531"/>
                    <a:pt x="9354" y="10131"/>
                    <a:pt x="9575" y="9909"/>
                  </a:cubicBezTo>
                  <a:cubicBezTo>
                    <a:pt x="9820" y="9640"/>
                    <a:pt x="10104" y="9410"/>
                    <a:pt x="10443" y="9410"/>
                  </a:cubicBezTo>
                  <a:cubicBezTo>
                    <a:pt x="10525" y="9410"/>
                    <a:pt x="10611" y="9424"/>
                    <a:pt x="10700" y="9453"/>
                  </a:cubicBezTo>
                  <a:cubicBezTo>
                    <a:pt x="10771" y="9481"/>
                    <a:pt x="10837" y="9491"/>
                    <a:pt x="10898" y="9491"/>
                  </a:cubicBezTo>
                  <a:cubicBezTo>
                    <a:pt x="11108" y="9491"/>
                    <a:pt x="11278" y="9371"/>
                    <a:pt x="11505" y="9371"/>
                  </a:cubicBezTo>
                  <a:cubicBezTo>
                    <a:pt x="11583" y="9371"/>
                    <a:pt x="11668" y="9385"/>
                    <a:pt x="11764" y="9423"/>
                  </a:cubicBezTo>
                  <a:cubicBezTo>
                    <a:pt x="11824" y="9453"/>
                    <a:pt x="11885" y="9453"/>
                    <a:pt x="11916" y="9514"/>
                  </a:cubicBezTo>
                  <a:cubicBezTo>
                    <a:pt x="12493" y="9909"/>
                    <a:pt x="13131" y="10335"/>
                    <a:pt x="13192" y="10760"/>
                  </a:cubicBezTo>
                  <a:cubicBezTo>
                    <a:pt x="13223" y="11186"/>
                    <a:pt x="12767" y="12250"/>
                    <a:pt x="12797" y="12614"/>
                  </a:cubicBezTo>
                  <a:cubicBezTo>
                    <a:pt x="12882" y="12614"/>
                    <a:pt x="13073" y="12244"/>
                    <a:pt x="13419" y="12244"/>
                  </a:cubicBezTo>
                  <a:cubicBezTo>
                    <a:pt x="13444" y="12244"/>
                    <a:pt x="13470" y="12246"/>
                    <a:pt x="13496" y="12250"/>
                  </a:cubicBezTo>
                  <a:cubicBezTo>
                    <a:pt x="13569" y="12255"/>
                    <a:pt x="13644" y="12258"/>
                    <a:pt x="13717" y="12258"/>
                  </a:cubicBezTo>
                  <a:cubicBezTo>
                    <a:pt x="14101" y="12258"/>
                    <a:pt x="14449" y="12167"/>
                    <a:pt x="14347" y="11733"/>
                  </a:cubicBezTo>
                  <a:cubicBezTo>
                    <a:pt x="14286" y="11247"/>
                    <a:pt x="13435" y="9818"/>
                    <a:pt x="13678" y="9666"/>
                  </a:cubicBezTo>
                  <a:cubicBezTo>
                    <a:pt x="13790" y="9599"/>
                    <a:pt x="13918" y="9499"/>
                    <a:pt x="14087" y="9499"/>
                  </a:cubicBezTo>
                  <a:cubicBezTo>
                    <a:pt x="14148" y="9499"/>
                    <a:pt x="14214" y="9512"/>
                    <a:pt x="14286" y="9545"/>
                  </a:cubicBezTo>
                  <a:cubicBezTo>
                    <a:pt x="14408" y="9605"/>
                    <a:pt x="14499" y="9727"/>
                    <a:pt x="14590" y="9970"/>
                  </a:cubicBezTo>
                  <a:cubicBezTo>
                    <a:pt x="14864" y="10608"/>
                    <a:pt x="15107" y="11399"/>
                    <a:pt x="14925" y="11855"/>
                  </a:cubicBezTo>
                  <a:cubicBezTo>
                    <a:pt x="14742" y="12280"/>
                    <a:pt x="14590" y="12706"/>
                    <a:pt x="14894" y="13162"/>
                  </a:cubicBezTo>
                  <a:cubicBezTo>
                    <a:pt x="14902" y="13163"/>
                    <a:pt x="14910" y="13164"/>
                    <a:pt x="14918" y="13164"/>
                  </a:cubicBezTo>
                  <a:cubicBezTo>
                    <a:pt x="15060" y="13164"/>
                    <a:pt x="15185" y="12918"/>
                    <a:pt x="15502" y="12918"/>
                  </a:cubicBezTo>
                  <a:cubicBezTo>
                    <a:pt x="15533" y="12918"/>
                    <a:pt x="15563" y="12918"/>
                    <a:pt x="15654" y="12949"/>
                  </a:cubicBezTo>
                  <a:cubicBezTo>
                    <a:pt x="15685" y="12949"/>
                    <a:pt x="15806" y="13010"/>
                    <a:pt x="15958" y="13101"/>
                  </a:cubicBezTo>
                  <a:cubicBezTo>
                    <a:pt x="15983" y="13126"/>
                    <a:pt x="16019" y="13141"/>
                    <a:pt x="16063" y="13141"/>
                  </a:cubicBezTo>
                  <a:cubicBezTo>
                    <a:pt x="16125" y="13141"/>
                    <a:pt x="16203" y="13111"/>
                    <a:pt x="16292" y="13040"/>
                  </a:cubicBezTo>
                  <a:cubicBezTo>
                    <a:pt x="16688" y="12736"/>
                    <a:pt x="16262" y="12189"/>
                    <a:pt x="17052" y="12189"/>
                  </a:cubicBezTo>
                  <a:cubicBezTo>
                    <a:pt x="17647" y="12189"/>
                    <a:pt x="17626" y="11816"/>
                    <a:pt x="17905" y="11816"/>
                  </a:cubicBezTo>
                  <a:cubicBezTo>
                    <a:pt x="17954" y="11816"/>
                    <a:pt x="18013" y="11827"/>
                    <a:pt x="18086" y="11855"/>
                  </a:cubicBezTo>
                  <a:cubicBezTo>
                    <a:pt x="18147" y="11885"/>
                    <a:pt x="18238" y="11946"/>
                    <a:pt x="18299" y="12007"/>
                  </a:cubicBezTo>
                  <a:cubicBezTo>
                    <a:pt x="18846" y="12432"/>
                    <a:pt x="18907" y="12797"/>
                    <a:pt x="19119" y="12918"/>
                  </a:cubicBezTo>
                  <a:cubicBezTo>
                    <a:pt x="19180" y="12918"/>
                    <a:pt x="19302" y="12918"/>
                    <a:pt x="19454" y="12858"/>
                  </a:cubicBezTo>
                  <a:cubicBezTo>
                    <a:pt x="19553" y="12801"/>
                    <a:pt x="19665" y="12777"/>
                    <a:pt x="19781" y="12777"/>
                  </a:cubicBezTo>
                  <a:cubicBezTo>
                    <a:pt x="19914" y="12777"/>
                    <a:pt x="20053" y="12809"/>
                    <a:pt x="20183" y="12858"/>
                  </a:cubicBezTo>
                  <a:cubicBezTo>
                    <a:pt x="20214" y="12888"/>
                    <a:pt x="20274" y="12888"/>
                    <a:pt x="20335" y="12918"/>
                  </a:cubicBezTo>
                  <a:cubicBezTo>
                    <a:pt x="20578" y="13070"/>
                    <a:pt x="20821" y="13344"/>
                    <a:pt x="20882" y="13557"/>
                  </a:cubicBezTo>
                  <a:cubicBezTo>
                    <a:pt x="21019" y="13966"/>
                    <a:pt x="20885" y="14965"/>
                    <a:pt x="20173" y="14965"/>
                  </a:cubicBezTo>
                  <a:cubicBezTo>
                    <a:pt x="20093" y="14965"/>
                    <a:pt x="20005" y="14952"/>
                    <a:pt x="19910" y="14925"/>
                  </a:cubicBezTo>
                  <a:cubicBezTo>
                    <a:pt x="19818" y="14894"/>
                    <a:pt x="19788" y="14894"/>
                    <a:pt x="19758" y="14864"/>
                  </a:cubicBezTo>
                  <a:cubicBezTo>
                    <a:pt x="19484" y="14712"/>
                    <a:pt x="19332" y="14469"/>
                    <a:pt x="19180" y="14256"/>
                  </a:cubicBezTo>
                  <a:cubicBezTo>
                    <a:pt x="19028" y="14013"/>
                    <a:pt x="18876" y="13800"/>
                    <a:pt x="18451" y="13618"/>
                  </a:cubicBezTo>
                  <a:cubicBezTo>
                    <a:pt x="18276" y="13587"/>
                    <a:pt x="18050" y="13568"/>
                    <a:pt x="17807" y="13568"/>
                  </a:cubicBezTo>
                  <a:cubicBezTo>
                    <a:pt x="17079" y="13568"/>
                    <a:pt x="16201" y="13739"/>
                    <a:pt x="16110" y="14286"/>
                  </a:cubicBezTo>
                  <a:cubicBezTo>
                    <a:pt x="15989" y="15016"/>
                    <a:pt x="17478" y="15229"/>
                    <a:pt x="17478" y="16049"/>
                  </a:cubicBezTo>
                  <a:cubicBezTo>
                    <a:pt x="17478" y="16624"/>
                    <a:pt x="17365" y="17357"/>
                    <a:pt x="16850" y="17357"/>
                  </a:cubicBezTo>
                  <a:cubicBezTo>
                    <a:pt x="16767" y="17357"/>
                    <a:pt x="16672" y="17338"/>
                    <a:pt x="16566" y="17295"/>
                  </a:cubicBezTo>
                  <a:cubicBezTo>
                    <a:pt x="15806" y="16809"/>
                    <a:pt x="15168" y="16414"/>
                    <a:pt x="14773" y="15593"/>
                  </a:cubicBezTo>
                  <a:cubicBezTo>
                    <a:pt x="14712" y="15350"/>
                    <a:pt x="14590" y="15229"/>
                    <a:pt x="14438" y="15168"/>
                  </a:cubicBezTo>
                  <a:cubicBezTo>
                    <a:pt x="14375" y="15147"/>
                    <a:pt x="14308" y="15138"/>
                    <a:pt x="14238" y="15138"/>
                  </a:cubicBezTo>
                  <a:cubicBezTo>
                    <a:pt x="13990" y="15138"/>
                    <a:pt x="13692" y="15242"/>
                    <a:pt x="13296" y="15242"/>
                  </a:cubicBezTo>
                  <a:cubicBezTo>
                    <a:pt x="13162" y="15242"/>
                    <a:pt x="13016" y="15230"/>
                    <a:pt x="12858" y="15198"/>
                  </a:cubicBezTo>
                  <a:cubicBezTo>
                    <a:pt x="12736" y="15198"/>
                    <a:pt x="12615" y="15168"/>
                    <a:pt x="12493" y="15137"/>
                  </a:cubicBezTo>
                  <a:cubicBezTo>
                    <a:pt x="12432" y="15077"/>
                    <a:pt x="12311" y="15046"/>
                    <a:pt x="12250" y="15016"/>
                  </a:cubicBezTo>
                  <a:cubicBezTo>
                    <a:pt x="11520" y="14621"/>
                    <a:pt x="11034" y="13830"/>
                    <a:pt x="10973" y="13405"/>
                  </a:cubicBezTo>
                  <a:cubicBezTo>
                    <a:pt x="10943" y="13010"/>
                    <a:pt x="11034" y="11885"/>
                    <a:pt x="9970" y="11277"/>
                  </a:cubicBezTo>
                  <a:cubicBezTo>
                    <a:pt x="9879" y="11216"/>
                    <a:pt x="9757" y="11186"/>
                    <a:pt x="9666" y="11125"/>
                  </a:cubicBezTo>
                  <a:lnTo>
                    <a:pt x="9301" y="11034"/>
                  </a:lnTo>
                  <a:cubicBezTo>
                    <a:pt x="8940" y="10944"/>
                    <a:pt x="8699" y="10912"/>
                    <a:pt x="8531" y="10912"/>
                  </a:cubicBezTo>
                  <a:cubicBezTo>
                    <a:pt x="8140" y="10912"/>
                    <a:pt x="8133" y="11081"/>
                    <a:pt x="7902" y="11081"/>
                  </a:cubicBezTo>
                  <a:cubicBezTo>
                    <a:pt x="7796" y="11081"/>
                    <a:pt x="7644" y="11046"/>
                    <a:pt x="7387" y="10943"/>
                  </a:cubicBezTo>
                  <a:cubicBezTo>
                    <a:pt x="7235" y="10882"/>
                    <a:pt x="7083" y="10791"/>
                    <a:pt x="6870" y="10730"/>
                  </a:cubicBezTo>
                  <a:cubicBezTo>
                    <a:pt x="6809" y="10669"/>
                    <a:pt x="6779" y="10669"/>
                    <a:pt x="6687" y="10639"/>
                  </a:cubicBezTo>
                  <a:cubicBezTo>
                    <a:pt x="6455" y="10548"/>
                    <a:pt x="6262" y="10508"/>
                    <a:pt x="6100" y="10508"/>
                  </a:cubicBezTo>
                  <a:cubicBezTo>
                    <a:pt x="5181" y="10508"/>
                    <a:pt x="5245" y="11769"/>
                    <a:pt x="4651" y="11976"/>
                  </a:cubicBezTo>
                  <a:cubicBezTo>
                    <a:pt x="3891" y="12189"/>
                    <a:pt x="2098" y="12584"/>
                    <a:pt x="1611" y="12949"/>
                  </a:cubicBezTo>
                  <a:cubicBezTo>
                    <a:pt x="1095" y="13344"/>
                    <a:pt x="0" y="15016"/>
                    <a:pt x="304" y="16110"/>
                  </a:cubicBezTo>
                  <a:cubicBezTo>
                    <a:pt x="608" y="17204"/>
                    <a:pt x="1186" y="19180"/>
                    <a:pt x="1794" y="19788"/>
                  </a:cubicBezTo>
                  <a:cubicBezTo>
                    <a:pt x="1915" y="19909"/>
                    <a:pt x="2067" y="20031"/>
                    <a:pt x="2219" y="20092"/>
                  </a:cubicBezTo>
                  <a:lnTo>
                    <a:pt x="2432" y="20213"/>
                  </a:lnTo>
                  <a:cubicBezTo>
                    <a:pt x="2686" y="20309"/>
                    <a:pt x="2965" y="20354"/>
                    <a:pt x="3261" y="20354"/>
                  </a:cubicBezTo>
                  <a:cubicBezTo>
                    <a:pt x="3531" y="20354"/>
                    <a:pt x="3814" y="20316"/>
                    <a:pt x="4104" y="20244"/>
                  </a:cubicBezTo>
                  <a:cubicBezTo>
                    <a:pt x="4215" y="20224"/>
                    <a:pt x="4330" y="20213"/>
                    <a:pt x="4443" y="20213"/>
                  </a:cubicBezTo>
                  <a:cubicBezTo>
                    <a:pt x="4668" y="20213"/>
                    <a:pt x="4884" y="20254"/>
                    <a:pt x="5046" y="20335"/>
                  </a:cubicBezTo>
                  <a:lnTo>
                    <a:pt x="5289" y="20457"/>
                  </a:lnTo>
                  <a:cubicBezTo>
                    <a:pt x="5624" y="20639"/>
                    <a:pt x="5867" y="20943"/>
                    <a:pt x="5897" y="21216"/>
                  </a:cubicBezTo>
                  <a:cubicBezTo>
                    <a:pt x="5928" y="21672"/>
                    <a:pt x="6080" y="22767"/>
                    <a:pt x="5046" y="24499"/>
                  </a:cubicBezTo>
                  <a:cubicBezTo>
                    <a:pt x="4043" y="26293"/>
                    <a:pt x="3496" y="27296"/>
                    <a:pt x="3891" y="28055"/>
                  </a:cubicBezTo>
                  <a:cubicBezTo>
                    <a:pt x="4256" y="28815"/>
                    <a:pt x="3010" y="30274"/>
                    <a:pt x="2766" y="30973"/>
                  </a:cubicBezTo>
                  <a:cubicBezTo>
                    <a:pt x="2554" y="31642"/>
                    <a:pt x="1824" y="33527"/>
                    <a:pt x="2766" y="34682"/>
                  </a:cubicBezTo>
                  <a:cubicBezTo>
                    <a:pt x="3283" y="35290"/>
                    <a:pt x="3830" y="35806"/>
                    <a:pt x="4408" y="36110"/>
                  </a:cubicBezTo>
                  <a:cubicBezTo>
                    <a:pt x="4560" y="36171"/>
                    <a:pt x="4742" y="36262"/>
                    <a:pt x="4894" y="36323"/>
                  </a:cubicBezTo>
                  <a:cubicBezTo>
                    <a:pt x="5224" y="36441"/>
                    <a:pt x="5536" y="36486"/>
                    <a:pt x="5801" y="36486"/>
                  </a:cubicBezTo>
                  <a:cubicBezTo>
                    <a:pt x="5878" y="36486"/>
                    <a:pt x="5950" y="36482"/>
                    <a:pt x="6019" y="36475"/>
                  </a:cubicBezTo>
                  <a:cubicBezTo>
                    <a:pt x="6931" y="36323"/>
                    <a:pt x="6991" y="36475"/>
                    <a:pt x="7478" y="36201"/>
                  </a:cubicBezTo>
                  <a:cubicBezTo>
                    <a:pt x="7994" y="35958"/>
                    <a:pt x="8359" y="34439"/>
                    <a:pt x="9089" y="33983"/>
                  </a:cubicBezTo>
                  <a:cubicBezTo>
                    <a:pt x="9818" y="33527"/>
                    <a:pt x="10457" y="34135"/>
                    <a:pt x="11216" y="32828"/>
                  </a:cubicBezTo>
                  <a:cubicBezTo>
                    <a:pt x="11976" y="31551"/>
                    <a:pt x="12311" y="31490"/>
                    <a:pt x="12098" y="30426"/>
                  </a:cubicBezTo>
                  <a:cubicBezTo>
                    <a:pt x="11855" y="29362"/>
                    <a:pt x="11885" y="29150"/>
                    <a:pt x="12736" y="28724"/>
                  </a:cubicBezTo>
                  <a:cubicBezTo>
                    <a:pt x="13380" y="28377"/>
                    <a:pt x="14165" y="27990"/>
                    <a:pt x="14713" y="27990"/>
                  </a:cubicBezTo>
                  <a:cubicBezTo>
                    <a:pt x="14838" y="27990"/>
                    <a:pt x="14951" y="28010"/>
                    <a:pt x="15046" y="28055"/>
                  </a:cubicBezTo>
                  <a:cubicBezTo>
                    <a:pt x="15178" y="28102"/>
                    <a:pt x="15358" y="28141"/>
                    <a:pt x="15567" y="28141"/>
                  </a:cubicBezTo>
                  <a:cubicBezTo>
                    <a:pt x="16033" y="28141"/>
                    <a:pt x="16639" y="27949"/>
                    <a:pt x="17144" y="27235"/>
                  </a:cubicBezTo>
                  <a:cubicBezTo>
                    <a:pt x="17660" y="26475"/>
                    <a:pt x="17812" y="26080"/>
                    <a:pt x="17660" y="25958"/>
                  </a:cubicBezTo>
                  <a:cubicBezTo>
                    <a:pt x="17650" y="25953"/>
                    <a:pt x="17637" y="25951"/>
                    <a:pt x="17620" y="25951"/>
                  </a:cubicBezTo>
                  <a:cubicBezTo>
                    <a:pt x="17537" y="25951"/>
                    <a:pt x="17377" y="26014"/>
                    <a:pt x="17174" y="26141"/>
                  </a:cubicBezTo>
                  <a:cubicBezTo>
                    <a:pt x="16775" y="26415"/>
                    <a:pt x="16621" y="26628"/>
                    <a:pt x="16411" y="26628"/>
                  </a:cubicBezTo>
                  <a:cubicBezTo>
                    <a:pt x="16365" y="26628"/>
                    <a:pt x="16316" y="26618"/>
                    <a:pt x="16262" y="26596"/>
                  </a:cubicBezTo>
                  <a:cubicBezTo>
                    <a:pt x="16141" y="26566"/>
                    <a:pt x="15989" y="26414"/>
                    <a:pt x="15806" y="26171"/>
                  </a:cubicBezTo>
                  <a:cubicBezTo>
                    <a:pt x="15077" y="25381"/>
                    <a:pt x="14834" y="25107"/>
                    <a:pt x="14712" y="24286"/>
                  </a:cubicBezTo>
                  <a:cubicBezTo>
                    <a:pt x="14590" y="23405"/>
                    <a:pt x="14165" y="23557"/>
                    <a:pt x="14682" y="22919"/>
                  </a:cubicBezTo>
                  <a:cubicBezTo>
                    <a:pt x="15198" y="22311"/>
                    <a:pt x="14925" y="20365"/>
                    <a:pt x="14621" y="19575"/>
                  </a:cubicBezTo>
                  <a:cubicBezTo>
                    <a:pt x="14390" y="18855"/>
                    <a:pt x="15389" y="17588"/>
                    <a:pt x="15830" y="17588"/>
                  </a:cubicBezTo>
                  <a:cubicBezTo>
                    <a:pt x="15854" y="17588"/>
                    <a:pt x="15877" y="17591"/>
                    <a:pt x="15897" y="17599"/>
                  </a:cubicBezTo>
                  <a:cubicBezTo>
                    <a:pt x="16201" y="17812"/>
                    <a:pt x="16232" y="18542"/>
                    <a:pt x="15593" y="19636"/>
                  </a:cubicBezTo>
                  <a:cubicBezTo>
                    <a:pt x="14894" y="20761"/>
                    <a:pt x="16232" y="21064"/>
                    <a:pt x="15958" y="21612"/>
                  </a:cubicBezTo>
                  <a:cubicBezTo>
                    <a:pt x="15654" y="22189"/>
                    <a:pt x="14712" y="23435"/>
                    <a:pt x="15685" y="24438"/>
                  </a:cubicBezTo>
                  <a:cubicBezTo>
                    <a:pt x="15958" y="24712"/>
                    <a:pt x="16232" y="24894"/>
                    <a:pt x="16444" y="25046"/>
                  </a:cubicBezTo>
                  <a:lnTo>
                    <a:pt x="16688" y="25168"/>
                  </a:lnTo>
                  <a:cubicBezTo>
                    <a:pt x="16880" y="25239"/>
                    <a:pt x="17069" y="25273"/>
                    <a:pt x="17267" y="25273"/>
                  </a:cubicBezTo>
                  <a:cubicBezTo>
                    <a:pt x="17664" y="25273"/>
                    <a:pt x="18096" y="25137"/>
                    <a:pt x="18663" y="24894"/>
                  </a:cubicBezTo>
                  <a:cubicBezTo>
                    <a:pt x="20001" y="24286"/>
                    <a:pt x="21004" y="23344"/>
                    <a:pt x="20153" y="22463"/>
                  </a:cubicBezTo>
                  <a:cubicBezTo>
                    <a:pt x="19271" y="21581"/>
                    <a:pt x="18238" y="20487"/>
                    <a:pt x="19089" y="20183"/>
                  </a:cubicBezTo>
                  <a:cubicBezTo>
                    <a:pt x="19271" y="20115"/>
                    <a:pt x="19402" y="20080"/>
                    <a:pt x="19508" y="20080"/>
                  </a:cubicBezTo>
                  <a:cubicBezTo>
                    <a:pt x="19543" y="20080"/>
                    <a:pt x="19575" y="20084"/>
                    <a:pt x="19606" y="20092"/>
                  </a:cubicBezTo>
                  <a:cubicBezTo>
                    <a:pt x="19758" y="20213"/>
                    <a:pt x="19758" y="20548"/>
                    <a:pt x="20153" y="21125"/>
                  </a:cubicBezTo>
                  <a:cubicBezTo>
                    <a:pt x="20335" y="21368"/>
                    <a:pt x="20487" y="21520"/>
                    <a:pt x="20669" y="21612"/>
                  </a:cubicBezTo>
                  <a:lnTo>
                    <a:pt x="20913" y="21733"/>
                  </a:lnTo>
                  <a:cubicBezTo>
                    <a:pt x="20943" y="21764"/>
                    <a:pt x="21004" y="21764"/>
                    <a:pt x="21065" y="21824"/>
                  </a:cubicBezTo>
                  <a:cubicBezTo>
                    <a:pt x="21125" y="21855"/>
                    <a:pt x="21156" y="21855"/>
                    <a:pt x="21247" y="21885"/>
                  </a:cubicBezTo>
                  <a:cubicBezTo>
                    <a:pt x="21308" y="21916"/>
                    <a:pt x="21338" y="21916"/>
                    <a:pt x="21399" y="21976"/>
                  </a:cubicBezTo>
                  <a:cubicBezTo>
                    <a:pt x="21460" y="22007"/>
                    <a:pt x="21551" y="22037"/>
                    <a:pt x="21581" y="22128"/>
                  </a:cubicBezTo>
                  <a:cubicBezTo>
                    <a:pt x="21733" y="21672"/>
                    <a:pt x="21885" y="21216"/>
                    <a:pt x="22007" y="20761"/>
                  </a:cubicBezTo>
                  <a:cubicBezTo>
                    <a:pt x="23952" y="13770"/>
                    <a:pt x="23527" y="6687"/>
                    <a:pt x="21277" y="395"/>
                  </a:cubicBezTo>
                  <a:cubicBezTo>
                    <a:pt x="21186" y="304"/>
                    <a:pt x="21125" y="274"/>
                    <a:pt x="21034" y="243"/>
                  </a:cubicBezTo>
                  <a:lnTo>
                    <a:pt x="20821" y="122"/>
                  </a:lnTo>
                  <a:cubicBezTo>
                    <a:pt x="20619" y="41"/>
                    <a:pt x="20376" y="0"/>
                    <a:pt x="20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68"/>
            <p:cNvSpPr/>
            <p:nvPr/>
          </p:nvSpPr>
          <p:spPr>
            <a:xfrm>
              <a:off x="6244725" y="1393800"/>
              <a:ext cx="435450" cy="348025"/>
            </a:xfrm>
            <a:custGeom>
              <a:rect b="b" l="l" r="r" t="t"/>
              <a:pathLst>
                <a:path extrusionOk="0" h="13921" w="17418">
                  <a:moveTo>
                    <a:pt x="5152" y="0"/>
                  </a:moveTo>
                  <a:cubicBezTo>
                    <a:pt x="4793" y="0"/>
                    <a:pt x="4498" y="178"/>
                    <a:pt x="4013" y="474"/>
                  </a:cubicBezTo>
                  <a:cubicBezTo>
                    <a:pt x="3755" y="615"/>
                    <a:pt x="3508" y="661"/>
                    <a:pt x="3274" y="661"/>
                  </a:cubicBezTo>
                  <a:cubicBezTo>
                    <a:pt x="2845" y="661"/>
                    <a:pt x="2458" y="507"/>
                    <a:pt x="2122" y="507"/>
                  </a:cubicBezTo>
                  <a:cubicBezTo>
                    <a:pt x="1972" y="507"/>
                    <a:pt x="1832" y="537"/>
                    <a:pt x="1703" y="626"/>
                  </a:cubicBezTo>
                  <a:cubicBezTo>
                    <a:pt x="1125" y="990"/>
                    <a:pt x="1" y="1386"/>
                    <a:pt x="1611" y="2054"/>
                  </a:cubicBezTo>
                  <a:cubicBezTo>
                    <a:pt x="1611" y="2054"/>
                    <a:pt x="1672" y="2085"/>
                    <a:pt x="1703" y="2085"/>
                  </a:cubicBezTo>
                  <a:cubicBezTo>
                    <a:pt x="1733" y="2085"/>
                    <a:pt x="1763" y="2146"/>
                    <a:pt x="1824" y="2146"/>
                  </a:cubicBezTo>
                  <a:cubicBezTo>
                    <a:pt x="2311" y="2328"/>
                    <a:pt x="2645" y="2389"/>
                    <a:pt x="2949" y="2449"/>
                  </a:cubicBezTo>
                  <a:cubicBezTo>
                    <a:pt x="3253" y="2480"/>
                    <a:pt x="3496" y="2480"/>
                    <a:pt x="3678" y="2541"/>
                  </a:cubicBezTo>
                  <a:cubicBezTo>
                    <a:pt x="3891" y="2662"/>
                    <a:pt x="4104" y="2905"/>
                    <a:pt x="4286" y="3513"/>
                  </a:cubicBezTo>
                  <a:cubicBezTo>
                    <a:pt x="4773" y="5064"/>
                    <a:pt x="5381" y="5732"/>
                    <a:pt x="5046" y="6553"/>
                  </a:cubicBezTo>
                  <a:cubicBezTo>
                    <a:pt x="4712" y="7343"/>
                    <a:pt x="4013" y="8225"/>
                    <a:pt x="4286" y="8741"/>
                  </a:cubicBezTo>
                  <a:cubicBezTo>
                    <a:pt x="4499" y="9288"/>
                    <a:pt x="4590" y="9471"/>
                    <a:pt x="4286" y="10140"/>
                  </a:cubicBezTo>
                  <a:cubicBezTo>
                    <a:pt x="3952" y="10839"/>
                    <a:pt x="3374" y="11355"/>
                    <a:pt x="4560" y="12845"/>
                  </a:cubicBezTo>
                  <a:cubicBezTo>
                    <a:pt x="4925" y="13331"/>
                    <a:pt x="5320" y="13635"/>
                    <a:pt x="5654" y="13787"/>
                  </a:cubicBezTo>
                  <a:cubicBezTo>
                    <a:pt x="5654" y="13848"/>
                    <a:pt x="5685" y="13848"/>
                    <a:pt x="5685" y="13848"/>
                  </a:cubicBezTo>
                  <a:cubicBezTo>
                    <a:pt x="5834" y="13898"/>
                    <a:pt x="5977" y="13921"/>
                    <a:pt x="6110" y="13921"/>
                  </a:cubicBezTo>
                  <a:cubicBezTo>
                    <a:pt x="6546" y="13921"/>
                    <a:pt x="6882" y="13673"/>
                    <a:pt x="7022" y="13301"/>
                  </a:cubicBezTo>
                  <a:cubicBezTo>
                    <a:pt x="7295" y="12602"/>
                    <a:pt x="7782" y="11751"/>
                    <a:pt x="8754" y="11507"/>
                  </a:cubicBezTo>
                  <a:cubicBezTo>
                    <a:pt x="9478" y="11358"/>
                    <a:pt x="9833" y="10921"/>
                    <a:pt x="10307" y="10921"/>
                  </a:cubicBezTo>
                  <a:cubicBezTo>
                    <a:pt x="10410" y="10921"/>
                    <a:pt x="10519" y="10942"/>
                    <a:pt x="10639" y="10991"/>
                  </a:cubicBezTo>
                  <a:cubicBezTo>
                    <a:pt x="10730" y="11021"/>
                    <a:pt x="10821" y="11082"/>
                    <a:pt x="10882" y="11143"/>
                  </a:cubicBezTo>
                  <a:cubicBezTo>
                    <a:pt x="11095" y="11295"/>
                    <a:pt x="11308" y="11416"/>
                    <a:pt x="11490" y="11477"/>
                  </a:cubicBezTo>
                  <a:cubicBezTo>
                    <a:pt x="11490" y="11477"/>
                    <a:pt x="11551" y="11507"/>
                    <a:pt x="11581" y="11507"/>
                  </a:cubicBezTo>
                  <a:cubicBezTo>
                    <a:pt x="11804" y="11601"/>
                    <a:pt x="12032" y="11654"/>
                    <a:pt x="12250" y="11654"/>
                  </a:cubicBezTo>
                  <a:cubicBezTo>
                    <a:pt x="12597" y="11654"/>
                    <a:pt x="12919" y="11520"/>
                    <a:pt x="13162" y="11203"/>
                  </a:cubicBezTo>
                  <a:cubicBezTo>
                    <a:pt x="13739" y="10565"/>
                    <a:pt x="13405" y="9775"/>
                    <a:pt x="13770" y="9501"/>
                  </a:cubicBezTo>
                  <a:cubicBezTo>
                    <a:pt x="14165" y="9228"/>
                    <a:pt x="15350" y="8741"/>
                    <a:pt x="15229" y="8164"/>
                  </a:cubicBezTo>
                  <a:cubicBezTo>
                    <a:pt x="15107" y="7617"/>
                    <a:pt x="13983" y="7343"/>
                    <a:pt x="15107" y="6766"/>
                  </a:cubicBezTo>
                  <a:cubicBezTo>
                    <a:pt x="16201" y="6188"/>
                    <a:pt x="17356" y="6097"/>
                    <a:pt x="17387" y="5702"/>
                  </a:cubicBezTo>
                  <a:cubicBezTo>
                    <a:pt x="17417" y="5337"/>
                    <a:pt x="17022" y="4912"/>
                    <a:pt x="15958" y="4243"/>
                  </a:cubicBezTo>
                  <a:cubicBezTo>
                    <a:pt x="14894" y="3513"/>
                    <a:pt x="15046" y="3057"/>
                    <a:pt x="14378" y="2510"/>
                  </a:cubicBezTo>
                  <a:cubicBezTo>
                    <a:pt x="13891" y="2146"/>
                    <a:pt x="12858" y="1598"/>
                    <a:pt x="12068" y="1264"/>
                  </a:cubicBezTo>
                  <a:cubicBezTo>
                    <a:pt x="11916" y="1203"/>
                    <a:pt x="11794" y="1142"/>
                    <a:pt x="11703" y="1112"/>
                  </a:cubicBezTo>
                  <a:cubicBezTo>
                    <a:pt x="11607" y="1074"/>
                    <a:pt x="11511" y="1035"/>
                    <a:pt x="11461" y="1035"/>
                  </a:cubicBezTo>
                  <a:cubicBezTo>
                    <a:pt x="11432" y="1035"/>
                    <a:pt x="11418" y="1048"/>
                    <a:pt x="11429" y="1082"/>
                  </a:cubicBezTo>
                  <a:cubicBezTo>
                    <a:pt x="11299" y="1042"/>
                    <a:pt x="11160" y="1026"/>
                    <a:pt x="11016" y="1026"/>
                  </a:cubicBezTo>
                  <a:cubicBezTo>
                    <a:pt x="10412" y="1026"/>
                    <a:pt x="9716" y="1308"/>
                    <a:pt x="9205" y="1308"/>
                  </a:cubicBezTo>
                  <a:cubicBezTo>
                    <a:pt x="9096" y="1308"/>
                    <a:pt x="8996" y="1295"/>
                    <a:pt x="8906" y="1264"/>
                  </a:cubicBezTo>
                  <a:cubicBezTo>
                    <a:pt x="8876" y="1264"/>
                    <a:pt x="8876" y="1234"/>
                    <a:pt x="8846" y="1234"/>
                  </a:cubicBezTo>
                  <a:cubicBezTo>
                    <a:pt x="8835" y="1234"/>
                    <a:pt x="8760" y="1245"/>
                    <a:pt x="8627" y="1245"/>
                  </a:cubicBezTo>
                  <a:cubicBezTo>
                    <a:pt x="8384" y="1245"/>
                    <a:pt x="7946" y="1207"/>
                    <a:pt x="7356" y="990"/>
                  </a:cubicBezTo>
                  <a:cubicBezTo>
                    <a:pt x="7326" y="960"/>
                    <a:pt x="7235" y="960"/>
                    <a:pt x="7204" y="930"/>
                  </a:cubicBezTo>
                  <a:cubicBezTo>
                    <a:pt x="7022" y="808"/>
                    <a:pt x="6779" y="717"/>
                    <a:pt x="6566" y="565"/>
                  </a:cubicBezTo>
                  <a:cubicBezTo>
                    <a:pt x="6262" y="383"/>
                    <a:pt x="6019" y="231"/>
                    <a:pt x="5806" y="170"/>
                  </a:cubicBezTo>
                  <a:cubicBezTo>
                    <a:pt x="5776" y="170"/>
                    <a:pt x="5715" y="109"/>
                    <a:pt x="5685" y="109"/>
                  </a:cubicBezTo>
                  <a:cubicBezTo>
                    <a:pt x="5480" y="35"/>
                    <a:pt x="5310" y="0"/>
                    <a:pt x="5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68"/>
            <p:cNvSpPr/>
            <p:nvPr/>
          </p:nvSpPr>
          <p:spPr>
            <a:xfrm>
              <a:off x="6117075" y="1325200"/>
              <a:ext cx="192275" cy="100850"/>
            </a:xfrm>
            <a:custGeom>
              <a:rect b="b" l="l" r="r" t="t"/>
              <a:pathLst>
                <a:path extrusionOk="0" h="4034" w="7691">
                  <a:moveTo>
                    <a:pt x="3478" y="0"/>
                  </a:moveTo>
                  <a:cubicBezTo>
                    <a:pt x="3281" y="0"/>
                    <a:pt x="3084" y="43"/>
                    <a:pt x="2888" y="148"/>
                  </a:cubicBezTo>
                  <a:cubicBezTo>
                    <a:pt x="2097" y="513"/>
                    <a:pt x="1216" y="391"/>
                    <a:pt x="851" y="1120"/>
                  </a:cubicBezTo>
                  <a:cubicBezTo>
                    <a:pt x="456" y="1850"/>
                    <a:pt x="0" y="2975"/>
                    <a:pt x="1064" y="3552"/>
                  </a:cubicBezTo>
                  <a:cubicBezTo>
                    <a:pt x="1246" y="3674"/>
                    <a:pt x="1398" y="3734"/>
                    <a:pt x="1611" y="3826"/>
                  </a:cubicBezTo>
                  <a:cubicBezTo>
                    <a:pt x="1672" y="3826"/>
                    <a:pt x="1702" y="3856"/>
                    <a:pt x="1763" y="3856"/>
                  </a:cubicBezTo>
                  <a:cubicBezTo>
                    <a:pt x="2059" y="3972"/>
                    <a:pt x="2333" y="4033"/>
                    <a:pt x="2594" y="4033"/>
                  </a:cubicBezTo>
                  <a:cubicBezTo>
                    <a:pt x="2951" y="4033"/>
                    <a:pt x="3284" y="3919"/>
                    <a:pt x="3617" y="3674"/>
                  </a:cubicBezTo>
                  <a:cubicBezTo>
                    <a:pt x="4377" y="3096"/>
                    <a:pt x="4255" y="2610"/>
                    <a:pt x="4255" y="2579"/>
                  </a:cubicBezTo>
                  <a:cubicBezTo>
                    <a:pt x="4255" y="2524"/>
                    <a:pt x="4102" y="1957"/>
                    <a:pt x="4709" y="1957"/>
                  </a:cubicBezTo>
                  <a:cubicBezTo>
                    <a:pt x="4764" y="1957"/>
                    <a:pt x="4826" y="1961"/>
                    <a:pt x="4894" y="1972"/>
                  </a:cubicBezTo>
                  <a:cubicBezTo>
                    <a:pt x="5107" y="2002"/>
                    <a:pt x="5258" y="2032"/>
                    <a:pt x="5350" y="2063"/>
                  </a:cubicBezTo>
                  <a:cubicBezTo>
                    <a:pt x="5410" y="2124"/>
                    <a:pt x="5410" y="2124"/>
                    <a:pt x="5441" y="2124"/>
                  </a:cubicBezTo>
                  <a:cubicBezTo>
                    <a:pt x="5471" y="2154"/>
                    <a:pt x="5532" y="2154"/>
                    <a:pt x="5593" y="2184"/>
                  </a:cubicBezTo>
                  <a:cubicBezTo>
                    <a:pt x="5623" y="2215"/>
                    <a:pt x="5684" y="2215"/>
                    <a:pt x="5745" y="2276"/>
                  </a:cubicBezTo>
                  <a:cubicBezTo>
                    <a:pt x="5745" y="2306"/>
                    <a:pt x="5775" y="2306"/>
                    <a:pt x="5775" y="2306"/>
                  </a:cubicBezTo>
                  <a:cubicBezTo>
                    <a:pt x="5881" y="2341"/>
                    <a:pt x="6006" y="2376"/>
                    <a:pt x="6164" y="2376"/>
                  </a:cubicBezTo>
                  <a:cubicBezTo>
                    <a:pt x="6279" y="2376"/>
                    <a:pt x="6411" y="2357"/>
                    <a:pt x="6566" y="2306"/>
                  </a:cubicBezTo>
                  <a:cubicBezTo>
                    <a:pt x="7447" y="2063"/>
                    <a:pt x="7690" y="1880"/>
                    <a:pt x="7447" y="1698"/>
                  </a:cubicBezTo>
                  <a:cubicBezTo>
                    <a:pt x="7265" y="1546"/>
                    <a:pt x="6626" y="1120"/>
                    <a:pt x="5897" y="817"/>
                  </a:cubicBezTo>
                  <a:cubicBezTo>
                    <a:pt x="5806" y="786"/>
                    <a:pt x="5714" y="756"/>
                    <a:pt x="5623" y="695"/>
                  </a:cubicBezTo>
                  <a:cubicBezTo>
                    <a:pt x="5502" y="665"/>
                    <a:pt x="5410" y="634"/>
                    <a:pt x="5319" y="604"/>
                  </a:cubicBezTo>
                  <a:cubicBezTo>
                    <a:pt x="5198" y="543"/>
                    <a:pt x="5137" y="513"/>
                    <a:pt x="5015" y="482"/>
                  </a:cubicBezTo>
                  <a:cubicBezTo>
                    <a:pt x="4894" y="452"/>
                    <a:pt x="4742" y="361"/>
                    <a:pt x="4651" y="330"/>
                  </a:cubicBezTo>
                  <a:cubicBezTo>
                    <a:pt x="4529" y="300"/>
                    <a:pt x="4377" y="209"/>
                    <a:pt x="4255" y="178"/>
                  </a:cubicBezTo>
                  <a:cubicBezTo>
                    <a:pt x="3996" y="74"/>
                    <a:pt x="3737" y="0"/>
                    <a:pt x="3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68"/>
            <p:cNvSpPr/>
            <p:nvPr/>
          </p:nvSpPr>
          <p:spPr>
            <a:xfrm>
              <a:off x="6102625" y="1426900"/>
              <a:ext cx="161875" cy="200650"/>
            </a:xfrm>
            <a:custGeom>
              <a:rect b="b" l="l" r="r" t="t"/>
              <a:pathLst>
                <a:path extrusionOk="0" h="8026" w="6475">
                  <a:moveTo>
                    <a:pt x="1490" y="1"/>
                  </a:moveTo>
                  <a:cubicBezTo>
                    <a:pt x="426" y="305"/>
                    <a:pt x="365" y="1"/>
                    <a:pt x="304" y="639"/>
                  </a:cubicBezTo>
                  <a:cubicBezTo>
                    <a:pt x="274" y="1217"/>
                    <a:pt x="1" y="2159"/>
                    <a:pt x="1034" y="2584"/>
                  </a:cubicBezTo>
                  <a:cubicBezTo>
                    <a:pt x="1034" y="2645"/>
                    <a:pt x="1064" y="2645"/>
                    <a:pt x="1064" y="2645"/>
                  </a:cubicBezTo>
                  <a:cubicBezTo>
                    <a:pt x="1125" y="2645"/>
                    <a:pt x="1156" y="2676"/>
                    <a:pt x="1186" y="2676"/>
                  </a:cubicBezTo>
                  <a:cubicBezTo>
                    <a:pt x="1368" y="2767"/>
                    <a:pt x="1520" y="2828"/>
                    <a:pt x="1672" y="2858"/>
                  </a:cubicBezTo>
                  <a:cubicBezTo>
                    <a:pt x="1824" y="2949"/>
                    <a:pt x="1946" y="2980"/>
                    <a:pt x="2067" y="3010"/>
                  </a:cubicBezTo>
                  <a:cubicBezTo>
                    <a:pt x="2098" y="3010"/>
                    <a:pt x="2128" y="3071"/>
                    <a:pt x="2189" y="3071"/>
                  </a:cubicBezTo>
                  <a:cubicBezTo>
                    <a:pt x="2463" y="3223"/>
                    <a:pt x="2645" y="3314"/>
                    <a:pt x="2706" y="3618"/>
                  </a:cubicBezTo>
                  <a:cubicBezTo>
                    <a:pt x="2858" y="4195"/>
                    <a:pt x="2402" y="4621"/>
                    <a:pt x="2584" y="5563"/>
                  </a:cubicBezTo>
                  <a:cubicBezTo>
                    <a:pt x="2736" y="6354"/>
                    <a:pt x="3587" y="7691"/>
                    <a:pt x="4256" y="7995"/>
                  </a:cubicBezTo>
                  <a:lnTo>
                    <a:pt x="4286" y="7995"/>
                  </a:lnTo>
                  <a:cubicBezTo>
                    <a:pt x="4408" y="8025"/>
                    <a:pt x="4499" y="8025"/>
                    <a:pt x="4590" y="8025"/>
                  </a:cubicBezTo>
                  <a:cubicBezTo>
                    <a:pt x="5320" y="7934"/>
                    <a:pt x="4712" y="6749"/>
                    <a:pt x="5046" y="6323"/>
                  </a:cubicBezTo>
                  <a:cubicBezTo>
                    <a:pt x="5411" y="5898"/>
                    <a:pt x="5988" y="6202"/>
                    <a:pt x="6049" y="5594"/>
                  </a:cubicBezTo>
                  <a:cubicBezTo>
                    <a:pt x="6110" y="4986"/>
                    <a:pt x="6475" y="5381"/>
                    <a:pt x="5776" y="4226"/>
                  </a:cubicBezTo>
                  <a:cubicBezTo>
                    <a:pt x="5107" y="3132"/>
                    <a:pt x="5229" y="2615"/>
                    <a:pt x="4864" y="1885"/>
                  </a:cubicBezTo>
                  <a:cubicBezTo>
                    <a:pt x="4651" y="1460"/>
                    <a:pt x="4347" y="1125"/>
                    <a:pt x="4043" y="1004"/>
                  </a:cubicBezTo>
                  <a:lnTo>
                    <a:pt x="4013" y="1004"/>
                  </a:lnTo>
                  <a:cubicBezTo>
                    <a:pt x="3937" y="974"/>
                    <a:pt x="3846" y="958"/>
                    <a:pt x="3762" y="958"/>
                  </a:cubicBezTo>
                  <a:cubicBezTo>
                    <a:pt x="3678" y="958"/>
                    <a:pt x="3602" y="974"/>
                    <a:pt x="3557" y="1004"/>
                  </a:cubicBezTo>
                  <a:cubicBezTo>
                    <a:pt x="3557" y="1004"/>
                    <a:pt x="3131" y="518"/>
                    <a:pt x="2523" y="244"/>
                  </a:cubicBezTo>
                  <a:cubicBezTo>
                    <a:pt x="2493" y="244"/>
                    <a:pt x="2493" y="214"/>
                    <a:pt x="2432" y="214"/>
                  </a:cubicBezTo>
                  <a:cubicBezTo>
                    <a:pt x="2189" y="92"/>
                    <a:pt x="1824" y="62"/>
                    <a:pt x="1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68"/>
            <p:cNvSpPr/>
            <p:nvPr/>
          </p:nvSpPr>
          <p:spPr>
            <a:xfrm>
              <a:off x="5550950" y="1285575"/>
              <a:ext cx="715075" cy="1422075"/>
            </a:xfrm>
            <a:custGeom>
              <a:rect b="b" l="l" r="r" t="t"/>
              <a:pathLst>
                <a:path extrusionOk="0" h="56883" w="28603">
                  <a:moveTo>
                    <a:pt x="6809" y="0"/>
                  </a:moveTo>
                  <a:cubicBezTo>
                    <a:pt x="4347" y="1429"/>
                    <a:pt x="2067" y="3161"/>
                    <a:pt x="0" y="5168"/>
                  </a:cubicBezTo>
                  <a:cubicBezTo>
                    <a:pt x="190" y="5204"/>
                    <a:pt x="391" y="5221"/>
                    <a:pt x="597" y="5221"/>
                  </a:cubicBezTo>
                  <a:cubicBezTo>
                    <a:pt x="1249" y="5221"/>
                    <a:pt x="1960" y="5049"/>
                    <a:pt x="2584" y="4772"/>
                  </a:cubicBezTo>
                  <a:cubicBezTo>
                    <a:pt x="3063" y="4533"/>
                    <a:pt x="3523" y="4419"/>
                    <a:pt x="3969" y="4419"/>
                  </a:cubicBezTo>
                  <a:cubicBezTo>
                    <a:pt x="4315" y="4419"/>
                    <a:pt x="4653" y="4488"/>
                    <a:pt x="4985" y="4620"/>
                  </a:cubicBezTo>
                  <a:cubicBezTo>
                    <a:pt x="5623" y="4924"/>
                    <a:pt x="6201" y="5441"/>
                    <a:pt x="6566" y="6201"/>
                  </a:cubicBezTo>
                  <a:cubicBezTo>
                    <a:pt x="7386" y="7812"/>
                    <a:pt x="8450" y="9514"/>
                    <a:pt x="9271" y="11247"/>
                  </a:cubicBezTo>
                  <a:cubicBezTo>
                    <a:pt x="10061" y="13010"/>
                    <a:pt x="8329" y="14225"/>
                    <a:pt x="7143" y="16232"/>
                  </a:cubicBezTo>
                  <a:cubicBezTo>
                    <a:pt x="5958" y="18207"/>
                    <a:pt x="5471" y="20730"/>
                    <a:pt x="7903" y="23162"/>
                  </a:cubicBezTo>
                  <a:cubicBezTo>
                    <a:pt x="7910" y="23164"/>
                    <a:pt x="7917" y="23165"/>
                    <a:pt x="7924" y="23165"/>
                  </a:cubicBezTo>
                  <a:cubicBezTo>
                    <a:pt x="8018" y="23165"/>
                    <a:pt x="8148" y="22939"/>
                    <a:pt x="7782" y="21277"/>
                  </a:cubicBezTo>
                  <a:cubicBezTo>
                    <a:pt x="7460" y="19748"/>
                    <a:pt x="7753" y="19213"/>
                    <a:pt x="8098" y="19213"/>
                  </a:cubicBezTo>
                  <a:cubicBezTo>
                    <a:pt x="8144" y="19213"/>
                    <a:pt x="8191" y="19223"/>
                    <a:pt x="8237" y="19241"/>
                  </a:cubicBezTo>
                  <a:cubicBezTo>
                    <a:pt x="8359" y="19271"/>
                    <a:pt x="8481" y="19393"/>
                    <a:pt x="8541" y="19514"/>
                  </a:cubicBezTo>
                  <a:cubicBezTo>
                    <a:pt x="8937" y="20061"/>
                    <a:pt x="10730" y="24074"/>
                    <a:pt x="10335" y="24833"/>
                  </a:cubicBezTo>
                  <a:cubicBezTo>
                    <a:pt x="9970" y="25593"/>
                    <a:pt x="9149" y="28025"/>
                    <a:pt x="10456" y="28694"/>
                  </a:cubicBezTo>
                  <a:cubicBezTo>
                    <a:pt x="11733" y="29393"/>
                    <a:pt x="13070" y="31581"/>
                    <a:pt x="13405" y="33435"/>
                  </a:cubicBezTo>
                  <a:cubicBezTo>
                    <a:pt x="13344" y="33496"/>
                    <a:pt x="11824" y="34013"/>
                    <a:pt x="11520" y="35016"/>
                  </a:cubicBezTo>
                  <a:cubicBezTo>
                    <a:pt x="11216" y="35989"/>
                    <a:pt x="9271" y="38846"/>
                    <a:pt x="10456" y="40396"/>
                  </a:cubicBezTo>
                  <a:cubicBezTo>
                    <a:pt x="11642" y="41946"/>
                    <a:pt x="12250" y="41946"/>
                    <a:pt x="11186" y="43922"/>
                  </a:cubicBezTo>
                  <a:cubicBezTo>
                    <a:pt x="10152" y="45958"/>
                    <a:pt x="9666" y="49028"/>
                    <a:pt x="8511" y="49606"/>
                  </a:cubicBezTo>
                  <a:cubicBezTo>
                    <a:pt x="7386" y="50123"/>
                    <a:pt x="7569" y="49697"/>
                    <a:pt x="6535" y="51946"/>
                  </a:cubicBezTo>
                  <a:cubicBezTo>
                    <a:pt x="6505" y="52068"/>
                    <a:pt x="5623" y="53952"/>
                    <a:pt x="6353" y="54712"/>
                  </a:cubicBezTo>
                  <a:cubicBezTo>
                    <a:pt x="6930" y="55381"/>
                    <a:pt x="7934" y="56506"/>
                    <a:pt x="8693" y="56810"/>
                  </a:cubicBezTo>
                  <a:cubicBezTo>
                    <a:pt x="8777" y="56860"/>
                    <a:pt x="8861" y="56882"/>
                    <a:pt x="8939" y="56882"/>
                  </a:cubicBezTo>
                  <a:cubicBezTo>
                    <a:pt x="9004" y="56882"/>
                    <a:pt x="9064" y="56867"/>
                    <a:pt x="9119" y="56840"/>
                  </a:cubicBezTo>
                  <a:cubicBezTo>
                    <a:pt x="9757" y="56597"/>
                    <a:pt x="8085" y="54621"/>
                    <a:pt x="8997" y="53436"/>
                  </a:cubicBezTo>
                  <a:cubicBezTo>
                    <a:pt x="9909" y="52250"/>
                    <a:pt x="14073" y="51642"/>
                    <a:pt x="14621" y="50579"/>
                  </a:cubicBezTo>
                  <a:cubicBezTo>
                    <a:pt x="15198" y="49515"/>
                    <a:pt x="16292" y="48481"/>
                    <a:pt x="17660" y="48086"/>
                  </a:cubicBezTo>
                  <a:cubicBezTo>
                    <a:pt x="17801" y="48030"/>
                    <a:pt x="17930" y="48006"/>
                    <a:pt x="18045" y="48006"/>
                  </a:cubicBezTo>
                  <a:cubicBezTo>
                    <a:pt x="18177" y="48006"/>
                    <a:pt x="18292" y="48037"/>
                    <a:pt x="18390" y="48086"/>
                  </a:cubicBezTo>
                  <a:cubicBezTo>
                    <a:pt x="18542" y="48147"/>
                    <a:pt x="18663" y="48208"/>
                    <a:pt x="18785" y="48329"/>
                  </a:cubicBezTo>
                  <a:cubicBezTo>
                    <a:pt x="18846" y="48451"/>
                    <a:pt x="18967" y="48512"/>
                    <a:pt x="19119" y="48603"/>
                  </a:cubicBezTo>
                  <a:cubicBezTo>
                    <a:pt x="19175" y="48619"/>
                    <a:pt x="19236" y="48629"/>
                    <a:pt x="19303" y="48629"/>
                  </a:cubicBezTo>
                  <a:cubicBezTo>
                    <a:pt x="19491" y="48629"/>
                    <a:pt x="19734" y="48553"/>
                    <a:pt x="20092" y="48329"/>
                  </a:cubicBezTo>
                  <a:cubicBezTo>
                    <a:pt x="21551" y="47387"/>
                    <a:pt x="21216" y="45898"/>
                    <a:pt x="22645" y="44955"/>
                  </a:cubicBezTo>
                  <a:cubicBezTo>
                    <a:pt x="24134" y="43983"/>
                    <a:pt x="25077" y="44621"/>
                    <a:pt x="24742" y="42554"/>
                  </a:cubicBezTo>
                  <a:cubicBezTo>
                    <a:pt x="24438" y="40548"/>
                    <a:pt x="23101" y="38998"/>
                    <a:pt x="23253" y="38177"/>
                  </a:cubicBezTo>
                  <a:cubicBezTo>
                    <a:pt x="23405" y="37387"/>
                    <a:pt x="23101" y="36931"/>
                    <a:pt x="21004" y="36019"/>
                  </a:cubicBezTo>
                  <a:cubicBezTo>
                    <a:pt x="19210" y="35259"/>
                    <a:pt x="19666" y="34043"/>
                    <a:pt x="18116" y="33375"/>
                  </a:cubicBezTo>
                  <a:cubicBezTo>
                    <a:pt x="18086" y="33375"/>
                    <a:pt x="18055" y="33314"/>
                    <a:pt x="17994" y="33314"/>
                  </a:cubicBezTo>
                  <a:cubicBezTo>
                    <a:pt x="17751" y="33223"/>
                    <a:pt x="17387" y="33131"/>
                    <a:pt x="17022" y="33071"/>
                  </a:cubicBezTo>
                  <a:cubicBezTo>
                    <a:pt x="16687" y="32979"/>
                    <a:pt x="16323" y="32919"/>
                    <a:pt x="16080" y="32797"/>
                  </a:cubicBezTo>
                  <a:cubicBezTo>
                    <a:pt x="16019" y="32767"/>
                    <a:pt x="15958" y="32767"/>
                    <a:pt x="15928" y="32706"/>
                  </a:cubicBezTo>
                  <a:cubicBezTo>
                    <a:pt x="13952" y="31885"/>
                    <a:pt x="13648" y="30031"/>
                    <a:pt x="13587" y="28876"/>
                  </a:cubicBezTo>
                  <a:cubicBezTo>
                    <a:pt x="13587" y="27751"/>
                    <a:pt x="13192" y="27174"/>
                    <a:pt x="12493" y="26870"/>
                  </a:cubicBezTo>
                  <a:cubicBezTo>
                    <a:pt x="12432" y="26870"/>
                    <a:pt x="12341" y="26840"/>
                    <a:pt x="12219" y="26779"/>
                  </a:cubicBezTo>
                  <a:cubicBezTo>
                    <a:pt x="11617" y="26505"/>
                    <a:pt x="12173" y="24385"/>
                    <a:pt x="13487" y="24385"/>
                  </a:cubicBezTo>
                  <a:cubicBezTo>
                    <a:pt x="13633" y="24385"/>
                    <a:pt x="13788" y="24411"/>
                    <a:pt x="13952" y="24469"/>
                  </a:cubicBezTo>
                  <a:cubicBezTo>
                    <a:pt x="14560" y="24712"/>
                    <a:pt x="15046" y="25198"/>
                    <a:pt x="15472" y="25624"/>
                  </a:cubicBezTo>
                  <a:cubicBezTo>
                    <a:pt x="15867" y="26019"/>
                    <a:pt x="16232" y="26444"/>
                    <a:pt x="16535" y="26566"/>
                  </a:cubicBezTo>
                  <a:cubicBezTo>
                    <a:pt x="16576" y="26566"/>
                    <a:pt x="16630" y="26580"/>
                    <a:pt x="16680" y="26580"/>
                  </a:cubicBezTo>
                  <a:cubicBezTo>
                    <a:pt x="16704" y="26580"/>
                    <a:pt x="16728" y="26576"/>
                    <a:pt x="16748" y="26566"/>
                  </a:cubicBezTo>
                  <a:cubicBezTo>
                    <a:pt x="17356" y="26384"/>
                    <a:pt x="15654" y="25320"/>
                    <a:pt x="16687" y="24165"/>
                  </a:cubicBezTo>
                  <a:cubicBezTo>
                    <a:pt x="17721" y="23040"/>
                    <a:pt x="17508" y="23587"/>
                    <a:pt x="18815" y="22919"/>
                  </a:cubicBezTo>
                  <a:cubicBezTo>
                    <a:pt x="20092" y="22189"/>
                    <a:pt x="19089" y="22159"/>
                    <a:pt x="20183" y="21581"/>
                  </a:cubicBezTo>
                  <a:cubicBezTo>
                    <a:pt x="21277" y="21004"/>
                    <a:pt x="22037" y="20001"/>
                    <a:pt x="23435" y="19332"/>
                  </a:cubicBezTo>
                  <a:cubicBezTo>
                    <a:pt x="23577" y="19261"/>
                    <a:pt x="23712" y="19236"/>
                    <a:pt x="23840" y="19236"/>
                  </a:cubicBezTo>
                  <a:cubicBezTo>
                    <a:pt x="23987" y="19236"/>
                    <a:pt x="24126" y="19269"/>
                    <a:pt x="24256" y="19301"/>
                  </a:cubicBezTo>
                  <a:cubicBezTo>
                    <a:pt x="24469" y="19393"/>
                    <a:pt x="24621" y="19575"/>
                    <a:pt x="24803" y="19727"/>
                  </a:cubicBezTo>
                  <a:cubicBezTo>
                    <a:pt x="25016" y="19879"/>
                    <a:pt x="25168" y="20031"/>
                    <a:pt x="25381" y="20153"/>
                  </a:cubicBezTo>
                  <a:cubicBezTo>
                    <a:pt x="25458" y="20178"/>
                    <a:pt x="25541" y="20195"/>
                    <a:pt x="25631" y="20195"/>
                  </a:cubicBezTo>
                  <a:cubicBezTo>
                    <a:pt x="25857" y="20195"/>
                    <a:pt x="26127" y="20092"/>
                    <a:pt x="26475" y="19788"/>
                  </a:cubicBezTo>
                  <a:cubicBezTo>
                    <a:pt x="28055" y="18481"/>
                    <a:pt x="28603" y="16353"/>
                    <a:pt x="26779" y="15228"/>
                  </a:cubicBezTo>
                  <a:cubicBezTo>
                    <a:pt x="26019" y="14773"/>
                    <a:pt x="25350" y="14286"/>
                    <a:pt x="24651" y="14013"/>
                  </a:cubicBezTo>
                  <a:cubicBezTo>
                    <a:pt x="24621" y="13982"/>
                    <a:pt x="24560" y="13982"/>
                    <a:pt x="24499" y="13952"/>
                  </a:cubicBezTo>
                  <a:cubicBezTo>
                    <a:pt x="24176" y="13833"/>
                    <a:pt x="23869" y="13761"/>
                    <a:pt x="23579" y="13761"/>
                  </a:cubicBezTo>
                  <a:cubicBezTo>
                    <a:pt x="23051" y="13761"/>
                    <a:pt x="22582" y="14003"/>
                    <a:pt x="22189" y="14651"/>
                  </a:cubicBezTo>
                  <a:cubicBezTo>
                    <a:pt x="21532" y="15691"/>
                    <a:pt x="21023" y="16189"/>
                    <a:pt x="20618" y="16189"/>
                  </a:cubicBezTo>
                  <a:cubicBezTo>
                    <a:pt x="20573" y="16189"/>
                    <a:pt x="20529" y="16183"/>
                    <a:pt x="20487" y="16171"/>
                  </a:cubicBezTo>
                  <a:cubicBezTo>
                    <a:pt x="20244" y="16080"/>
                    <a:pt x="20092" y="15806"/>
                    <a:pt x="19940" y="15411"/>
                  </a:cubicBezTo>
                  <a:cubicBezTo>
                    <a:pt x="19484" y="14073"/>
                    <a:pt x="16535" y="11672"/>
                    <a:pt x="19150" y="10760"/>
                  </a:cubicBezTo>
                  <a:cubicBezTo>
                    <a:pt x="21764" y="9848"/>
                    <a:pt x="22584" y="10487"/>
                    <a:pt x="22189" y="8906"/>
                  </a:cubicBezTo>
                  <a:cubicBezTo>
                    <a:pt x="21885" y="7660"/>
                    <a:pt x="21460" y="6049"/>
                    <a:pt x="21216" y="5927"/>
                  </a:cubicBezTo>
                  <a:cubicBezTo>
                    <a:pt x="21207" y="5924"/>
                    <a:pt x="21198" y="5923"/>
                    <a:pt x="21189" y="5923"/>
                  </a:cubicBezTo>
                  <a:cubicBezTo>
                    <a:pt x="21113" y="5923"/>
                    <a:pt x="21058" y="6040"/>
                    <a:pt x="21004" y="6231"/>
                  </a:cubicBezTo>
                  <a:cubicBezTo>
                    <a:pt x="20851" y="7119"/>
                    <a:pt x="20614" y="8156"/>
                    <a:pt x="19762" y="8156"/>
                  </a:cubicBezTo>
                  <a:cubicBezTo>
                    <a:pt x="19594" y="8156"/>
                    <a:pt x="19401" y="8115"/>
                    <a:pt x="19180" y="8025"/>
                  </a:cubicBezTo>
                  <a:cubicBezTo>
                    <a:pt x="17873" y="7386"/>
                    <a:pt x="16019" y="6809"/>
                    <a:pt x="15684" y="5867"/>
                  </a:cubicBezTo>
                  <a:cubicBezTo>
                    <a:pt x="15380" y="4985"/>
                    <a:pt x="14681" y="3891"/>
                    <a:pt x="13800" y="3557"/>
                  </a:cubicBezTo>
                  <a:cubicBezTo>
                    <a:pt x="13557" y="3465"/>
                    <a:pt x="13253" y="3344"/>
                    <a:pt x="12766" y="3161"/>
                  </a:cubicBezTo>
                  <a:cubicBezTo>
                    <a:pt x="12736" y="3131"/>
                    <a:pt x="12645" y="3131"/>
                    <a:pt x="12584" y="3101"/>
                  </a:cubicBezTo>
                  <a:cubicBezTo>
                    <a:pt x="11939" y="2852"/>
                    <a:pt x="11233" y="2604"/>
                    <a:pt x="10830" y="2604"/>
                  </a:cubicBezTo>
                  <a:cubicBezTo>
                    <a:pt x="10739" y="2604"/>
                    <a:pt x="10664" y="2617"/>
                    <a:pt x="10608" y="2645"/>
                  </a:cubicBezTo>
                  <a:cubicBezTo>
                    <a:pt x="10245" y="2827"/>
                    <a:pt x="10068" y="3076"/>
                    <a:pt x="9709" y="3076"/>
                  </a:cubicBezTo>
                  <a:cubicBezTo>
                    <a:pt x="9589" y="3076"/>
                    <a:pt x="9447" y="3048"/>
                    <a:pt x="9271" y="2979"/>
                  </a:cubicBezTo>
                  <a:cubicBezTo>
                    <a:pt x="9241" y="2918"/>
                    <a:pt x="8602" y="2098"/>
                    <a:pt x="7569" y="760"/>
                  </a:cubicBezTo>
                  <a:cubicBezTo>
                    <a:pt x="7386" y="547"/>
                    <a:pt x="7113" y="274"/>
                    <a:pt x="68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6">
  <p:cSld name="CUSTOM_55"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69"/>
          <p:cNvSpPr/>
          <p:nvPr/>
        </p:nvSpPr>
        <p:spPr>
          <a:xfrm flipH="1" rot="288678">
            <a:off x="-1260167" y="932436"/>
            <a:ext cx="4658411" cy="476518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69"/>
          <p:cNvSpPr/>
          <p:nvPr/>
        </p:nvSpPr>
        <p:spPr>
          <a:xfrm>
            <a:off x="2133225" y="276648"/>
            <a:ext cx="1522302" cy="134279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0" name="Google Shape;1770;p69"/>
          <p:cNvGrpSpPr/>
          <p:nvPr/>
        </p:nvGrpSpPr>
        <p:grpSpPr>
          <a:xfrm>
            <a:off x="713218" y="2026831"/>
            <a:ext cx="2270935" cy="2260334"/>
            <a:chOff x="6762468" y="1386456"/>
            <a:chExt cx="2270935" cy="2260334"/>
          </a:xfrm>
        </p:grpSpPr>
        <p:sp>
          <p:nvSpPr>
            <p:cNvPr id="1771" name="Google Shape;1771;p69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69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69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69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69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69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69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69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69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69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69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69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69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69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69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69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69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69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69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69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69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69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69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69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69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69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69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69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69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69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69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69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69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7">
  <p:cSld name="CUSTOM_56"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70"/>
          <p:cNvSpPr/>
          <p:nvPr/>
        </p:nvSpPr>
        <p:spPr>
          <a:xfrm>
            <a:off x="4641450" y="534225"/>
            <a:ext cx="3513000" cy="403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06" name="Google Shape;1806;p70"/>
          <p:cNvSpPr/>
          <p:nvPr/>
        </p:nvSpPr>
        <p:spPr>
          <a:xfrm>
            <a:off x="7751050" y="3432419"/>
            <a:ext cx="764314" cy="674188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7" name="Google Shape;1807;p70"/>
          <p:cNvGrpSpPr/>
          <p:nvPr/>
        </p:nvGrpSpPr>
        <p:grpSpPr>
          <a:xfrm>
            <a:off x="-380995" y="-80449"/>
            <a:ext cx="2277317" cy="5304377"/>
            <a:chOff x="224725" y="566950"/>
            <a:chExt cx="1850875" cy="4311100"/>
          </a:xfrm>
        </p:grpSpPr>
        <p:sp>
          <p:nvSpPr>
            <p:cNvPr id="1808" name="Google Shape;1808;p70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70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70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70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70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70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70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70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70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70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70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70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70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70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70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70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70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70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70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70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70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70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70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70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2" name="Google Shape;1832;p70"/>
          <p:cNvSpPr/>
          <p:nvPr/>
        </p:nvSpPr>
        <p:spPr>
          <a:xfrm>
            <a:off x="2025295" y="640223"/>
            <a:ext cx="1915200" cy="191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3" name="Google Shape;1833;p70"/>
          <p:cNvGrpSpPr/>
          <p:nvPr/>
        </p:nvGrpSpPr>
        <p:grpSpPr>
          <a:xfrm>
            <a:off x="2794804" y="1419152"/>
            <a:ext cx="1830972" cy="1822411"/>
            <a:chOff x="2414491" y="671177"/>
            <a:chExt cx="1830972" cy="1822411"/>
          </a:xfrm>
        </p:grpSpPr>
        <p:sp>
          <p:nvSpPr>
            <p:cNvPr id="1834" name="Google Shape;1834;p7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7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7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7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7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7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7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7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7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7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7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7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7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7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7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7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7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7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7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7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7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7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7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7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7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7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7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7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7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7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7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7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7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7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/>
          <p:nvPr/>
        </p:nvSpPr>
        <p:spPr>
          <a:xfrm flipH="1" rot="-1855510">
            <a:off x="2277590" y="326956"/>
            <a:ext cx="4979106" cy="4104445"/>
          </a:xfrm>
          <a:custGeom>
            <a:rect b="b" l="l" r="r" t="t"/>
            <a:pathLst>
              <a:path extrusionOk="0" h="48836" w="59243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"/>
          <p:cNvSpPr/>
          <p:nvPr/>
        </p:nvSpPr>
        <p:spPr>
          <a:xfrm rot="-458900">
            <a:off x="-1050010" y="1201201"/>
            <a:ext cx="3369322" cy="3877052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"/>
          <p:cNvSpPr/>
          <p:nvPr/>
        </p:nvSpPr>
        <p:spPr>
          <a:xfrm flipH="1" rot="-5776221">
            <a:off x="5743624" y="-1186688"/>
            <a:ext cx="4752751" cy="4346457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"/>
          <p:cNvSpPr/>
          <p:nvPr/>
        </p:nvSpPr>
        <p:spPr>
          <a:xfrm flipH="1" rot="8329862">
            <a:off x="3226188" y="-1327516"/>
            <a:ext cx="2044712" cy="3486061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"/>
          <p:cNvSpPr/>
          <p:nvPr/>
        </p:nvSpPr>
        <p:spPr>
          <a:xfrm>
            <a:off x="7018450" y="3331851"/>
            <a:ext cx="1020984" cy="1333420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"/>
          <p:cNvSpPr txBox="1"/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8">
  <p:cSld name="CUSTOM_56_1"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71"/>
          <p:cNvSpPr/>
          <p:nvPr/>
        </p:nvSpPr>
        <p:spPr>
          <a:xfrm>
            <a:off x="4641450" y="534225"/>
            <a:ext cx="3513000" cy="403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70" name="Google Shape;1870;p71"/>
          <p:cNvSpPr/>
          <p:nvPr/>
        </p:nvSpPr>
        <p:spPr>
          <a:xfrm rot="10800000">
            <a:off x="-1183925" y="-623592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71"/>
          <p:cNvSpPr/>
          <p:nvPr/>
        </p:nvSpPr>
        <p:spPr>
          <a:xfrm>
            <a:off x="1860975" y="1631350"/>
            <a:ext cx="1758151" cy="2296225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71"/>
          <p:cNvSpPr/>
          <p:nvPr/>
        </p:nvSpPr>
        <p:spPr>
          <a:xfrm flipH="1" rot="-1848056">
            <a:off x="3421950" y="2383786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71"/>
          <p:cNvSpPr/>
          <p:nvPr/>
        </p:nvSpPr>
        <p:spPr>
          <a:xfrm rot="10800000">
            <a:off x="-892221" y="2755207"/>
            <a:ext cx="3210883" cy="3197570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9">
  <p:cSld name="CUSTOM_57"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72"/>
          <p:cNvSpPr/>
          <p:nvPr/>
        </p:nvSpPr>
        <p:spPr>
          <a:xfrm flipH="1">
            <a:off x="1008588" y="534225"/>
            <a:ext cx="3513000" cy="403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76" name="Google Shape;1876;p72"/>
          <p:cNvSpPr/>
          <p:nvPr/>
        </p:nvSpPr>
        <p:spPr>
          <a:xfrm flipH="1" rot="-5400000">
            <a:off x="5336828" y="109173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72"/>
          <p:cNvSpPr/>
          <p:nvPr/>
        </p:nvSpPr>
        <p:spPr>
          <a:xfrm flipH="1">
            <a:off x="3423660" y="3435644"/>
            <a:ext cx="1419128" cy="12517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8" name="Google Shape;1878;p72"/>
          <p:cNvGrpSpPr/>
          <p:nvPr/>
        </p:nvGrpSpPr>
        <p:grpSpPr>
          <a:xfrm flipH="1">
            <a:off x="4535411" y="548656"/>
            <a:ext cx="2270935" cy="2260334"/>
            <a:chOff x="6762468" y="1386456"/>
            <a:chExt cx="2270935" cy="2260334"/>
          </a:xfrm>
        </p:grpSpPr>
        <p:sp>
          <p:nvSpPr>
            <p:cNvPr id="1879" name="Google Shape;1879;p72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72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72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72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72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72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72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72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72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72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72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72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72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72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72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72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72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72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72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72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72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72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72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72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72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72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72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72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72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72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72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72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72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0">
  <p:cSld name="CUSTOM_58"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73"/>
          <p:cNvSpPr/>
          <p:nvPr/>
        </p:nvSpPr>
        <p:spPr>
          <a:xfrm flipH="1">
            <a:off x="1008588" y="534225"/>
            <a:ext cx="3513000" cy="403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14" name="Google Shape;1914;p73"/>
          <p:cNvSpPr/>
          <p:nvPr/>
        </p:nvSpPr>
        <p:spPr>
          <a:xfrm flipH="1" rot="-2266405">
            <a:off x="6427723" y="2503263"/>
            <a:ext cx="1938828" cy="330559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73"/>
          <p:cNvSpPr/>
          <p:nvPr/>
        </p:nvSpPr>
        <p:spPr>
          <a:xfrm>
            <a:off x="5666513" y="-1056875"/>
            <a:ext cx="3967449" cy="395099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73"/>
          <p:cNvSpPr/>
          <p:nvPr/>
        </p:nvSpPr>
        <p:spPr>
          <a:xfrm flipH="1">
            <a:off x="4993460" y="976475"/>
            <a:ext cx="1871779" cy="1796023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1">
  <p:cSld name="CUSTOM_59"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74"/>
          <p:cNvSpPr/>
          <p:nvPr/>
        </p:nvSpPr>
        <p:spPr>
          <a:xfrm flipH="1">
            <a:off x="1017188" y="539150"/>
            <a:ext cx="3513000" cy="403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919" name="Google Shape;1919;p74"/>
          <p:cNvGrpSpPr/>
          <p:nvPr/>
        </p:nvGrpSpPr>
        <p:grpSpPr>
          <a:xfrm flipH="1" rot="5400000">
            <a:off x="5410792" y="1327438"/>
            <a:ext cx="2277317" cy="5304377"/>
            <a:chOff x="224725" y="566950"/>
            <a:chExt cx="1850875" cy="4311100"/>
          </a:xfrm>
        </p:grpSpPr>
        <p:sp>
          <p:nvSpPr>
            <p:cNvPr id="1920" name="Google Shape;1920;p74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74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74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74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74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74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74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74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74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74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74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74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74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74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74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74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74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74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74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74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74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74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74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74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4" name="Google Shape;1944;p74"/>
          <p:cNvSpPr/>
          <p:nvPr/>
        </p:nvSpPr>
        <p:spPr>
          <a:xfrm flipH="1" rot="-3415034">
            <a:off x="5358889" y="52409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74"/>
          <p:cNvSpPr/>
          <p:nvPr/>
        </p:nvSpPr>
        <p:spPr>
          <a:xfrm flipH="1" rot="-1379372">
            <a:off x="5148635" y="1183665"/>
            <a:ext cx="1343009" cy="1754062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74"/>
          <p:cNvSpPr/>
          <p:nvPr/>
        </p:nvSpPr>
        <p:spPr>
          <a:xfrm flipH="1">
            <a:off x="794051" y="3667402"/>
            <a:ext cx="1062209" cy="93695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2">
  <p:cSld name="CUSTOM_60"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75"/>
          <p:cNvSpPr/>
          <p:nvPr/>
        </p:nvSpPr>
        <p:spPr>
          <a:xfrm flipH="1">
            <a:off x="1008588" y="534225"/>
            <a:ext cx="3513000" cy="403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49" name="Google Shape;1949;p75"/>
          <p:cNvSpPr/>
          <p:nvPr/>
        </p:nvSpPr>
        <p:spPr>
          <a:xfrm flipH="1" rot="-5096759">
            <a:off x="5974001" y="2294202"/>
            <a:ext cx="4913557" cy="3022954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75"/>
          <p:cNvSpPr/>
          <p:nvPr/>
        </p:nvSpPr>
        <p:spPr>
          <a:xfrm>
            <a:off x="4236525" y="3712869"/>
            <a:ext cx="764314" cy="674188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1" name="Google Shape;1951;p75"/>
          <p:cNvGrpSpPr/>
          <p:nvPr/>
        </p:nvGrpSpPr>
        <p:grpSpPr>
          <a:xfrm>
            <a:off x="6148229" y="1251727"/>
            <a:ext cx="1830972" cy="1822411"/>
            <a:chOff x="2414491" y="671177"/>
            <a:chExt cx="1830972" cy="1822411"/>
          </a:xfrm>
        </p:grpSpPr>
        <p:sp>
          <p:nvSpPr>
            <p:cNvPr id="1952" name="Google Shape;1952;p75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75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75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75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75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75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75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75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75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75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75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75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75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75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75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75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75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75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75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75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75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75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75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75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75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75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75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75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75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75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75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75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75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75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6" name="Google Shape;1986;p75"/>
          <p:cNvSpPr/>
          <p:nvPr/>
        </p:nvSpPr>
        <p:spPr>
          <a:xfrm rot="-4619829">
            <a:off x="5338279" y="-1392653"/>
            <a:ext cx="3210852" cy="3197538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>
            <a:off x="763275" y="799200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"/>
          <p:cNvSpPr/>
          <p:nvPr/>
        </p:nvSpPr>
        <p:spPr>
          <a:xfrm>
            <a:off x="6926300" y="-86950"/>
            <a:ext cx="4030804" cy="5999550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"/>
          <p:cNvSpPr/>
          <p:nvPr/>
        </p:nvSpPr>
        <p:spPr>
          <a:xfrm>
            <a:off x="112700" y="3113038"/>
            <a:ext cx="1938817" cy="3305577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2" name="Google Shape;162;p9"/>
          <p:cNvSpPr txBox="1"/>
          <p:nvPr>
            <p:ph idx="1" type="subTitle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553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 txBox="1"/>
          <p:nvPr>
            <p:ph type="title"/>
          </p:nvPr>
        </p:nvSpPr>
        <p:spPr>
          <a:xfrm>
            <a:off x="4184875" y="1473300"/>
            <a:ext cx="4245900" cy="21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166" name="Google Shape;166;p10"/>
          <p:cNvSpPr/>
          <p:nvPr/>
        </p:nvSpPr>
        <p:spPr>
          <a:xfrm flipH="1" rot="7018826">
            <a:off x="2857318" y="-764238"/>
            <a:ext cx="4267951" cy="26257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 flipH="1" rot="-8259636">
            <a:off x="4411264" y="3000624"/>
            <a:ext cx="3210911" cy="3197598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>
            <a:off x="2285225" y="3225607"/>
            <a:ext cx="1419128" cy="12517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31.xml"/><Relationship Id="rId75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74" Type="http://schemas.openxmlformats.org/officeDocument/2006/relationships/slideLayout" Target="../slideLayouts/slideLayout7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66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21.xml"/><Relationship Id="rId6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24.xml"/><Relationship Id="rId68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23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69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76"/>
          <p:cNvSpPr txBox="1"/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accent2"/>
                </a:solidFill>
              </a:rPr>
              <a:t>Рекомендательная система для музыкальный треков</a:t>
            </a:r>
            <a:r>
              <a:rPr lang="en" sz="4600">
                <a:solidFill>
                  <a:schemeClr val="accent2"/>
                </a:solidFill>
              </a:rPr>
              <a:t> </a:t>
            </a:r>
            <a:endParaRPr sz="4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85"/>
          <p:cNvSpPr txBox="1"/>
          <p:nvPr/>
        </p:nvSpPr>
        <p:spPr>
          <a:xfrm>
            <a:off x="2172525" y="1746300"/>
            <a:ext cx="55065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Спасибо за внимание! ❤️</a:t>
            </a:r>
            <a:endParaRPr sz="35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77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Описание задачи</a:t>
            </a:r>
            <a:endParaRPr/>
          </a:p>
        </p:txBody>
      </p:sp>
      <p:sp>
        <p:nvSpPr>
          <p:cNvPr id="1997" name="Google Shape;1997;p77"/>
          <p:cNvSpPr txBox="1"/>
          <p:nvPr>
            <p:ph idx="1" type="subTitle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В рамках проекта необходимо было реализовать сервис рекомендации музыкальных треков для новых пользователей с использование модели машинного обучения</a:t>
            </a:r>
            <a:endParaRPr/>
          </a:p>
        </p:txBody>
      </p:sp>
      <p:sp>
        <p:nvSpPr>
          <p:cNvPr id="1998" name="Google Shape;1998;p77"/>
          <p:cNvSpPr/>
          <p:nvPr/>
        </p:nvSpPr>
        <p:spPr>
          <a:xfrm>
            <a:off x="3881688" y="3991450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78"/>
          <p:cNvSpPr txBox="1"/>
          <p:nvPr/>
        </p:nvSpPr>
        <p:spPr>
          <a:xfrm flipH="1">
            <a:off x="1038888" y="528875"/>
            <a:ext cx="345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Состав команды</a:t>
            </a:r>
            <a:endParaRPr b="1" sz="220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004" name="Google Shape;2004;p78"/>
          <p:cNvSpPr txBox="1"/>
          <p:nvPr/>
        </p:nvSpPr>
        <p:spPr>
          <a:xfrm flipH="1">
            <a:off x="1127988" y="1052075"/>
            <a:ext cx="3274200" cy="2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</a:pPr>
            <a:r>
              <a:rPr lang="en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Симоненков Алексей</a:t>
            </a:r>
            <a:endParaRPr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</a:pPr>
            <a:r>
              <a:rPr lang="en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Махаммаджонов Суннатилла</a:t>
            </a:r>
            <a:endParaRPr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Куратор:</a:t>
            </a:r>
            <a:endParaRPr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</a:pPr>
            <a:r>
              <a:rPr lang="en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Овчинников Вячеслав</a:t>
            </a:r>
            <a:endParaRPr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Распределение ролей:</a:t>
            </a:r>
            <a:endParaRPr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</a:br>
            <a:r>
              <a:rPr lang="en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Симоненков Алексей - EDA, разработка модели</a:t>
            </a:r>
            <a:endParaRPr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Махаммаджонов Суннатилла - разработка сервиса бота</a:t>
            </a:r>
            <a:endParaRPr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Овчинников Вячеслав - грамотная и своевременная поддержка :)</a:t>
            </a:r>
            <a:endParaRPr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79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Источник данных</a:t>
            </a:r>
            <a:endParaRPr/>
          </a:p>
        </p:txBody>
      </p:sp>
      <p:sp>
        <p:nvSpPr>
          <p:cNvPr id="2010" name="Google Shape;2010;p79"/>
          <p:cNvSpPr txBox="1"/>
          <p:nvPr>
            <p:ph idx="1" type="subTitle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Данные были взяты из готового датасета музыкальных произведений и предпочтений пользователя на сайте Kaggle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Данные представлены в двух таблицах: с описанием характеристик треков и активностью пользователей</a:t>
            </a:r>
            <a:endParaRPr/>
          </a:p>
        </p:txBody>
      </p:sp>
      <p:grpSp>
        <p:nvGrpSpPr>
          <p:cNvPr id="2011" name="Google Shape;2011;p79"/>
          <p:cNvGrpSpPr/>
          <p:nvPr/>
        </p:nvGrpSpPr>
        <p:grpSpPr>
          <a:xfrm>
            <a:off x="4772757" y="1412318"/>
            <a:ext cx="3265149" cy="2624234"/>
            <a:chOff x="1917372" y="1288466"/>
            <a:chExt cx="2993079" cy="2405568"/>
          </a:xfrm>
        </p:grpSpPr>
        <p:sp>
          <p:nvSpPr>
            <p:cNvPr id="2012" name="Google Shape;2012;p79"/>
            <p:cNvSpPr/>
            <p:nvPr/>
          </p:nvSpPr>
          <p:spPr>
            <a:xfrm>
              <a:off x="2962748" y="2186357"/>
              <a:ext cx="902196" cy="1507677"/>
            </a:xfrm>
            <a:custGeom>
              <a:rect b="b" l="l" r="r" t="t"/>
              <a:pathLst>
                <a:path extrusionOk="0" h="92453" w="55324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rgbClr val="D8D8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79"/>
            <p:cNvSpPr/>
            <p:nvPr/>
          </p:nvSpPr>
          <p:spPr>
            <a:xfrm>
              <a:off x="2962748" y="2186357"/>
              <a:ext cx="902196" cy="1507677"/>
            </a:xfrm>
            <a:custGeom>
              <a:rect b="b" l="l" r="r" t="t"/>
              <a:pathLst>
                <a:path extrusionOk="0" h="92453" w="55324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79"/>
            <p:cNvSpPr/>
            <p:nvPr/>
          </p:nvSpPr>
          <p:spPr>
            <a:xfrm>
              <a:off x="1917372" y="1288466"/>
              <a:ext cx="2993079" cy="1995402"/>
            </a:xfrm>
            <a:custGeom>
              <a:rect b="b" l="l" r="r" t="t"/>
              <a:pathLst>
                <a:path extrusionOk="0" h="122361" w="183540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79"/>
            <p:cNvSpPr/>
            <p:nvPr/>
          </p:nvSpPr>
          <p:spPr>
            <a:xfrm>
              <a:off x="2017076" y="1388251"/>
              <a:ext cx="2793524" cy="1485466"/>
            </a:xfrm>
            <a:custGeom>
              <a:rect b="b" l="l" r="r" t="t"/>
              <a:pathLst>
                <a:path extrusionOk="0" h="91091" w="171303">
                  <a:moveTo>
                    <a:pt x="0" y="1"/>
                  </a:moveTo>
                  <a:lnTo>
                    <a:pt x="0" y="91090"/>
                  </a:lnTo>
                  <a:lnTo>
                    <a:pt x="171303" y="91090"/>
                  </a:lnTo>
                  <a:lnTo>
                    <a:pt x="1713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79"/>
            <p:cNvSpPr/>
            <p:nvPr/>
          </p:nvSpPr>
          <p:spPr>
            <a:xfrm>
              <a:off x="1917372" y="2984544"/>
              <a:ext cx="2993079" cy="299324"/>
            </a:xfrm>
            <a:custGeom>
              <a:rect b="b" l="l" r="r" t="t"/>
              <a:pathLst>
                <a:path extrusionOk="0" h="18355" w="183540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79"/>
            <p:cNvSpPr/>
            <p:nvPr/>
          </p:nvSpPr>
          <p:spPr>
            <a:xfrm>
              <a:off x="3120490" y="3283851"/>
              <a:ext cx="586711" cy="78276"/>
            </a:xfrm>
            <a:custGeom>
              <a:rect b="b" l="l" r="r" t="t"/>
              <a:pathLst>
                <a:path extrusionOk="0" h="4800" w="35978">
                  <a:moveTo>
                    <a:pt x="334" y="1"/>
                  </a:moveTo>
                  <a:lnTo>
                    <a:pt x="1" y="4800"/>
                  </a:lnTo>
                  <a:lnTo>
                    <a:pt x="35978" y="4800"/>
                  </a:lnTo>
                  <a:lnTo>
                    <a:pt x="35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18" name="Google Shape;201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500" y="1533075"/>
            <a:ext cx="3060152" cy="179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9" name="Google Shape;2019;p79"/>
          <p:cNvSpPr txBox="1"/>
          <p:nvPr/>
        </p:nvSpPr>
        <p:spPr>
          <a:xfrm>
            <a:off x="4772750" y="4091225"/>
            <a:ext cx="34926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https://www.kaggle.com/datasets/undefinenull/million-song-dataset-spotify-lastfm</a:t>
            </a:r>
            <a:endParaRPr sz="10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p80"/>
          <p:cNvSpPr/>
          <p:nvPr/>
        </p:nvSpPr>
        <p:spPr>
          <a:xfrm>
            <a:off x="452175" y="1403550"/>
            <a:ext cx="5613600" cy="283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8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Краткий результат EDA</a:t>
            </a:r>
            <a:endParaRPr/>
          </a:p>
        </p:txBody>
      </p:sp>
      <p:sp>
        <p:nvSpPr>
          <p:cNvPr id="2026" name="Google Shape;2026;p80"/>
          <p:cNvSpPr txBox="1"/>
          <p:nvPr>
            <p:ph idx="1" type="subTitle"/>
          </p:nvPr>
        </p:nvSpPr>
        <p:spPr>
          <a:xfrm>
            <a:off x="897675" y="1577850"/>
            <a:ext cx="4809300" cy="24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/>
              <a:t>В целом, все данные представлены корректно - без шумов и большого количества пропущенных значений.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/>
              <a:t>Пустые значения оказались в колонке, определяющей жанр композиции, поэтому было принято решение определить жанр, основываясь на перечне тегов трека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7" name="Google Shape;2027;p80"/>
          <p:cNvGrpSpPr/>
          <p:nvPr/>
        </p:nvGrpSpPr>
        <p:grpSpPr>
          <a:xfrm flipH="1" rot="10800000">
            <a:off x="4776891" y="3572332"/>
            <a:ext cx="1696762" cy="1688828"/>
            <a:chOff x="2414491" y="671177"/>
            <a:chExt cx="1830972" cy="1822411"/>
          </a:xfrm>
        </p:grpSpPr>
        <p:sp>
          <p:nvSpPr>
            <p:cNvPr id="2028" name="Google Shape;2028;p8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8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8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8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8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8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8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8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8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8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8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8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8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8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8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8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8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8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8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8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8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8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8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8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8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8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8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8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8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8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8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8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8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8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8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Описание модели</a:t>
            </a:r>
            <a:endParaRPr/>
          </a:p>
        </p:txBody>
      </p:sp>
      <p:sp>
        <p:nvSpPr>
          <p:cNvPr id="2067" name="Google Shape;2067;p81"/>
          <p:cNvSpPr txBox="1"/>
          <p:nvPr>
            <p:ph idx="1" type="subTitle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основу модели легла коллаборативная фильтрация с применением SVD.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Мы составили разреженную матрицу предпочтений пользователей, где столбец - это трек, а строка - id пользователя.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После применения сингулярного разложения формируем скрытые факторы</a:t>
            </a:r>
            <a:r>
              <a:rPr lang="en"/>
              <a:t>, лежащие в основе предпочтений пользователей и характеристик треков.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Полученные рекомендации формируются на основе предпочтений пользователей со схожими прослушиваниями.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8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Метрики</a:t>
            </a:r>
            <a:endParaRPr/>
          </a:p>
        </p:txBody>
      </p:sp>
      <p:sp>
        <p:nvSpPr>
          <p:cNvPr id="2073" name="Google Shape;2073;p82"/>
          <p:cNvSpPr txBox="1"/>
          <p:nvPr>
            <p:ph idx="1" type="subTitle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качестве основной метрики была выбрана метрика MAP@K, так как она учитывает как ранг релевантных рекомендаций, так и их количество, что делает ее особенно полезной для сценариев, где порядок рекомендаций имеет значение.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В качестве K было взято значение 10.</a:t>
            </a:r>
            <a:br>
              <a:rPr lang="en"/>
            </a:br>
            <a:br>
              <a:rPr lang="en"/>
            </a:br>
            <a:r>
              <a:rPr lang="en"/>
              <a:t>Таким образом, модель показало результат 0.024, что непозволительно мало, но этот показатель будет улучшаться в последующий итерациях разарботки проекта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83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Сервис</a:t>
            </a:r>
            <a:endParaRPr/>
          </a:p>
        </p:txBody>
      </p:sp>
      <p:sp>
        <p:nvSpPr>
          <p:cNvPr id="2079" name="Google Shape;2079;p83"/>
          <p:cNvSpPr txBox="1"/>
          <p:nvPr>
            <p:ph idx="1" type="subTitle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 основе модели был разработан телеграм бот с использованием библиотеки aiogram, предлагающий новому пользователю перечислить его любимые композиции и на их основе предложить 10 подходящих треков. </a:t>
            </a:r>
            <a:endParaRPr/>
          </a:p>
        </p:txBody>
      </p:sp>
      <p:grpSp>
        <p:nvGrpSpPr>
          <p:cNvPr id="2080" name="Google Shape;2080;p83"/>
          <p:cNvGrpSpPr/>
          <p:nvPr/>
        </p:nvGrpSpPr>
        <p:grpSpPr>
          <a:xfrm>
            <a:off x="5379202" y="1285726"/>
            <a:ext cx="1603706" cy="2957944"/>
            <a:chOff x="4089139" y="3416366"/>
            <a:chExt cx="446516" cy="927342"/>
          </a:xfrm>
        </p:grpSpPr>
        <p:sp>
          <p:nvSpPr>
            <p:cNvPr id="2081" name="Google Shape;2081;p83"/>
            <p:cNvSpPr/>
            <p:nvPr/>
          </p:nvSpPr>
          <p:spPr>
            <a:xfrm>
              <a:off x="4089139" y="3416366"/>
              <a:ext cx="446516" cy="927342"/>
            </a:xfrm>
            <a:custGeom>
              <a:rect b="b" l="l" r="r" t="t"/>
              <a:pathLst>
                <a:path extrusionOk="0" h="56866" w="27381">
                  <a:moveTo>
                    <a:pt x="2107" y="1"/>
                  </a:moveTo>
                  <a:cubicBezTo>
                    <a:pt x="944" y="1"/>
                    <a:pt x="1" y="945"/>
                    <a:pt x="1" y="2107"/>
                  </a:cubicBezTo>
                  <a:lnTo>
                    <a:pt x="1" y="54761"/>
                  </a:lnTo>
                  <a:cubicBezTo>
                    <a:pt x="1" y="55923"/>
                    <a:pt x="944" y="56866"/>
                    <a:pt x="2107" y="56866"/>
                  </a:cubicBezTo>
                  <a:lnTo>
                    <a:pt x="25274" y="56866"/>
                  </a:lnTo>
                  <a:cubicBezTo>
                    <a:pt x="26437" y="56866"/>
                    <a:pt x="27379" y="55923"/>
                    <a:pt x="27381" y="54761"/>
                  </a:cubicBezTo>
                  <a:lnTo>
                    <a:pt x="27381" y="2107"/>
                  </a:lnTo>
                  <a:cubicBezTo>
                    <a:pt x="27381" y="945"/>
                    <a:pt x="26437" y="1"/>
                    <a:pt x="252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83"/>
            <p:cNvSpPr/>
            <p:nvPr/>
          </p:nvSpPr>
          <p:spPr>
            <a:xfrm>
              <a:off x="4276676" y="4241884"/>
              <a:ext cx="68883" cy="66257"/>
            </a:xfrm>
            <a:custGeom>
              <a:rect b="b" l="l" r="r" t="t"/>
              <a:pathLst>
                <a:path extrusionOk="0" h="4063" w="4224">
                  <a:moveTo>
                    <a:pt x="2194" y="0"/>
                  </a:moveTo>
                  <a:cubicBezTo>
                    <a:pt x="2193" y="0"/>
                    <a:pt x="2192" y="0"/>
                    <a:pt x="2191" y="0"/>
                  </a:cubicBezTo>
                  <a:cubicBezTo>
                    <a:pt x="1370" y="0"/>
                    <a:pt x="628" y="495"/>
                    <a:pt x="314" y="1254"/>
                  </a:cubicBezTo>
                  <a:cubicBezTo>
                    <a:pt x="0" y="2013"/>
                    <a:pt x="174" y="2887"/>
                    <a:pt x="755" y="3467"/>
                  </a:cubicBezTo>
                  <a:cubicBezTo>
                    <a:pt x="1143" y="3856"/>
                    <a:pt x="1663" y="4062"/>
                    <a:pt x="2192" y="4062"/>
                  </a:cubicBezTo>
                  <a:cubicBezTo>
                    <a:pt x="2454" y="4062"/>
                    <a:pt x="2717" y="4012"/>
                    <a:pt x="2968" y="3908"/>
                  </a:cubicBezTo>
                  <a:cubicBezTo>
                    <a:pt x="3728" y="3594"/>
                    <a:pt x="4222" y="2854"/>
                    <a:pt x="4223" y="2032"/>
                  </a:cubicBezTo>
                  <a:cubicBezTo>
                    <a:pt x="4223" y="911"/>
                    <a:pt x="3315" y="0"/>
                    <a:pt x="2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83"/>
            <p:cNvSpPr/>
            <p:nvPr/>
          </p:nvSpPr>
          <p:spPr>
            <a:xfrm>
              <a:off x="4267087" y="3493843"/>
              <a:ext cx="90637" cy="16813"/>
            </a:xfrm>
            <a:custGeom>
              <a:rect b="b" l="l" r="r" t="t"/>
              <a:pathLst>
                <a:path extrusionOk="0" h="1031" w="5558">
                  <a:moveTo>
                    <a:pt x="515" y="0"/>
                  </a:moveTo>
                  <a:cubicBezTo>
                    <a:pt x="231" y="0"/>
                    <a:pt x="0" y="231"/>
                    <a:pt x="0" y="515"/>
                  </a:cubicBezTo>
                  <a:cubicBezTo>
                    <a:pt x="0" y="799"/>
                    <a:pt x="231" y="1030"/>
                    <a:pt x="515" y="1030"/>
                  </a:cubicBezTo>
                  <a:lnTo>
                    <a:pt x="5044" y="1030"/>
                  </a:lnTo>
                  <a:cubicBezTo>
                    <a:pt x="5326" y="1030"/>
                    <a:pt x="5557" y="799"/>
                    <a:pt x="5557" y="515"/>
                  </a:cubicBezTo>
                  <a:cubicBezTo>
                    <a:pt x="5557" y="231"/>
                    <a:pt x="5326" y="0"/>
                    <a:pt x="5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83"/>
            <p:cNvSpPr/>
            <p:nvPr/>
          </p:nvSpPr>
          <p:spPr>
            <a:xfrm>
              <a:off x="4301496" y="3457787"/>
              <a:ext cx="21020" cy="20221"/>
            </a:xfrm>
            <a:custGeom>
              <a:rect b="b" l="l" r="r" t="t"/>
              <a:pathLst>
                <a:path extrusionOk="0" h="1240" w="1289">
                  <a:moveTo>
                    <a:pt x="669" y="0"/>
                  </a:moveTo>
                  <a:cubicBezTo>
                    <a:pt x="419" y="0"/>
                    <a:pt x="193" y="152"/>
                    <a:pt x="98" y="383"/>
                  </a:cubicBezTo>
                  <a:cubicBezTo>
                    <a:pt x="1" y="615"/>
                    <a:pt x="55" y="882"/>
                    <a:pt x="232" y="1059"/>
                  </a:cubicBezTo>
                  <a:cubicBezTo>
                    <a:pt x="350" y="1177"/>
                    <a:pt x="509" y="1239"/>
                    <a:pt x="671" y="1239"/>
                  </a:cubicBezTo>
                  <a:cubicBezTo>
                    <a:pt x="750" y="1239"/>
                    <a:pt x="830" y="1224"/>
                    <a:pt x="906" y="1193"/>
                  </a:cubicBezTo>
                  <a:cubicBezTo>
                    <a:pt x="1138" y="1096"/>
                    <a:pt x="1289" y="871"/>
                    <a:pt x="1289" y="620"/>
                  </a:cubicBezTo>
                  <a:cubicBezTo>
                    <a:pt x="1289" y="279"/>
                    <a:pt x="1012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85" name="Google Shape;208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351" y="1419051"/>
            <a:ext cx="1319399" cy="2691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84"/>
          <p:cNvSpPr/>
          <p:nvPr/>
        </p:nvSpPr>
        <p:spPr>
          <a:xfrm>
            <a:off x="452175" y="1403550"/>
            <a:ext cx="5613600" cy="283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8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Планы</a:t>
            </a:r>
            <a:endParaRPr/>
          </a:p>
        </p:txBody>
      </p:sp>
      <p:sp>
        <p:nvSpPr>
          <p:cNvPr id="2092" name="Google Shape;2092;p84"/>
          <p:cNvSpPr txBox="1"/>
          <p:nvPr>
            <p:ph idx="1" type="subTitle"/>
          </p:nvPr>
        </p:nvSpPr>
        <p:spPr>
          <a:xfrm>
            <a:off x="897675" y="1577850"/>
            <a:ext cx="4809300" cy="24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дальнейшем сервис потерпит ряд модернизаций и улучшений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Улучшение модели рекомендаций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Развертывание сервиса в облаке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Расширение функционала бота (учет предпочтений новых пользователей, изменение рекомендаций на основании треков, которые им понравились)</a:t>
            </a:r>
            <a:endParaRPr/>
          </a:p>
        </p:txBody>
      </p:sp>
      <p:grpSp>
        <p:nvGrpSpPr>
          <p:cNvPr id="2093" name="Google Shape;2093;p84"/>
          <p:cNvGrpSpPr/>
          <p:nvPr/>
        </p:nvGrpSpPr>
        <p:grpSpPr>
          <a:xfrm flipH="1" rot="10800000">
            <a:off x="4776891" y="3572332"/>
            <a:ext cx="1696762" cy="1688828"/>
            <a:chOff x="2414491" y="671177"/>
            <a:chExt cx="1830972" cy="1822411"/>
          </a:xfrm>
        </p:grpSpPr>
        <p:sp>
          <p:nvSpPr>
            <p:cNvPr id="2094" name="Google Shape;2094;p8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8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8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8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8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8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8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8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8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8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8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8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8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8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8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8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8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8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8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8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8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8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8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8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8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8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8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8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8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8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8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8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8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8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