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68" r:id="rId9"/>
    <p:sldId id="276" r:id="rId10"/>
    <p:sldId id="279" r:id="rId11"/>
    <p:sldId id="277" r:id="rId12"/>
    <p:sldId id="278" r:id="rId13"/>
    <p:sldId id="280" r:id="rId14"/>
    <p:sldId id="281" r:id="rId15"/>
    <p:sldId id="282" r:id="rId16"/>
    <p:sldId id="283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6659-2B76-4145-8267-9D62EDB63182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2130-31B4-430B-9383-5780E815F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11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6659-2B76-4145-8267-9D62EDB63182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2130-31B4-430B-9383-5780E815F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54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6659-2B76-4145-8267-9D62EDB63182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2130-31B4-430B-9383-5780E815F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05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6659-2B76-4145-8267-9D62EDB63182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2130-31B4-430B-9383-5780E815F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76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6659-2B76-4145-8267-9D62EDB63182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2130-31B4-430B-9383-5780E815F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7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6659-2B76-4145-8267-9D62EDB63182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2130-31B4-430B-9383-5780E815F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30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6659-2B76-4145-8267-9D62EDB63182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2130-31B4-430B-9383-5780E815F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96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6659-2B76-4145-8267-9D62EDB63182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2130-31B4-430B-9383-5780E815F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1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6659-2B76-4145-8267-9D62EDB63182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2130-31B4-430B-9383-5780E815F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5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6659-2B76-4145-8267-9D62EDB63182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2130-31B4-430B-9383-5780E815F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21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36659-2B76-4145-8267-9D62EDB63182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2130-31B4-430B-9383-5780E815F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81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36659-2B76-4145-8267-9D62EDB63182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C2130-31B4-430B-9383-5780E815F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88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47A97-0B65-5D5E-654F-19E53E27C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Сортировка двоичным деревом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CB891F-1065-E95C-8A79-18C6AFCB8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F29B3-C0A5-59F0-4D92-F0F0D45AF7C2}"/>
              </a:ext>
            </a:extLst>
          </p:cNvPr>
          <p:cNvSpPr txBox="1"/>
          <p:nvPr/>
        </p:nvSpPr>
        <p:spPr>
          <a:xfrm>
            <a:off x="5507115" y="5584055"/>
            <a:ext cx="34725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100" dirty="0"/>
              <a:t>Выполнил Лазарев Антон</a:t>
            </a:r>
            <a:br>
              <a:rPr lang="ru-RU" sz="2100" dirty="0"/>
            </a:br>
            <a:r>
              <a:rPr lang="ru-RU" sz="2100" dirty="0"/>
              <a:t>Группа ИКБО-70-23</a:t>
            </a:r>
          </a:p>
          <a:p>
            <a:pPr algn="r"/>
            <a:r>
              <a:rPr lang="ru-RU" sz="2100" dirty="0"/>
              <a:t>РТУ МИРЭА</a:t>
            </a:r>
          </a:p>
        </p:txBody>
      </p:sp>
    </p:spTree>
    <p:extLst>
      <p:ext uri="{BB962C8B-B14F-4D97-AF65-F5344CB8AC3E}">
        <p14:creationId xmlns:p14="http://schemas.microsoft.com/office/powerpoint/2010/main" val="416513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9E168BB6-B6CA-7A2A-5C2D-AD27A2261801}"/>
              </a:ext>
            </a:extLst>
          </p:cNvPr>
          <p:cNvSpPr/>
          <p:nvPr/>
        </p:nvSpPr>
        <p:spPr>
          <a:xfrm>
            <a:off x="3799642" y="275210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15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9797969D-DF45-2688-D134-A2ED4E1916D8}"/>
              </a:ext>
            </a:extLst>
          </p:cNvPr>
          <p:cNvSpPr/>
          <p:nvPr/>
        </p:nvSpPr>
        <p:spPr>
          <a:xfrm>
            <a:off x="5243004" y="1345850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20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06AEFF07-908D-DA66-60FB-7DBFB11DAD4A}"/>
              </a:ext>
            </a:extLst>
          </p:cNvPr>
          <p:cNvCxnSpPr>
            <a:stCxn id="6" idx="5"/>
            <a:endCxn id="2" idx="1"/>
          </p:cNvCxnSpPr>
          <p:nvPr/>
        </p:nvCxnSpPr>
        <p:spPr>
          <a:xfrm>
            <a:off x="4534666" y="911725"/>
            <a:ext cx="834448" cy="5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8EE87DF8-ED62-C6D8-4A50-2E0A6CD58E3A}"/>
              </a:ext>
            </a:extLst>
          </p:cNvPr>
          <p:cNvSpPr/>
          <p:nvPr/>
        </p:nvSpPr>
        <p:spPr>
          <a:xfrm>
            <a:off x="2200393" y="1345850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7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CA278A2-FC21-3A36-E868-2EFF94C1F320}"/>
              </a:ext>
            </a:extLst>
          </p:cNvPr>
          <p:cNvCxnSpPr>
            <a:stCxn id="6" idx="3"/>
            <a:endCxn id="3" idx="7"/>
          </p:cNvCxnSpPr>
          <p:nvPr/>
        </p:nvCxnSpPr>
        <p:spPr>
          <a:xfrm flipH="1">
            <a:off x="2935417" y="911725"/>
            <a:ext cx="990335" cy="5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7E6A1E0E-E8EE-87A9-0974-D947E314A02B}"/>
              </a:ext>
            </a:extLst>
          </p:cNvPr>
          <p:cNvSpPr/>
          <p:nvPr/>
        </p:nvSpPr>
        <p:spPr>
          <a:xfrm>
            <a:off x="3369075" y="2836417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9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2EB2652-2A5A-80BA-F7CB-28AD470139F5}"/>
              </a:ext>
            </a:extLst>
          </p:cNvPr>
          <p:cNvCxnSpPr>
            <a:stCxn id="3" idx="5"/>
            <a:endCxn id="5" idx="0"/>
          </p:cNvCxnSpPr>
          <p:nvPr/>
        </p:nvCxnSpPr>
        <p:spPr>
          <a:xfrm>
            <a:off x="2935417" y="1982365"/>
            <a:ext cx="864225" cy="85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674815EB-D09B-8DD2-9A9F-FFF43B01F4B2}"/>
              </a:ext>
            </a:extLst>
          </p:cNvPr>
          <p:cNvSpPr/>
          <p:nvPr/>
        </p:nvSpPr>
        <p:spPr>
          <a:xfrm>
            <a:off x="1960487" y="4624384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8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E479D68-C3E8-C250-CFCF-DE64AD438FE6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2391054" y="3582141"/>
            <a:ext cx="1408588" cy="104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ADDDE5EA-436E-68FA-9F44-CDA9A63578F5}"/>
              </a:ext>
            </a:extLst>
          </p:cNvPr>
          <p:cNvSpPr/>
          <p:nvPr/>
        </p:nvSpPr>
        <p:spPr>
          <a:xfrm>
            <a:off x="6341616" y="2836417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20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11DEBD9-0DEC-D639-F70F-A504D0B0C3FC}"/>
              </a:ext>
            </a:extLst>
          </p:cNvPr>
          <p:cNvSpPr/>
          <p:nvPr/>
        </p:nvSpPr>
        <p:spPr>
          <a:xfrm>
            <a:off x="4821315" y="4624384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10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B678C7A-9A22-D278-24DD-823834FBAB71}"/>
              </a:ext>
            </a:extLst>
          </p:cNvPr>
          <p:cNvCxnSpPr>
            <a:stCxn id="5" idx="4"/>
            <a:endCxn id="13" idx="0"/>
          </p:cNvCxnSpPr>
          <p:nvPr/>
        </p:nvCxnSpPr>
        <p:spPr>
          <a:xfrm>
            <a:off x="3799642" y="3582141"/>
            <a:ext cx="1452240" cy="104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52BDA10-32A3-8872-B962-BE4CB04B17EF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5673571" y="2091574"/>
            <a:ext cx="1098612" cy="74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0C9625-45D1-2965-3937-58433DCD9D24}"/>
              </a:ext>
            </a:extLst>
          </p:cNvPr>
          <p:cNvSpPr txBox="1"/>
          <p:nvPr/>
        </p:nvSpPr>
        <p:spPr>
          <a:xfrm>
            <a:off x="523781" y="5770485"/>
            <a:ext cx="8167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7 8</a:t>
            </a:r>
          </a:p>
        </p:txBody>
      </p:sp>
    </p:spTree>
    <p:extLst>
      <p:ext uri="{BB962C8B-B14F-4D97-AF65-F5344CB8AC3E}">
        <p14:creationId xmlns:p14="http://schemas.microsoft.com/office/powerpoint/2010/main" val="371713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9E168BB6-B6CA-7A2A-5C2D-AD27A2261801}"/>
              </a:ext>
            </a:extLst>
          </p:cNvPr>
          <p:cNvSpPr/>
          <p:nvPr/>
        </p:nvSpPr>
        <p:spPr>
          <a:xfrm>
            <a:off x="3799642" y="275210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15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9797969D-DF45-2688-D134-A2ED4E1916D8}"/>
              </a:ext>
            </a:extLst>
          </p:cNvPr>
          <p:cNvSpPr/>
          <p:nvPr/>
        </p:nvSpPr>
        <p:spPr>
          <a:xfrm>
            <a:off x="5243004" y="1345850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20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06AEFF07-908D-DA66-60FB-7DBFB11DAD4A}"/>
              </a:ext>
            </a:extLst>
          </p:cNvPr>
          <p:cNvCxnSpPr>
            <a:stCxn id="6" idx="5"/>
            <a:endCxn id="2" idx="1"/>
          </p:cNvCxnSpPr>
          <p:nvPr/>
        </p:nvCxnSpPr>
        <p:spPr>
          <a:xfrm>
            <a:off x="4534666" y="911725"/>
            <a:ext cx="834448" cy="5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8EE87DF8-ED62-C6D8-4A50-2E0A6CD58E3A}"/>
              </a:ext>
            </a:extLst>
          </p:cNvPr>
          <p:cNvSpPr/>
          <p:nvPr/>
        </p:nvSpPr>
        <p:spPr>
          <a:xfrm>
            <a:off x="2200393" y="1345850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7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CA278A2-FC21-3A36-E868-2EFF94C1F320}"/>
              </a:ext>
            </a:extLst>
          </p:cNvPr>
          <p:cNvCxnSpPr>
            <a:stCxn id="6" idx="3"/>
            <a:endCxn id="3" idx="7"/>
          </p:cNvCxnSpPr>
          <p:nvPr/>
        </p:nvCxnSpPr>
        <p:spPr>
          <a:xfrm flipH="1">
            <a:off x="2935417" y="911725"/>
            <a:ext cx="990335" cy="5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7E6A1E0E-E8EE-87A9-0974-D947E314A02B}"/>
              </a:ext>
            </a:extLst>
          </p:cNvPr>
          <p:cNvSpPr/>
          <p:nvPr/>
        </p:nvSpPr>
        <p:spPr>
          <a:xfrm>
            <a:off x="3369075" y="2836417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9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2EB2652-2A5A-80BA-F7CB-28AD470139F5}"/>
              </a:ext>
            </a:extLst>
          </p:cNvPr>
          <p:cNvCxnSpPr>
            <a:stCxn id="3" idx="5"/>
            <a:endCxn id="5" idx="0"/>
          </p:cNvCxnSpPr>
          <p:nvPr/>
        </p:nvCxnSpPr>
        <p:spPr>
          <a:xfrm>
            <a:off x="2935417" y="1982365"/>
            <a:ext cx="864225" cy="85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674815EB-D09B-8DD2-9A9F-FFF43B01F4B2}"/>
              </a:ext>
            </a:extLst>
          </p:cNvPr>
          <p:cNvSpPr/>
          <p:nvPr/>
        </p:nvSpPr>
        <p:spPr>
          <a:xfrm>
            <a:off x="1960487" y="4624384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8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E479D68-C3E8-C250-CFCF-DE64AD438FE6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2391054" y="3582141"/>
            <a:ext cx="1408588" cy="104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ADDDE5EA-436E-68FA-9F44-CDA9A63578F5}"/>
              </a:ext>
            </a:extLst>
          </p:cNvPr>
          <p:cNvSpPr/>
          <p:nvPr/>
        </p:nvSpPr>
        <p:spPr>
          <a:xfrm>
            <a:off x="6341616" y="2836417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20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11DEBD9-0DEC-D639-F70F-A504D0B0C3FC}"/>
              </a:ext>
            </a:extLst>
          </p:cNvPr>
          <p:cNvSpPr/>
          <p:nvPr/>
        </p:nvSpPr>
        <p:spPr>
          <a:xfrm>
            <a:off x="4821315" y="4624384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10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B678C7A-9A22-D278-24DD-823834FBAB71}"/>
              </a:ext>
            </a:extLst>
          </p:cNvPr>
          <p:cNvCxnSpPr>
            <a:stCxn id="5" idx="4"/>
            <a:endCxn id="13" idx="0"/>
          </p:cNvCxnSpPr>
          <p:nvPr/>
        </p:nvCxnSpPr>
        <p:spPr>
          <a:xfrm>
            <a:off x="3799642" y="3582141"/>
            <a:ext cx="1452240" cy="104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52BDA10-32A3-8872-B962-BE4CB04B17EF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5673571" y="2091574"/>
            <a:ext cx="1098612" cy="74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0C9625-45D1-2965-3937-58433DCD9D24}"/>
              </a:ext>
            </a:extLst>
          </p:cNvPr>
          <p:cNvSpPr txBox="1"/>
          <p:nvPr/>
        </p:nvSpPr>
        <p:spPr>
          <a:xfrm>
            <a:off x="523781" y="5770485"/>
            <a:ext cx="8167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7 8 9</a:t>
            </a:r>
          </a:p>
        </p:txBody>
      </p:sp>
    </p:spTree>
    <p:extLst>
      <p:ext uri="{BB962C8B-B14F-4D97-AF65-F5344CB8AC3E}">
        <p14:creationId xmlns:p14="http://schemas.microsoft.com/office/powerpoint/2010/main" val="104682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9E168BB6-B6CA-7A2A-5C2D-AD27A2261801}"/>
              </a:ext>
            </a:extLst>
          </p:cNvPr>
          <p:cNvSpPr/>
          <p:nvPr/>
        </p:nvSpPr>
        <p:spPr>
          <a:xfrm>
            <a:off x="3799642" y="275210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15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9797969D-DF45-2688-D134-A2ED4E1916D8}"/>
              </a:ext>
            </a:extLst>
          </p:cNvPr>
          <p:cNvSpPr/>
          <p:nvPr/>
        </p:nvSpPr>
        <p:spPr>
          <a:xfrm>
            <a:off x="5243004" y="1345850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20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06AEFF07-908D-DA66-60FB-7DBFB11DAD4A}"/>
              </a:ext>
            </a:extLst>
          </p:cNvPr>
          <p:cNvCxnSpPr>
            <a:stCxn id="6" idx="5"/>
            <a:endCxn id="2" idx="1"/>
          </p:cNvCxnSpPr>
          <p:nvPr/>
        </p:nvCxnSpPr>
        <p:spPr>
          <a:xfrm>
            <a:off x="4534666" y="911725"/>
            <a:ext cx="834448" cy="5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8EE87DF8-ED62-C6D8-4A50-2E0A6CD58E3A}"/>
              </a:ext>
            </a:extLst>
          </p:cNvPr>
          <p:cNvSpPr/>
          <p:nvPr/>
        </p:nvSpPr>
        <p:spPr>
          <a:xfrm>
            <a:off x="2200393" y="1345850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7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CA278A2-FC21-3A36-E868-2EFF94C1F320}"/>
              </a:ext>
            </a:extLst>
          </p:cNvPr>
          <p:cNvCxnSpPr>
            <a:stCxn id="6" idx="3"/>
            <a:endCxn id="3" idx="7"/>
          </p:cNvCxnSpPr>
          <p:nvPr/>
        </p:nvCxnSpPr>
        <p:spPr>
          <a:xfrm flipH="1">
            <a:off x="2935417" y="911725"/>
            <a:ext cx="990335" cy="5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7E6A1E0E-E8EE-87A9-0974-D947E314A02B}"/>
              </a:ext>
            </a:extLst>
          </p:cNvPr>
          <p:cNvSpPr/>
          <p:nvPr/>
        </p:nvSpPr>
        <p:spPr>
          <a:xfrm>
            <a:off x="3369075" y="2836417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9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2EB2652-2A5A-80BA-F7CB-28AD470139F5}"/>
              </a:ext>
            </a:extLst>
          </p:cNvPr>
          <p:cNvCxnSpPr>
            <a:stCxn id="3" idx="5"/>
            <a:endCxn id="5" idx="0"/>
          </p:cNvCxnSpPr>
          <p:nvPr/>
        </p:nvCxnSpPr>
        <p:spPr>
          <a:xfrm>
            <a:off x="2935417" y="1982365"/>
            <a:ext cx="864225" cy="85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674815EB-D09B-8DD2-9A9F-FFF43B01F4B2}"/>
              </a:ext>
            </a:extLst>
          </p:cNvPr>
          <p:cNvSpPr/>
          <p:nvPr/>
        </p:nvSpPr>
        <p:spPr>
          <a:xfrm>
            <a:off x="1960487" y="4624384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8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E479D68-C3E8-C250-CFCF-DE64AD438FE6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2391054" y="3582141"/>
            <a:ext cx="1408588" cy="104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ADDDE5EA-436E-68FA-9F44-CDA9A63578F5}"/>
              </a:ext>
            </a:extLst>
          </p:cNvPr>
          <p:cNvSpPr/>
          <p:nvPr/>
        </p:nvSpPr>
        <p:spPr>
          <a:xfrm>
            <a:off x="6341616" y="2836417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20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11DEBD9-0DEC-D639-F70F-A504D0B0C3FC}"/>
              </a:ext>
            </a:extLst>
          </p:cNvPr>
          <p:cNvSpPr/>
          <p:nvPr/>
        </p:nvSpPr>
        <p:spPr>
          <a:xfrm>
            <a:off x="4821315" y="4624384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10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B678C7A-9A22-D278-24DD-823834FBAB71}"/>
              </a:ext>
            </a:extLst>
          </p:cNvPr>
          <p:cNvCxnSpPr>
            <a:stCxn id="5" idx="4"/>
            <a:endCxn id="13" idx="0"/>
          </p:cNvCxnSpPr>
          <p:nvPr/>
        </p:nvCxnSpPr>
        <p:spPr>
          <a:xfrm>
            <a:off x="3799642" y="3582141"/>
            <a:ext cx="1452240" cy="104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52BDA10-32A3-8872-B962-BE4CB04B17EF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5673571" y="2091574"/>
            <a:ext cx="1098612" cy="74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0C9625-45D1-2965-3937-58433DCD9D24}"/>
              </a:ext>
            </a:extLst>
          </p:cNvPr>
          <p:cNvSpPr txBox="1"/>
          <p:nvPr/>
        </p:nvSpPr>
        <p:spPr>
          <a:xfrm>
            <a:off x="523781" y="5770485"/>
            <a:ext cx="8167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7 8 9 10</a:t>
            </a:r>
          </a:p>
        </p:txBody>
      </p:sp>
    </p:spTree>
    <p:extLst>
      <p:ext uri="{BB962C8B-B14F-4D97-AF65-F5344CB8AC3E}">
        <p14:creationId xmlns:p14="http://schemas.microsoft.com/office/powerpoint/2010/main" val="335072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9E168BB6-B6CA-7A2A-5C2D-AD27A2261801}"/>
              </a:ext>
            </a:extLst>
          </p:cNvPr>
          <p:cNvSpPr/>
          <p:nvPr/>
        </p:nvSpPr>
        <p:spPr>
          <a:xfrm>
            <a:off x="3799642" y="275210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15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9797969D-DF45-2688-D134-A2ED4E1916D8}"/>
              </a:ext>
            </a:extLst>
          </p:cNvPr>
          <p:cNvSpPr/>
          <p:nvPr/>
        </p:nvSpPr>
        <p:spPr>
          <a:xfrm>
            <a:off x="5243004" y="1345850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20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06AEFF07-908D-DA66-60FB-7DBFB11DAD4A}"/>
              </a:ext>
            </a:extLst>
          </p:cNvPr>
          <p:cNvCxnSpPr>
            <a:stCxn id="6" idx="5"/>
            <a:endCxn id="2" idx="1"/>
          </p:cNvCxnSpPr>
          <p:nvPr/>
        </p:nvCxnSpPr>
        <p:spPr>
          <a:xfrm>
            <a:off x="4534666" y="911725"/>
            <a:ext cx="834448" cy="5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8EE87DF8-ED62-C6D8-4A50-2E0A6CD58E3A}"/>
              </a:ext>
            </a:extLst>
          </p:cNvPr>
          <p:cNvSpPr/>
          <p:nvPr/>
        </p:nvSpPr>
        <p:spPr>
          <a:xfrm>
            <a:off x="2200393" y="1345850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7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CA278A2-FC21-3A36-E868-2EFF94C1F320}"/>
              </a:ext>
            </a:extLst>
          </p:cNvPr>
          <p:cNvCxnSpPr>
            <a:stCxn id="6" idx="3"/>
            <a:endCxn id="3" idx="7"/>
          </p:cNvCxnSpPr>
          <p:nvPr/>
        </p:nvCxnSpPr>
        <p:spPr>
          <a:xfrm flipH="1">
            <a:off x="2935417" y="911725"/>
            <a:ext cx="990335" cy="5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7E6A1E0E-E8EE-87A9-0974-D947E314A02B}"/>
              </a:ext>
            </a:extLst>
          </p:cNvPr>
          <p:cNvSpPr/>
          <p:nvPr/>
        </p:nvSpPr>
        <p:spPr>
          <a:xfrm>
            <a:off x="3369075" y="2836417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9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2EB2652-2A5A-80BA-F7CB-28AD470139F5}"/>
              </a:ext>
            </a:extLst>
          </p:cNvPr>
          <p:cNvCxnSpPr>
            <a:stCxn id="3" idx="5"/>
            <a:endCxn id="5" idx="0"/>
          </p:cNvCxnSpPr>
          <p:nvPr/>
        </p:nvCxnSpPr>
        <p:spPr>
          <a:xfrm>
            <a:off x="2935417" y="1982365"/>
            <a:ext cx="864225" cy="85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674815EB-D09B-8DD2-9A9F-FFF43B01F4B2}"/>
              </a:ext>
            </a:extLst>
          </p:cNvPr>
          <p:cNvSpPr/>
          <p:nvPr/>
        </p:nvSpPr>
        <p:spPr>
          <a:xfrm>
            <a:off x="1960487" y="4624384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8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E479D68-C3E8-C250-CFCF-DE64AD438FE6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2391054" y="3582141"/>
            <a:ext cx="1408588" cy="104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ADDDE5EA-436E-68FA-9F44-CDA9A63578F5}"/>
              </a:ext>
            </a:extLst>
          </p:cNvPr>
          <p:cNvSpPr/>
          <p:nvPr/>
        </p:nvSpPr>
        <p:spPr>
          <a:xfrm>
            <a:off x="6341616" y="2836417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20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11DEBD9-0DEC-D639-F70F-A504D0B0C3FC}"/>
              </a:ext>
            </a:extLst>
          </p:cNvPr>
          <p:cNvSpPr/>
          <p:nvPr/>
        </p:nvSpPr>
        <p:spPr>
          <a:xfrm>
            <a:off x="4821315" y="4624384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10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B678C7A-9A22-D278-24DD-823834FBAB71}"/>
              </a:ext>
            </a:extLst>
          </p:cNvPr>
          <p:cNvCxnSpPr>
            <a:stCxn id="5" idx="4"/>
            <a:endCxn id="13" idx="0"/>
          </p:cNvCxnSpPr>
          <p:nvPr/>
        </p:nvCxnSpPr>
        <p:spPr>
          <a:xfrm>
            <a:off x="3799642" y="3582141"/>
            <a:ext cx="1452240" cy="104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52BDA10-32A3-8872-B962-BE4CB04B17EF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5673571" y="2091574"/>
            <a:ext cx="1098612" cy="74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0C9625-45D1-2965-3937-58433DCD9D24}"/>
              </a:ext>
            </a:extLst>
          </p:cNvPr>
          <p:cNvSpPr txBox="1"/>
          <p:nvPr/>
        </p:nvSpPr>
        <p:spPr>
          <a:xfrm>
            <a:off x="523781" y="5770485"/>
            <a:ext cx="8167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7 8 9 10 15</a:t>
            </a:r>
          </a:p>
        </p:txBody>
      </p:sp>
    </p:spTree>
    <p:extLst>
      <p:ext uri="{BB962C8B-B14F-4D97-AF65-F5344CB8AC3E}">
        <p14:creationId xmlns:p14="http://schemas.microsoft.com/office/powerpoint/2010/main" val="64513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9E168BB6-B6CA-7A2A-5C2D-AD27A2261801}"/>
              </a:ext>
            </a:extLst>
          </p:cNvPr>
          <p:cNvSpPr/>
          <p:nvPr/>
        </p:nvSpPr>
        <p:spPr>
          <a:xfrm>
            <a:off x="3799642" y="275210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15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9797969D-DF45-2688-D134-A2ED4E1916D8}"/>
              </a:ext>
            </a:extLst>
          </p:cNvPr>
          <p:cNvSpPr/>
          <p:nvPr/>
        </p:nvSpPr>
        <p:spPr>
          <a:xfrm>
            <a:off x="5243004" y="1345850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20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06AEFF07-908D-DA66-60FB-7DBFB11DAD4A}"/>
              </a:ext>
            </a:extLst>
          </p:cNvPr>
          <p:cNvCxnSpPr>
            <a:stCxn id="6" idx="5"/>
            <a:endCxn id="2" idx="1"/>
          </p:cNvCxnSpPr>
          <p:nvPr/>
        </p:nvCxnSpPr>
        <p:spPr>
          <a:xfrm>
            <a:off x="4534666" y="911725"/>
            <a:ext cx="834448" cy="5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8EE87DF8-ED62-C6D8-4A50-2E0A6CD58E3A}"/>
              </a:ext>
            </a:extLst>
          </p:cNvPr>
          <p:cNvSpPr/>
          <p:nvPr/>
        </p:nvSpPr>
        <p:spPr>
          <a:xfrm>
            <a:off x="2200393" y="1345850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7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CA278A2-FC21-3A36-E868-2EFF94C1F320}"/>
              </a:ext>
            </a:extLst>
          </p:cNvPr>
          <p:cNvCxnSpPr>
            <a:stCxn id="6" idx="3"/>
            <a:endCxn id="3" idx="7"/>
          </p:cNvCxnSpPr>
          <p:nvPr/>
        </p:nvCxnSpPr>
        <p:spPr>
          <a:xfrm flipH="1">
            <a:off x="2935417" y="911725"/>
            <a:ext cx="990335" cy="5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7E6A1E0E-E8EE-87A9-0974-D947E314A02B}"/>
              </a:ext>
            </a:extLst>
          </p:cNvPr>
          <p:cNvSpPr/>
          <p:nvPr/>
        </p:nvSpPr>
        <p:spPr>
          <a:xfrm>
            <a:off x="3369075" y="2836417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9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2EB2652-2A5A-80BA-F7CB-28AD470139F5}"/>
              </a:ext>
            </a:extLst>
          </p:cNvPr>
          <p:cNvCxnSpPr>
            <a:stCxn id="3" idx="5"/>
            <a:endCxn id="5" idx="0"/>
          </p:cNvCxnSpPr>
          <p:nvPr/>
        </p:nvCxnSpPr>
        <p:spPr>
          <a:xfrm>
            <a:off x="2935417" y="1982365"/>
            <a:ext cx="864225" cy="85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674815EB-D09B-8DD2-9A9F-FFF43B01F4B2}"/>
              </a:ext>
            </a:extLst>
          </p:cNvPr>
          <p:cNvSpPr/>
          <p:nvPr/>
        </p:nvSpPr>
        <p:spPr>
          <a:xfrm>
            <a:off x="1960487" y="4624384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8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E479D68-C3E8-C250-CFCF-DE64AD438FE6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2391054" y="3582141"/>
            <a:ext cx="1408588" cy="104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ADDDE5EA-436E-68FA-9F44-CDA9A63578F5}"/>
              </a:ext>
            </a:extLst>
          </p:cNvPr>
          <p:cNvSpPr/>
          <p:nvPr/>
        </p:nvSpPr>
        <p:spPr>
          <a:xfrm>
            <a:off x="6341616" y="2836417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20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11DEBD9-0DEC-D639-F70F-A504D0B0C3FC}"/>
              </a:ext>
            </a:extLst>
          </p:cNvPr>
          <p:cNvSpPr/>
          <p:nvPr/>
        </p:nvSpPr>
        <p:spPr>
          <a:xfrm>
            <a:off x="4821315" y="4624384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10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B678C7A-9A22-D278-24DD-823834FBAB71}"/>
              </a:ext>
            </a:extLst>
          </p:cNvPr>
          <p:cNvCxnSpPr>
            <a:stCxn id="5" idx="4"/>
            <a:endCxn id="13" idx="0"/>
          </p:cNvCxnSpPr>
          <p:nvPr/>
        </p:nvCxnSpPr>
        <p:spPr>
          <a:xfrm>
            <a:off x="3799642" y="3582141"/>
            <a:ext cx="1452240" cy="104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52BDA10-32A3-8872-B962-BE4CB04B17EF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5673571" y="2091574"/>
            <a:ext cx="1098612" cy="74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0C9625-45D1-2965-3937-58433DCD9D24}"/>
              </a:ext>
            </a:extLst>
          </p:cNvPr>
          <p:cNvSpPr txBox="1"/>
          <p:nvPr/>
        </p:nvSpPr>
        <p:spPr>
          <a:xfrm>
            <a:off x="523781" y="5770485"/>
            <a:ext cx="8167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7 8 9 10 15 20</a:t>
            </a:r>
          </a:p>
        </p:txBody>
      </p:sp>
    </p:spTree>
    <p:extLst>
      <p:ext uri="{BB962C8B-B14F-4D97-AF65-F5344CB8AC3E}">
        <p14:creationId xmlns:p14="http://schemas.microsoft.com/office/powerpoint/2010/main" val="334466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9E168BB6-B6CA-7A2A-5C2D-AD27A2261801}"/>
              </a:ext>
            </a:extLst>
          </p:cNvPr>
          <p:cNvSpPr/>
          <p:nvPr/>
        </p:nvSpPr>
        <p:spPr>
          <a:xfrm>
            <a:off x="3799642" y="275210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15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9797969D-DF45-2688-D134-A2ED4E1916D8}"/>
              </a:ext>
            </a:extLst>
          </p:cNvPr>
          <p:cNvSpPr/>
          <p:nvPr/>
        </p:nvSpPr>
        <p:spPr>
          <a:xfrm>
            <a:off x="5243004" y="1345850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20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06AEFF07-908D-DA66-60FB-7DBFB11DAD4A}"/>
              </a:ext>
            </a:extLst>
          </p:cNvPr>
          <p:cNvCxnSpPr>
            <a:stCxn id="6" idx="5"/>
            <a:endCxn id="2" idx="1"/>
          </p:cNvCxnSpPr>
          <p:nvPr/>
        </p:nvCxnSpPr>
        <p:spPr>
          <a:xfrm>
            <a:off x="4534666" y="911725"/>
            <a:ext cx="834448" cy="5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8EE87DF8-ED62-C6D8-4A50-2E0A6CD58E3A}"/>
              </a:ext>
            </a:extLst>
          </p:cNvPr>
          <p:cNvSpPr/>
          <p:nvPr/>
        </p:nvSpPr>
        <p:spPr>
          <a:xfrm>
            <a:off x="2200393" y="1345850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7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CA278A2-FC21-3A36-E868-2EFF94C1F320}"/>
              </a:ext>
            </a:extLst>
          </p:cNvPr>
          <p:cNvCxnSpPr>
            <a:stCxn id="6" idx="3"/>
            <a:endCxn id="3" idx="7"/>
          </p:cNvCxnSpPr>
          <p:nvPr/>
        </p:nvCxnSpPr>
        <p:spPr>
          <a:xfrm flipH="1">
            <a:off x="2935417" y="911725"/>
            <a:ext cx="990335" cy="5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7E6A1E0E-E8EE-87A9-0974-D947E314A02B}"/>
              </a:ext>
            </a:extLst>
          </p:cNvPr>
          <p:cNvSpPr/>
          <p:nvPr/>
        </p:nvSpPr>
        <p:spPr>
          <a:xfrm>
            <a:off x="3369075" y="2836417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9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2EB2652-2A5A-80BA-F7CB-28AD470139F5}"/>
              </a:ext>
            </a:extLst>
          </p:cNvPr>
          <p:cNvCxnSpPr>
            <a:stCxn id="3" idx="5"/>
            <a:endCxn id="5" idx="0"/>
          </p:cNvCxnSpPr>
          <p:nvPr/>
        </p:nvCxnSpPr>
        <p:spPr>
          <a:xfrm>
            <a:off x="2935417" y="1982365"/>
            <a:ext cx="864225" cy="85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674815EB-D09B-8DD2-9A9F-FFF43B01F4B2}"/>
              </a:ext>
            </a:extLst>
          </p:cNvPr>
          <p:cNvSpPr/>
          <p:nvPr/>
        </p:nvSpPr>
        <p:spPr>
          <a:xfrm>
            <a:off x="1960487" y="4624384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8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E479D68-C3E8-C250-CFCF-DE64AD438FE6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2391054" y="3582141"/>
            <a:ext cx="1408588" cy="104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ADDDE5EA-436E-68FA-9F44-CDA9A63578F5}"/>
              </a:ext>
            </a:extLst>
          </p:cNvPr>
          <p:cNvSpPr/>
          <p:nvPr/>
        </p:nvSpPr>
        <p:spPr>
          <a:xfrm>
            <a:off x="6341616" y="2836417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20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11DEBD9-0DEC-D639-F70F-A504D0B0C3FC}"/>
              </a:ext>
            </a:extLst>
          </p:cNvPr>
          <p:cNvSpPr/>
          <p:nvPr/>
        </p:nvSpPr>
        <p:spPr>
          <a:xfrm>
            <a:off x="4821315" y="4624384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10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B678C7A-9A22-D278-24DD-823834FBAB71}"/>
              </a:ext>
            </a:extLst>
          </p:cNvPr>
          <p:cNvCxnSpPr>
            <a:stCxn id="5" idx="4"/>
            <a:endCxn id="13" idx="0"/>
          </p:cNvCxnSpPr>
          <p:nvPr/>
        </p:nvCxnSpPr>
        <p:spPr>
          <a:xfrm>
            <a:off x="3799642" y="3582141"/>
            <a:ext cx="1452240" cy="104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52BDA10-32A3-8872-B962-BE4CB04B17EF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5673571" y="2091574"/>
            <a:ext cx="1098612" cy="74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0C9625-45D1-2965-3937-58433DCD9D24}"/>
              </a:ext>
            </a:extLst>
          </p:cNvPr>
          <p:cNvSpPr txBox="1"/>
          <p:nvPr/>
        </p:nvSpPr>
        <p:spPr>
          <a:xfrm>
            <a:off x="523781" y="5770485"/>
            <a:ext cx="8167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7 8 9 10 15 20 20</a:t>
            </a:r>
          </a:p>
        </p:txBody>
      </p:sp>
    </p:spTree>
    <p:extLst>
      <p:ext uri="{BB962C8B-B14F-4D97-AF65-F5344CB8AC3E}">
        <p14:creationId xmlns:p14="http://schemas.microsoft.com/office/powerpoint/2010/main" val="298430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D85447-F9A4-25EA-1F84-8AEBCA3F0C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92963"/>
                <a:ext cx="7886700" cy="588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Плюсы:</a:t>
                </a:r>
              </a:p>
              <a:p>
                <a:r>
                  <a:rPr lang="ru-RU" dirty="0"/>
                  <a:t>Скорость </a:t>
                </a:r>
                <a:r>
                  <a:rPr lang="en-US" dirty="0"/>
                  <a:t>O(n * log N)</a:t>
                </a:r>
                <a:endParaRPr lang="ru-RU" dirty="0"/>
              </a:p>
              <a:p>
                <a:r>
                  <a:rPr lang="ru-RU" dirty="0"/>
                  <a:t>Возможность добавления и удаления элементов в любой момент за О</a:t>
                </a:r>
                <a:r>
                  <a:rPr lang="en-US" dirty="0"/>
                  <a:t>(log N)</a:t>
                </a:r>
                <a:endParaRPr lang="ru-RU" dirty="0"/>
              </a:p>
              <a:p>
                <a:r>
                  <a:rPr lang="ru-RU" dirty="0"/>
                  <a:t>Скорость поиска в дереве </a:t>
                </a:r>
                <a:r>
                  <a:rPr lang="en-US" dirty="0"/>
                  <a:t>O(log N)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Минусы:</a:t>
                </a:r>
              </a:p>
              <a:p>
                <a:r>
                  <a:rPr lang="ru-RU" dirty="0"/>
                  <a:t>В худшем случае скорость добавления элемента О(</a:t>
                </a:r>
                <a:r>
                  <a:rPr lang="en-US" dirty="0"/>
                  <a:t>N)</a:t>
                </a:r>
                <a:r>
                  <a:rPr lang="ru-RU" dirty="0"/>
                  <a:t>, что дает скорость сортировки О(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i="1" dirty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ru-RU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Большие затраты памяти: помимо значения элемента необходимо хранить ссылки на левый и правый элемент (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+16 </a:t>
                </a:r>
                <a:r>
                  <a:rPr lang="ru-RU" dirty="0">
                    <a:latin typeface="Arial" panose="020B0604020202020204" pitchFamily="34" charset="0"/>
                    <a:cs typeface="Arial" panose="020B0604020202020204" pitchFamily="34" charset="0"/>
                  </a:rPr>
                  <a:t>байт к каждому элементу)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AD85447-F9A4-25EA-1F84-8AEBCA3F0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92963"/>
                <a:ext cx="7886700" cy="5884000"/>
              </a:xfrm>
              <a:blipFill>
                <a:blip r:embed="rId2"/>
                <a:stretch>
                  <a:fillRect l="-1546" t="-1658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568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195EA-7E1B-E3F8-E4A1-2FBF2631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7B6590-748A-6111-4EF3-F9462A92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4BE27D-457F-1D61-F501-E4EB4C75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261"/>
            <a:ext cx="9144000" cy="579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9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9E168BB6-B6CA-7A2A-5C2D-AD27A2261801}"/>
              </a:ext>
            </a:extLst>
          </p:cNvPr>
          <p:cNvSpPr/>
          <p:nvPr/>
        </p:nvSpPr>
        <p:spPr>
          <a:xfrm>
            <a:off x="3790765" y="532662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8941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9E168BB6-B6CA-7A2A-5C2D-AD27A2261801}"/>
              </a:ext>
            </a:extLst>
          </p:cNvPr>
          <p:cNvSpPr/>
          <p:nvPr/>
        </p:nvSpPr>
        <p:spPr>
          <a:xfrm>
            <a:off x="3790765" y="532662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15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8EE87DF8-ED62-C6D8-4A50-2E0A6CD58E3A}"/>
              </a:ext>
            </a:extLst>
          </p:cNvPr>
          <p:cNvSpPr/>
          <p:nvPr/>
        </p:nvSpPr>
        <p:spPr>
          <a:xfrm>
            <a:off x="2191516" y="1603302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7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CA278A2-FC21-3A36-E868-2EFF94C1F320}"/>
              </a:ext>
            </a:extLst>
          </p:cNvPr>
          <p:cNvCxnSpPr>
            <a:stCxn id="6" idx="3"/>
            <a:endCxn id="3" idx="7"/>
          </p:cNvCxnSpPr>
          <p:nvPr/>
        </p:nvCxnSpPr>
        <p:spPr>
          <a:xfrm flipH="1">
            <a:off x="2926540" y="1169177"/>
            <a:ext cx="990335" cy="5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37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9E168BB6-B6CA-7A2A-5C2D-AD27A2261801}"/>
              </a:ext>
            </a:extLst>
          </p:cNvPr>
          <p:cNvSpPr/>
          <p:nvPr/>
        </p:nvSpPr>
        <p:spPr>
          <a:xfrm>
            <a:off x="3790765" y="532662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15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8EE87DF8-ED62-C6D8-4A50-2E0A6CD58E3A}"/>
              </a:ext>
            </a:extLst>
          </p:cNvPr>
          <p:cNvSpPr/>
          <p:nvPr/>
        </p:nvSpPr>
        <p:spPr>
          <a:xfrm>
            <a:off x="2191516" y="1603302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7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CA278A2-FC21-3A36-E868-2EFF94C1F320}"/>
              </a:ext>
            </a:extLst>
          </p:cNvPr>
          <p:cNvCxnSpPr>
            <a:stCxn id="6" idx="3"/>
            <a:endCxn id="3" idx="7"/>
          </p:cNvCxnSpPr>
          <p:nvPr/>
        </p:nvCxnSpPr>
        <p:spPr>
          <a:xfrm flipH="1">
            <a:off x="2926540" y="1169177"/>
            <a:ext cx="990335" cy="5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7E6A1E0E-E8EE-87A9-0974-D947E314A02B}"/>
              </a:ext>
            </a:extLst>
          </p:cNvPr>
          <p:cNvSpPr/>
          <p:nvPr/>
        </p:nvSpPr>
        <p:spPr>
          <a:xfrm>
            <a:off x="3360198" y="3093869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9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2EB2652-2A5A-80BA-F7CB-28AD470139F5}"/>
              </a:ext>
            </a:extLst>
          </p:cNvPr>
          <p:cNvCxnSpPr>
            <a:stCxn id="3" idx="5"/>
            <a:endCxn id="5" idx="0"/>
          </p:cNvCxnSpPr>
          <p:nvPr/>
        </p:nvCxnSpPr>
        <p:spPr>
          <a:xfrm>
            <a:off x="2926540" y="2239817"/>
            <a:ext cx="864225" cy="85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09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9E168BB6-B6CA-7A2A-5C2D-AD27A2261801}"/>
              </a:ext>
            </a:extLst>
          </p:cNvPr>
          <p:cNvSpPr/>
          <p:nvPr/>
        </p:nvSpPr>
        <p:spPr>
          <a:xfrm>
            <a:off x="3790765" y="532662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15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9797969D-DF45-2688-D134-A2ED4E1916D8}"/>
              </a:ext>
            </a:extLst>
          </p:cNvPr>
          <p:cNvSpPr/>
          <p:nvPr/>
        </p:nvSpPr>
        <p:spPr>
          <a:xfrm>
            <a:off x="5234127" y="1603302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20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06AEFF07-908D-DA66-60FB-7DBFB11DAD4A}"/>
              </a:ext>
            </a:extLst>
          </p:cNvPr>
          <p:cNvCxnSpPr>
            <a:stCxn id="6" idx="5"/>
            <a:endCxn id="2" idx="1"/>
          </p:cNvCxnSpPr>
          <p:nvPr/>
        </p:nvCxnSpPr>
        <p:spPr>
          <a:xfrm>
            <a:off x="4525789" y="1169177"/>
            <a:ext cx="834448" cy="5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8EE87DF8-ED62-C6D8-4A50-2E0A6CD58E3A}"/>
              </a:ext>
            </a:extLst>
          </p:cNvPr>
          <p:cNvSpPr/>
          <p:nvPr/>
        </p:nvSpPr>
        <p:spPr>
          <a:xfrm>
            <a:off x="2191516" y="1603302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7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CA278A2-FC21-3A36-E868-2EFF94C1F320}"/>
              </a:ext>
            </a:extLst>
          </p:cNvPr>
          <p:cNvCxnSpPr>
            <a:stCxn id="6" idx="3"/>
            <a:endCxn id="3" idx="7"/>
          </p:cNvCxnSpPr>
          <p:nvPr/>
        </p:nvCxnSpPr>
        <p:spPr>
          <a:xfrm flipH="1">
            <a:off x="2926540" y="1169177"/>
            <a:ext cx="990335" cy="5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7E6A1E0E-E8EE-87A9-0974-D947E314A02B}"/>
              </a:ext>
            </a:extLst>
          </p:cNvPr>
          <p:cNvSpPr/>
          <p:nvPr/>
        </p:nvSpPr>
        <p:spPr>
          <a:xfrm>
            <a:off x="3360198" y="3093869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9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2EB2652-2A5A-80BA-F7CB-28AD470139F5}"/>
              </a:ext>
            </a:extLst>
          </p:cNvPr>
          <p:cNvCxnSpPr>
            <a:stCxn id="3" idx="5"/>
            <a:endCxn id="5" idx="0"/>
          </p:cNvCxnSpPr>
          <p:nvPr/>
        </p:nvCxnSpPr>
        <p:spPr>
          <a:xfrm>
            <a:off x="2926540" y="2239817"/>
            <a:ext cx="864225" cy="85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03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9E168BB6-B6CA-7A2A-5C2D-AD27A2261801}"/>
              </a:ext>
            </a:extLst>
          </p:cNvPr>
          <p:cNvSpPr/>
          <p:nvPr/>
        </p:nvSpPr>
        <p:spPr>
          <a:xfrm>
            <a:off x="3790765" y="532662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15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9797969D-DF45-2688-D134-A2ED4E1916D8}"/>
              </a:ext>
            </a:extLst>
          </p:cNvPr>
          <p:cNvSpPr/>
          <p:nvPr/>
        </p:nvSpPr>
        <p:spPr>
          <a:xfrm>
            <a:off x="5234127" y="1603302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20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06AEFF07-908D-DA66-60FB-7DBFB11DAD4A}"/>
              </a:ext>
            </a:extLst>
          </p:cNvPr>
          <p:cNvCxnSpPr>
            <a:stCxn id="6" idx="5"/>
            <a:endCxn id="2" idx="1"/>
          </p:cNvCxnSpPr>
          <p:nvPr/>
        </p:nvCxnSpPr>
        <p:spPr>
          <a:xfrm>
            <a:off x="4525789" y="1169177"/>
            <a:ext cx="834448" cy="5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8EE87DF8-ED62-C6D8-4A50-2E0A6CD58E3A}"/>
              </a:ext>
            </a:extLst>
          </p:cNvPr>
          <p:cNvSpPr/>
          <p:nvPr/>
        </p:nvSpPr>
        <p:spPr>
          <a:xfrm>
            <a:off x="2191516" y="1603302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7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CA278A2-FC21-3A36-E868-2EFF94C1F320}"/>
              </a:ext>
            </a:extLst>
          </p:cNvPr>
          <p:cNvCxnSpPr>
            <a:stCxn id="6" idx="3"/>
            <a:endCxn id="3" idx="7"/>
          </p:cNvCxnSpPr>
          <p:nvPr/>
        </p:nvCxnSpPr>
        <p:spPr>
          <a:xfrm flipH="1">
            <a:off x="2926540" y="1169177"/>
            <a:ext cx="990335" cy="5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7E6A1E0E-E8EE-87A9-0974-D947E314A02B}"/>
              </a:ext>
            </a:extLst>
          </p:cNvPr>
          <p:cNvSpPr/>
          <p:nvPr/>
        </p:nvSpPr>
        <p:spPr>
          <a:xfrm>
            <a:off x="3360198" y="3093869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9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2EB2652-2A5A-80BA-F7CB-28AD470139F5}"/>
              </a:ext>
            </a:extLst>
          </p:cNvPr>
          <p:cNvCxnSpPr>
            <a:stCxn id="3" idx="5"/>
            <a:endCxn id="5" idx="0"/>
          </p:cNvCxnSpPr>
          <p:nvPr/>
        </p:nvCxnSpPr>
        <p:spPr>
          <a:xfrm>
            <a:off x="2926540" y="2239817"/>
            <a:ext cx="864225" cy="85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674815EB-D09B-8DD2-9A9F-FFF43B01F4B2}"/>
              </a:ext>
            </a:extLst>
          </p:cNvPr>
          <p:cNvSpPr/>
          <p:nvPr/>
        </p:nvSpPr>
        <p:spPr>
          <a:xfrm>
            <a:off x="1951610" y="4881836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8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E479D68-C3E8-C250-CFCF-DE64AD438FE6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2382177" y="3839593"/>
            <a:ext cx="1408588" cy="104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48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9E168BB6-B6CA-7A2A-5C2D-AD27A2261801}"/>
              </a:ext>
            </a:extLst>
          </p:cNvPr>
          <p:cNvSpPr/>
          <p:nvPr/>
        </p:nvSpPr>
        <p:spPr>
          <a:xfrm>
            <a:off x="3790765" y="532662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15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9797969D-DF45-2688-D134-A2ED4E1916D8}"/>
              </a:ext>
            </a:extLst>
          </p:cNvPr>
          <p:cNvSpPr/>
          <p:nvPr/>
        </p:nvSpPr>
        <p:spPr>
          <a:xfrm>
            <a:off x="5234127" y="1603302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20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06AEFF07-908D-DA66-60FB-7DBFB11DAD4A}"/>
              </a:ext>
            </a:extLst>
          </p:cNvPr>
          <p:cNvCxnSpPr>
            <a:stCxn id="6" idx="5"/>
            <a:endCxn id="2" idx="1"/>
          </p:cNvCxnSpPr>
          <p:nvPr/>
        </p:nvCxnSpPr>
        <p:spPr>
          <a:xfrm>
            <a:off x="4525789" y="1169177"/>
            <a:ext cx="834448" cy="5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8EE87DF8-ED62-C6D8-4A50-2E0A6CD58E3A}"/>
              </a:ext>
            </a:extLst>
          </p:cNvPr>
          <p:cNvSpPr/>
          <p:nvPr/>
        </p:nvSpPr>
        <p:spPr>
          <a:xfrm>
            <a:off x="2191516" y="1603302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7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CA278A2-FC21-3A36-E868-2EFF94C1F320}"/>
              </a:ext>
            </a:extLst>
          </p:cNvPr>
          <p:cNvCxnSpPr>
            <a:stCxn id="6" idx="3"/>
            <a:endCxn id="3" idx="7"/>
          </p:cNvCxnSpPr>
          <p:nvPr/>
        </p:nvCxnSpPr>
        <p:spPr>
          <a:xfrm flipH="1">
            <a:off x="2926540" y="1169177"/>
            <a:ext cx="990335" cy="5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7E6A1E0E-E8EE-87A9-0974-D947E314A02B}"/>
              </a:ext>
            </a:extLst>
          </p:cNvPr>
          <p:cNvSpPr/>
          <p:nvPr/>
        </p:nvSpPr>
        <p:spPr>
          <a:xfrm>
            <a:off x="3360198" y="3093869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9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2EB2652-2A5A-80BA-F7CB-28AD470139F5}"/>
              </a:ext>
            </a:extLst>
          </p:cNvPr>
          <p:cNvCxnSpPr>
            <a:stCxn id="3" idx="5"/>
            <a:endCxn id="5" idx="0"/>
          </p:cNvCxnSpPr>
          <p:nvPr/>
        </p:nvCxnSpPr>
        <p:spPr>
          <a:xfrm>
            <a:off x="2926540" y="2239817"/>
            <a:ext cx="864225" cy="85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674815EB-D09B-8DD2-9A9F-FFF43B01F4B2}"/>
              </a:ext>
            </a:extLst>
          </p:cNvPr>
          <p:cNvSpPr/>
          <p:nvPr/>
        </p:nvSpPr>
        <p:spPr>
          <a:xfrm>
            <a:off x="1951610" y="4881836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8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E479D68-C3E8-C250-CFCF-DE64AD438FE6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2382177" y="3839593"/>
            <a:ext cx="1408588" cy="104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ADDDE5EA-436E-68FA-9F44-CDA9A63578F5}"/>
              </a:ext>
            </a:extLst>
          </p:cNvPr>
          <p:cNvSpPr/>
          <p:nvPr/>
        </p:nvSpPr>
        <p:spPr>
          <a:xfrm>
            <a:off x="6332739" y="3093869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20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52BDA10-32A3-8872-B962-BE4CB04B17EF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5664694" y="2349026"/>
            <a:ext cx="1098612" cy="74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2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9E168BB6-B6CA-7A2A-5C2D-AD27A2261801}"/>
              </a:ext>
            </a:extLst>
          </p:cNvPr>
          <p:cNvSpPr/>
          <p:nvPr/>
        </p:nvSpPr>
        <p:spPr>
          <a:xfrm>
            <a:off x="3790765" y="532662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15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9797969D-DF45-2688-D134-A2ED4E1916D8}"/>
              </a:ext>
            </a:extLst>
          </p:cNvPr>
          <p:cNvSpPr/>
          <p:nvPr/>
        </p:nvSpPr>
        <p:spPr>
          <a:xfrm>
            <a:off x="5234127" y="1603302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20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06AEFF07-908D-DA66-60FB-7DBFB11DAD4A}"/>
              </a:ext>
            </a:extLst>
          </p:cNvPr>
          <p:cNvCxnSpPr>
            <a:stCxn id="6" idx="5"/>
            <a:endCxn id="2" idx="1"/>
          </p:cNvCxnSpPr>
          <p:nvPr/>
        </p:nvCxnSpPr>
        <p:spPr>
          <a:xfrm>
            <a:off x="4525789" y="1169177"/>
            <a:ext cx="834448" cy="5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8EE87DF8-ED62-C6D8-4A50-2E0A6CD58E3A}"/>
              </a:ext>
            </a:extLst>
          </p:cNvPr>
          <p:cNvSpPr/>
          <p:nvPr/>
        </p:nvSpPr>
        <p:spPr>
          <a:xfrm>
            <a:off x="2191516" y="1603302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7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CA278A2-FC21-3A36-E868-2EFF94C1F320}"/>
              </a:ext>
            </a:extLst>
          </p:cNvPr>
          <p:cNvCxnSpPr>
            <a:stCxn id="6" idx="3"/>
            <a:endCxn id="3" idx="7"/>
          </p:cNvCxnSpPr>
          <p:nvPr/>
        </p:nvCxnSpPr>
        <p:spPr>
          <a:xfrm flipH="1">
            <a:off x="2926540" y="1169177"/>
            <a:ext cx="990335" cy="5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7E6A1E0E-E8EE-87A9-0974-D947E314A02B}"/>
              </a:ext>
            </a:extLst>
          </p:cNvPr>
          <p:cNvSpPr/>
          <p:nvPr/>
        </p:nvSpPr>
        <p:spPr>
          <a:xfrm>
            <a:off x="3360198" y="3093869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9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2EB2652-2A5A-80BA-F7CB-28AD470139F5}"/>
              </a:ext>
            </a:extLst>
          </p:cNvPr>
          <p:cNvCxnSpPr>
            <a:stCxn id="3" idx="5"/>
            <a:endCxn id="5" idx="0"/>
          </p:cNvCxnSpPr>
          <p:nvPr/>
        </p:nvCxnSpPr>
        <p:spPr>
          <a:xfrm>
            <a:off x="2926540" y="2239817"/>
            <a:ext cx="864225" cy="85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674815EB-D09B-8DD2-9A9F-FFF43B01F4B2}"/>
              </a:ext>
            </a:extLst>
          </p:cNvPr>
          <p:cNvSpPr/>
          <p:nvPr/>
        </p:nvSpPr>
        <p:spPr>
          <a:xfrm>
            <a:off x="1951610" y="4881836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8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E479D68-C3E8-C250-CFCF-DE64AD438FE6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2382177" y="3839593"/>
            <a:ext cx="1408588" cy="104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ADDDE5EA-436E-68FA-9F44-CDA9A63578F5}"/>
              </a:ext>
            </a:extLst>
          </p:cNvPr>
          <p:cNvSpPr/>
          <p:nvPr/>
        </p:nvSpPr>
        <p:spPr>
          <a:xfrm>
            <a:off x="6332739" y="3093869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20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11DEBD9-0DEC-D639-F70F-A504D0B0C3FC}"/>
              </a:ext>
            </a:extLst>
          </p:cNvPr>
          <p:cNvSpPr/>
          <p:nvPr/>
        </p:nvSpPr>
        <p:spPr>
          <a:xfrm>
            <a:off x="4812438" y="4881836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10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B678C7A-9A22-D278-24DD-823834FBAB71}"/>
              </a:ext>
            </a:extLst>
          </p:cNvPr>
          <p:cNvCxnSpPr>
            <a:stCxn id="5" idx="4"/>
            <a:endCxn id="13" idx="0"/>
          </p:cNvCxnSpPr>
          <p:nvPr/>
        </p:nvCxnSpPr>
        <p:spPr>
          <a:xfrm>
            <a:off x="3790765" y="3839593"/>
            <a:ext cx="1452240" cy="104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52BDA10-32A3-8872-B962-BE4CB04B17EF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5664694" y="2349026"/>
            <a:ext cx="1098612" cy="74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29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9E168BB6-B6CA-7A2A-5C2D-AD27A2261801}"/>
              </a:ext>
            </a:extLst>
          </p:cNvPr>
          <p:cNvSpPr/>
          <p:nvPr/>
        </p:nvSpPr>
        <p:spPr>
          <a:xfrm>
            <a:off x="3799642" y="275210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15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9797969D-DF45-2688-D134-A2ED4E1916D8}"/>
              </a:ext>
            </a:extLst>
          </p:cNvPr>
          <p:cNvSpPr/>
          <p:nvPr/>
        </p:nvSpPr>
        <p:spPr>
          <a:xfrm>
            <a:off x="5243004" y="1345850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20</a:t>
            </a: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06AEFF07-908D-DA66-60FB-7DBFB11DAD4A}"/>
              </a:ext>
            </a:extLst>
          </p:cNvPr>
          <p:cNvCxnSpPr>
            <a:stCxn id="6" idx="5"/>
            <a:endCxn id="2" idx="1"/>
          </p:cNvCxnSpPr>
          <p:nvPr/>
        </p:nvCxnSpPr>
        <p:spPr>
          <a:xfrm>
            <a:off x="4534666" y="911725"/>
            <a:ext cx="834448" cy="5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8EE87DF8-ED62-C6D8-4A50-2E0A6CD58E3A}"/>
              </a:ext>
            </a:extLst>
          </p:cNvPr>
          <p:cNvSpPr/>
          <p:nvPr/>
        </p:nvSpPr>
        <p:spPr>
          <a:xfrm>
            <a:off x="2200393" y="1345850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7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CA278A2-FC21-3A36-E868-2EFF94C1F320}"/>
              </a:ext>
            </a:extLst>
          </p:cNvPr>
          <p:cNvCxnSpPr>
            <a:stCxn id="6" idx="3"/>
            <a:endCxn id="3" idx="7"/>
          </p:cNvCxnSpPr>
          <p:nvPr/>
        </p:nvCxnSpPr>
        <p:spPr>
          <a:xfrm flipH="1">
            <a:off x="2935417" y="911725"/>
            <a:ext cx="990335" cy="54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7E6A1E0E-E8EE-87A9-0974-D947E314A02B}"/>
              </a:ext>
            </a:extLst>
          </p:cNvPr>
          <p:cNvSpPr/>
          <p:nvPr/>
        </p:nvSpPr>
        <p:spPr>
          <a:xfrm>
            <a:off x="3369075" y="2836417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9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22EB2652-2A5A-80BA-F7CB-28AD470139F5}"/>
              </a:ext>
            </a:extLst>
          </p:cNvPr>
          <p:cNvCxnSpPr>
            <a:stCxn id="3" idx="5"/>
            <a:endCxn id="5" idx="0"/>
          </p:cNvCxnSpPr>
          <p:nvPr/>
        </p:nvCxnSpPr>
        <p:spPr>
          <a:xfrm>
            <a:off x="2935417" y="1982365"/>
            <a:ext cx="864225" cy="85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674815EB-D09B-8DD2-9A9F-FFF43B01F4B2}"/>
              </a:ext>
            </a:extLst>
          </p:cNvPr>
          <p:cNvSpPr/>
          <p:nvPr/>
        </p:nvSpPr>
        <p:spPr>
          <a:xfrm>
            <a:off x="1960487" y="4624384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8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E479D68-C3E8-C250-CFCF-DE64AD438FE6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2391054" y="3582141"/>
            <a:ext cx="1408588" cy="104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ADDDE5EA-436E-68FA-9F44-CDA9A63578F5}"/>
              </a:ext>
            </a:extLst>
          </p:cNvPr>
          <p:cNvSpPr/>
          <p:nvPr/>
        </p:nvSpPr>
        <p:spPr>
          <a:xfrm>
            <a:off x="6341616" y="2836417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20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11DEBD9-0DEC-D639-F70F-A504D0B0C3FC}"/>
              </a:ext>
            </a:extLst>
          </p:cNvPr>
          <p:cNvSpPr/>
          <p:nvPr/>
        </p:nvSpPr>
        <p:spPr>
          <a:xfrm>
            <a:off x="4821315" y="4624384"/>
            <a:ext cx="861134" cy="7457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500" dirty="0"/>
              <a:t>10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B678C7A-9A22-D278-24DD-823834FBAB71}"/>
              </a:ext>
            </a:extLst>
          </p:cNvPr>
          <p:cNvCxnSpPr>
            <a:stCxn id="5" idx="4"/>
            <a:endCxn id="13" idx="0"/>
          </p:cNvCxnSpPr>
          <p:nvPr/>
        </p:nvCxnSpPr>
        <p:spPr>
          <a:xfrm>
            <a:off x="3799642" y="3582141"/>
            <a:ext cx="1452240" cy="1042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52BDA10-32A3-8872-B962-BE4CB04B17EF}"/>
              </a:ext>
            </a:extLst>
          </p:cNvPr>
          <p:cNvCxnSpPr>
            <a:stCxn id="2" idx="4"/>
            <a:endCxn id="9" idx="0"/>
          </p:cNvCxnSpPr>
          <p:nvPr/>
        </p:nvCxnSpPr>
        <p:spPr>
          <a:xfrm>
            <a:off x="5673571" y="2091574"/>
            <a:ext cx="1098612" cy="74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0C9625-45D1-2965-3937-58433DCD9D24}"/>
              </a:ext>
            </a:extLst>
          </p:cNvPr>
          <p:cNvSpPr txBox="1"/>
          <p:nvPr/>
        </p:nvSpPr>
        <p:spPr>
          <a:xfrm>
            <a:off x="523781" y="5770485"/>
            <a:ext cx="8167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09963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</TotalTime>
  <Words>193</Words>
  <Application>Microsoft Office PowerPoint</Application>
  <PresentationFormat>Экран (4:3)</PresentationFormat>
  <Paragraphs>95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Тема Office</vt:lpstr>
      <vt:lpstr>Сортировка двоичным деревом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Сортировка двоичным деревом</dc:title>
  <dc:creator>Антон Лазарев</dc:creator>
  <cp:lastModifiedBy>Антон Лазарев</cp:lastModifiedBy>
  <cp:revision>4</cp:revision>
  <dcterms:created xsi:type="dcterms:W3CDTF">2023-10-09T06:27:18Z</dcterms:created>
  <dcterms:modified xsi:type="dcterms:W3CDTF">2023-10-09T07:10:34Z</dcterms:modified>
</cp:coreProperties>
</file>