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FE65B-572F-4E8F-9886-BDFFC9543F63}" v="80" dt="2023-04-20T20:36:04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7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енис Непершин" userId="3fc55ac07edc9f4b" providerId="LiveId" clId="{4B0674DA-0110-4956-BC91-C3267ED2D22D}"/>
    <pc:docChg chg="undo custSel modSld">
      <pc:chgData name="Денис Непершин" userId="3fc55ac07edc9f4b" providerId="LiveId" clId="{4B0674DA-0110-4956-BC91-C3267ED2D22D}" dt="2023-01-19T10:43:02.541" v="187" actId="20577"/>
      <pc:docMkLst>
        <pc:docMk/>
      </pc:docMkLst>
      <pc:sldChg chg="modSp">
        <pc:chgData name="Денис Непершин" userId="3fc55ac07edc9f4b" providerId="LiveId" clId="{4B0674DA-0110-4956-BC91-C3267ED2D22D}" dt="2023-01-19T10:17:47.571" v="138" actId="207"/>
        <pc:sldMkLst>
          <pc:docMk/>
          <pc:sldMk cId="2559892214" sldId="257"/>
        </pc:sldMkLst>
        <pc:spChg chg="mod">
          <ac:chgData name="Денис Непершин" userId="3fc55ac07edc9f4b" providerId="LiveId" clId="{4B0674DA-0110-4956-BC91-C3267ED2D22D}" dt="2023-01-19T10:17:44.994" v="137" actId="207"/>
          <ac:spMkLst>
            <pc:docMk/>
            <pc:sldMk cId="2559892214" sldId="257"/>
            <ac:spMk id="2" creationId="{FD534975-9BB0-443E-A00B-8C3F0C24CA89}"/>
          </ac:spMkLst>
        </pc:spChg>
        <pc:spChg chg="mod">
          <ac:chgData name="Денис Непершин" userId="3fc55ac07edc9f4b" providerId="LiveId" clId="{4B0674DA-0110-4956-BC91-C3267ED2D22D}" dt="2023-01-19T10:17:47.571" v="138" actId="207"/>
          <ac:spMkLst>
            <pc:docMk/>
            <pc:sldMk cId="2559892214" sldId="257"/>
            <ac:spMk id="3" creationId="{9185B903-14A8-496F-B615-18C50465F728}"/>
          </ac:spMkLst>
        </pc:spChg>
      </pc:sldChg>
      <pc:sldChg chg="modSp">
        <pc:chgData name="Денис Непершин" userId="3fc55ac07edc9f4b" providerId="LiveId" clId="{4B0674DA-0110-4956-BC91-C3267ED2D22D}" dt="2023-01-19T10:17:39.898" v="136" actId="207"/>
        <pc:sldMkLst>
          <pc:docMk/>
          <pc:sldMk cId="2104038163" sldId="258"/>
        </pc:sldMkLst>
        <pc:spChg chg="mod">
          <ac:chgData name="Денис Непершин" userId="3fc55ac07edc9f4b" providerId="LiveId" clId="{4B0674DA-0110-4956-BC91-C3267ED2D22D}" dt="2023-01-19T10:17:39.898" v="136" actId="207"/>
          <ac:spMkLst>
            <pc:docMk/>
            <pc:sldMk cId="2104038163" sldId="258"/>
            <ac:spMk id="4" creationId="{0FED7D7A-B340-40A3-AC36-68D9CBF1CAB8}"/>
          </ac:spMkLst>
        </pc:spChg>
        <pc:spChg chg="mod">
          <ac:chgData name="Денис Непершин" userId="3fc55ac07edc9f4b" providerId="LiveId" clId="{4B0674DA-0110-4956-BC91-C3267ED2D22D}" dt="2023-01-19T10:17:37.444" v="135" actId="207"/>
          <ac:spMkLst>
            <pc:docMk/>
            <pc:sldMk cId="2104038163" sldId="258"/>
            <ac:spMk id="5" creationId="{6E6AE0C4-6FC6-4966-9BCF-6A3F1EC6E217}"/>
          </ac:spMkLst>
        </pc:spChg>
      </pc:sldChg>
      <pc:sldChg chg="modSp">
        <pc:chgData name="Денис Непершин" userId="3fc55ac07edc9f4b" providerId="LiveId" clId="{4B0674DA-0110-4956-BC91-C3267ED2D22D}" dt="2023-01-19T10:17:32.691" v="134" actId="207"/>
        <pc:sldMkLst>
          <pc:docMk/>
          <pc:sldMk cId="2140152371" sldId="259"/>
        </pc:sldMkLst>
        <pc:spChg chg="mod">
          <ac:chgData name="Денис Непершин" userId="3fc55ac07edc9f4b" providerId="LiveId" clId="{4B0674DA-0110-4956-BC91-C3267ED2D22D}" dt="2023-01-19T10:17:32.691" v="134" actId="207"/>
          <ac:spMkLst>
            <pc:docMk/>
            <pc:sldMk cId="2140152371" sldId="259"/>
            <ac:spMk id="7" creationId="{8161F0EF-53DA-415F-B9F4-3964D1E9614E}"/>
          </ac:spMkLst>
        </pc:spChg>
        <pc:spChg chg="mod">
          <ac:chgData name="Денис Непершин" userId="3fc55ac07edc9f4b" providerId="LiveId" clId="{4B0674DA-0110-4956-BC91-C3267ED2D22D}" dt="2023-01-19T10:17:29.556" v="133" actId="207"/>
          <ac:spMkLst>
            <pc:docMk/>
            <pc:sldMk cId="2140152371" sldId="259"/>
            <ac:spMk id="8" creationId="{F302E990-B132-4B78-AAD5-ED3B3F074E11}"/>
          </ac:spMkLst>
        </pc:spChg>
      </pc:sldChg>
      <pc:sldChg chg="addSp delSp modSp">
        <pc:chgData name="Денис Непершин" userId="3fc55ac07edc9f4b" providerId="LiveId" clId="{4B0674DA-0110-4956-BC91-C3267ED2D22D}" dt="2023-01-19T10:29:38.859" v="180" actId="20577"/>
        <pc:sldMkLst>
          <pc:docMk/>
          <pc:sldMk cId="2461832843" sldId="260"/>
        </pc:sldMkLst>
        <pc:spChg chg="mod">
          <ac:chgData name="Денис Непершин" userId="3fc55ac07edc9f4b" providerId="LiveId" clId="{4B0674DA-0110-4956-BC91-C3267ED2D22D}" dt="2023-01-19T10:29:38.859" v="180" actId="20577"/>
          <ac:spMkLst>
            <pc:docMk/>
            <pc:sldMk cId="2461832843" sldId="260"/>
            <ac:spMk id="8" creationId="{332607B6-4E48-4FDE-B7B1-CE8124E048E1}"/>
          </ac:spMkLst>
        </pc:spChg>
        <pc:picChg chg="add mod">
          <ac:chgData name="Денис Непершин" userId="3fc55ac07edc9f4b" providerId="LiveId" clId="{4B0674DA-0110-4956-BC91-C3267ED2D22D}" dt="2023-01-19T10:19:19.218" v="143" actId="1076"/>
          <ac:picMkLst>
            <pc:docMk/>
            <pc:sldMk cId="2461832843" sldId="260"/>
            <ac:picMk id="2" creationId="{4D06D37D-23DB-402A-9AF0-3A4446DE78C2}"/>
          </ac:picMkLst>
        </pc:picChg>
        <pc:picChg chg="del">
          <ac:chgData name="Денис Непершин" userId="3fc55ac07edc9f4b" providerId="LiveId" clId="{4B0674DA-0110-4956-BC91-C3267ED2D22D}" dt="2023-01-19T10:19:12.596" v="139" actId="478"/>
          <ac:picMkLst>
            <pc:docMk/>
            <pc:sldMk cId="2461832843" sldId="260"/>
            <ac:picMk id="9" creationId="{31332E53-02D8-4CD2-9F7C-0F8CA3054BE3}"/>
          </ac:picMkLst>
        </pc:picChg>
      </pc:sldChg>
      <pc:sldChg chg="addSp delSp modSp">
        <pc:chgData name="Денис Непершин" userId="3fc55ac07edc9f4b" providerId="LiveId" clId="{4B0674DA-0110-4956-BC91-C3267ED2D22D}" dt="2023-01-19T10:20:18.770" v="152" actId="1076"/>
        <pc:sldMkLst>
          <pc:docMk/>
          <pc:sldMk cId="3800941176" sldId="261"/>
        </pc:sldMkLst>
        <pc:spChg chg="mod">
          <ac:chgData name="Денис Непершин" userId="3fc55ac07edc9f4b" providerId="LiveId" clId="{4B0674DA-0110-4956-BC91-C3267ED2D22D}" dt="2023-01-19T10:17:17.243" v="131" actId="207"/>
          <ac:spMkLst>
            <pc:docMk/>
            <pc:sldMk cId="3800941176" sldId="261"/>
            <ac:spMk id="5" creationId="{EA32005C-3BE8-4D71-AA9B-3C80EE0955F7}"/>
          </ac:spMkLst>
        </pc:spChg>
        <pc:picChg chg="add del mod">
          <ac:chgData name="Денис Непершин" userId="3fc55ac07edc9f4b" providerId="LiveId" clId="{4B0674DA-0110-4956-BC91-C3267ED2D22D}" dt="2023-01-19T10:19:52.674" v="147" actId="478"/>
          <ac:picMkLst>
            <pc:docMk/>
            <pc:sldMk cId="3800941176" sldId="261"/>
            <ac:picMk id="2" creationId="{23BD0D83-1D35-4359-834C-431A39B3823B}"/>
          </ac:picMkLst>
        </pc:picChg>
        <pc:picChg chg="add mod">
          <ac:chgData name="Денис Непершин" userId="3fc55ac07edc9f4b" providerId="LiveId" clId="{4B0674DA-0110-4956-BC91-C3267ED2D22D}" dt="2023-01-19T10:20:18.770" v="152" actId="1076"/>
          <ac:picMkLst>
            <pc:docMk/>
            <pc:sldMk cId="3800941176" sldId="261"/>
            <ac:picMk id="3" creationId="{7535FDEC-C717-48AD-95E5-4D6225FE187E}"/>
          </ac:picMkLst>
        </pc:picChg>
        <pc:picChg chg="del">
          <ac:chgData name="Денис Непершин" userId="3fc55ac07edc9f4b" providerId="LiveId" clId="{4B0674DA-0110-4956-BC91-C3267ED2D22D}" dt="2023-01-19T10:19:45.388" v="144" actId="478"/>
          <ac:picMkLst>
            <pc:docMk/>
            <pc:sldMk cId="3800941176" sldId="261"/>
            <ac:picMk id="6" creationId="{8524A449-A2A6-4712-824D-776D59419CF6}"/>
          </ac:picMkLst>
        </pc:picChg>
      </pc:sldChg>
      <pc:sldChg chg="addSp delSp modSp">
        <pc:chgData name="Денис Непершин" userId="3fc55ac07edc9f4b" providerId="LiveId" clId="{4B0674DA-0110-4956-BC91-C3267ED2D22D}" dt="2023-01-19T10:28:36.026" v="158" actId="1076"/>
        <pc:sldMkLst>
          <pc:docMk/>
          <pc:sldMk cId="2916364520" sldId="262"/>
        </pc:sldMkLst>
        <pc:spChg chg="mod">
          <ac:chgData name="Денис Непершин" userId="3fc55ac07edc9f4b" providerId="LiveId" clId="{4B0674DA-0110-4956-BC91-C3267ED2D22D}" dt="2023-01-19T10:17:14.530" v="130" actId="207"/>
          <ac:spMkLst>
            <pc:docMk/>
            <pc:sldMk cId="2916364520" sldId="262"/>
            <ac:spMk id="4" creationId="{3885E53A-F3A6-4BFF-BCA9-9ADE16092D2A}"/>
          </ac:spMkLst>
        </pc:spChg>
        <pc:picChg chg="add mod">
          <ac:chgData name="Денис Непершин" userId="3fc55ac07edc9f4b" providerId="LiveId" clId="{4B0674DA-0110-4956-BC91-C3267ED2D22D}" dt="2023-01-19T10:28:36.026" v="158" actId="1076"/>
          <ac:picMkLst>
            <pc:docMk/>
            <pc:sldMk cId="2916364520" sldId="262"/>
            <ac:picMk id="3" creationId="{82EDB1FC-843B-4DA5-84CC-560493278547}"/>
          </ac:picMkLst>
        </pc:picChg>
        <pc:picChg chg="del">
          <ac:chgData name="Денис Непершин" userId="3fc55ac07edc9f4b" providerId="LiveId" clId="{4B0674DA-0110-4956-BC91-C3267ED2D22D}" dt="2023-01-19T10:28:16.650" v="153" actId="478"/>
          <ac:picMkLst>
            <pc:docMk/>
            <pc:sldMk cId="2916364520" sldId="262"/>
            <ac:picMk id="6" creationId="{00575FD4-E6C4-4689-B440-03A1B4F1AAC1}"/>
          </ac:picMkLst>
        </pc:picChg>
      </pc:sldChg>
      <pc:sldChg chg="modSp">
        <pc:chgData name="Денис Непершин" userId="3fc55ac07edc9f4b" providerId="LiveId" clId="{4B0674DA-0110-4956-BC91-C3267ED2D22D}" dt="2023-01-19T10:29:58.322" v="183" actId="14100"/>
        <pc:sldMkLst>
          <pc:docMk/>
          <pc:sldMk cId="649682567" sldId="263"/>
        </pc:sldMkLst>
        <pc:spChg chg="mod">
          <ac:chgData name="Денис Непершин" userId="3fc55ac07edc9f4b" providerId="LiveId" clId="{4B0674DA-0110-4956-BC91-C3267ED2D22D}" dt="2023-01-19T10:17:08.907" v="128" actId="1076"/>
          <ac:spMkLst>
            <pc:docMk/>
            <pc:sldMk cId="649682567" sldId="263"/>
            <ac:spMk id="4" creationId="{C0D87865-873E-4FE7-A930-00D07739F93E}"/>
          </ac:spMkLst>
        </pc:spChg>
        <pc:picChg chg="mod">
          <ac:chgData name="Денис Непершин" userId="3fc55ac07edc9f4b" providerId="LiveId" clId="{4B0674DA-0110-4956-BC91-C3267ED2D22D}" dt="2023-01-19T10:29:58.322" v="183" actId="14100"/>
          <ac:picMkLst>
            <pc:docMk/>
            <pc:sldMk cId="649682567" sldId="263"/>
            <ac:picMk id="2" creationId="{28CDC4FE-E58E-4260-8438-70B84C625600}"/>
          </ac:picMkLst>
        </pc:picChg>
      </pc:sldChg>
      <pc:sldChg chg="modSp">
        <pc:chgData name="Денис Непершин" userId="3fc55ac07edc9f4b" providerId="LiveId" clId="{4B0674DA-0110-4956-BC91-C3267ED2D22D}" dt="2023-01-19T10:17:03.548" v="126" actId="20577"/>
        <pc:sldMkLst>
          <pc:docMk/>
          <pc:sldMk cId="1488583304" sldId="264"/>
        </pc:sldMkLst>
        <pc:spChg chg="mod">
          <ac:chgData name="Денис Непершин" userId="3fc55ac07edc9f4b" providerId="LiveId" clId="{4B0674DA-0110-4956-BC91-C3267ED2D22D}" dt="2023-01-19T10:16:24.195" v="115" actId="207"/>
          <ac:spMkLst>
            <pc:docMk/>
            <pc:sldMk cId="1488583304" sldId="264"/>
            <ac:spMk id="3" creationId="{6507F8B8-E774-4A94-A5E9-9065336687A2}"/>
          </ac:spMkLst>
        </pc:spChg>
        <pc:spChg chg="mod">
          <ac:chgData name="Денис Непершин" userId="3fc55ac07edc9f4b" providerId="LiveId" clId="{4B0674DA-0110-4956-BC91-C3267ED2D22D}" dt="2023-01-19T10:17:03.548" v="126" actId="20577"/>
          <ac:spMkLst>
            <pc:docMk/>
            <pc:sldMk cId="1488583304" sldId="264"/>
            <ac:spMk id="4" creationId="{2188BA0B-C254-4E15-833A-FE594359FCCD}"/>
          </ac:spMkLst>
        </pc:spChg>
      </pc:sldChg>
      <pc:sldChg chg="modSp">
        <pc:chgData name="Денис Непершин" userId="3fc55ac07edc9f4b" providerId="LiveId" clId="{4B0674DA-0110-4956-BC91-C3267ED2D22D}" dt="2023-01-19T10:43:02.541" v="187" actId="20577"/>
        <pc:sldMkLst>
          <pc:docMk/>
          <pc:sldMk cId="2603836064" sldId="265"/>
        </pc:sldMkLst>
        <pc:spChg chg="mod">
          <ac:chgData name="Денис Непершин" userId="3fc55ac07edc9f4b" providerId="LiveId" clId="{4B0674DA-0110-4956-BC91-C3267ED2D22D}" dt="2023-01-19T10:16:13.906" v="113" actId="207"/>
          <ac:spMkLst>
            <pc:docMk/>
            <pc:sldMk cId="2603836064" sldId="265"/>
            <ac:spMk id="6" creationId="{9BA20899-5178-4B0E-A6D6-D917221A1CE7}"/>
          </ac:spMkLst>
        </pc:spChg>
        <pc:spChg chg="mod">
          <ac:chgData name="Денис Непершин" userId="3fc55ac07edc9f4b" providerId="LiveId" clId="{4B0674DA-0110-4956-BC91-C3267ED2D22D}" dt="2023-01-19T10:43:02.541" v="187" actId="20577"/>
          <ac:spMkLst>
            <pc:docMk/>
            <pc:sldMk cId="2603836064" sldId="265"/>
            <ac:spMk id="7" creationId="{6D8BF6C2-DA8C-479D-AEBD-344038F4FD8E}"/>
          </ac:spMkLst>
        </pc:spChg>
      </pc:sldChg>
    </pc:docChg>
  </pc:docChgLst>
  <pc:docChgLst>
    <pc:chgData name="Непершин Денис" userId="e28933f64b2d2d8e" providerId="Windows Live" clId="Web-{82CFE65B-572F-4E8F-9886-BDFFC9543F63}"/>
    <pc:docChg chg="addSld modSld">
      <pc:chgData name="Непершин Денис" userId="e28933f64b2d2d8e" providerId="Windows Live" clId="Web-{82CFE65B-572F-4E8F-9886-BDFFC9543F63}" dt="2023-04-20T20:36:04.379" v="74"/>
      <pc:docMkLst>
        <pc:docMk/>
      </pc:docMkLst>
      <pc:sldChg chg="addSp delSp modSp">
        <pc:chgData name="Непершин Денис" userId="e28933f64b2d2d8e" providerId="Windows Live" clId="Web-{82CFE65B-572F-4E8F-9886-BDFFC9543F63}" dt="2023-04-20T20:33:46.593" v="63"/>
        <pc:sldMkLst>
          <pc:docMk/>
          <pc:sldMk cId="2140152371" sldId="259"/>
        </pc:sldMkLst>
        <pc:picChg chg="add del mod ord">
          <ac:chgData name="Непершин Денис" userId="e28933f64b2d2d8e" providerId="Windows Live" clId="Web-{82CFE65B-572F-4E8F-9886-BDFFC9543F63}" dt="2023-04-20T20:33:46.593" v="63"/>
          <ac:picMkLst>
            <pc:docMk/>
            <pc:sldMk cId="2140152371" sldId="259"/>
            <ac:picMk id="3" creationId="{39D44E81-5B8A-9498-234D-97EBB48B9657}"/>
          </ac:picMkLst>
        </pc:picChg>
      </pc:sldChg>
      <pc:sldChg chg="addSp modSp">
        <pc:chgData name="Непершин Денис" userId="e28933f64b2d2d8e" providerId="Windows Live" clId="Web-{82CFE65B-572F-4E8F-9886-BDFFC9543F63}" dt="2023-04-20T20:32:00.433" v="49" actId="1076"/>
        <pc:sldMkLst>
          <pc:docMk/>
          <pc:sldMk cId="1488583304" sldId="264"/>
        </pc:sldMkLst>
        <pc:picChg chg="add mod">
          <ac:chgData name="Непершин Денис" userId="e28933f64b2d2d8e" providerId="Windows Live" clId="Web-{82CFE65B-572F-4E8F-9886-BDFFC9543F63}" dt="2023-04-20T20:32:00.433" v="49" actId="1076"/>
          <ac:picMkLst>
            <pc:docMk/>
            <pc:sldMk cId="1488583304" sldId="264"/>
            <ac:picMk id="2" creationId="{7906837A-EE64-5D02-7710-432373EAA4CB}"/>
          </ac:picMkLst>
        </pc:picChg>
      </pc:sldChg>
      <pc:sldChg chg="addSp modSp">
        <pc:chgData name="Непершин Денис" userId="e28933f64b2d2d8e" providerId="Windows Live" clId="Web-{82CFE65B-572F-4E8F-9886-BDFFC9543F63}" dt="2023-04-20T20:32:33.669" v="51" actId="1076"/>
        <pc:sldMkLst>
          <pc:docMk/>
          <pc:sldMk cId="2603836064" sldId="265"/>
        </pc:sldMkLst>
        <pc:picChg chg="add mod">
          <ac:chgData name="Непершин Денис" userId="e28933f64b2d2d8e" providerId="Windows Live" clId="Web-{82CFE65B-572F-4E8F-9886-BDFFC9543F63}" dt="2023-04-20T20:32:33.669" v="51" actId="1076"/>
          <ac:picMkLst>
            <pc:docMk/>
            <pc:sldMk cId="2603836064" sldId="265"/>
            <ac:picMk id="2" creationId="{A30163F9-F9F7-84F6-5EB6-9A5362F21E09}"/>
          </ac:picMkLst>
        </pc:picChg>
      </pc:sldChg>
      <pc:sldChg chg="addSp modSp">
        <pc:chgData name="Непершин Денис" userId="e28933f64b2d2d8e" providerId="Windows Live" clId="Web-{82CFE65B-572F-4E8F-9886-BDFFC9543F63}" dt="2023-04-20T20:31:14.119" v="45" actId="1076"/>
        <pc:sldMkLst>
          <pc:docMk/>
          <pc:sldMk cId="1550859159" sldId="266"/>
        </pc:sldMkLst>
        <pc:spChg chg="add mod">
          <ac:chgData name="Непершин Денис" userId="e28933f64b2d2d8e" providerId="Windows Live" clId="Web-{82CFE65B-572F-4E8F-9886-BDFFC9543F63}" dt="2023-04-20T20:26:45.439" v="16" actId="20577"/>
          <ac:spMkLst>
            <pc:docMk/>
            <pc:sldMk cId="1550859159" sldId="266"/>
            <ac:spMk id="4" creationId="{CB8EF778-97D0-F9CF-68B6-CE3355F6038A}"/>
          </ac:spMkLst>
        </pc:spChg>
        <pc:spChg chg="add mod">
          <ac:chgData name="Непершин Денис" userId="e28933f64b2d2d8e" providerId="Windows Live" clId="Web-{82CFE65B-572F-4E8F-9886-BDFFC9543F63}" dt="2023-04-20T20:27:13.143" v="35" actId="1076"/>
          <ac:spMkLst>
            <pc:docMk/>
            <pc:sldMk cId="1550859159" sldId="266"/>
            <ac:spMk id="6" creationId="{0B446862-EC78-EADA-1D5B-921C83646552}"/>
          </ac:spMkLst>
        </pc:spChg>
        <pc:picChg chg="add mod">
          <ac:chgData name="Непершин Денис" userId="e28933f64b2d2d8e" providerId="Windows Live" clId="Web-{82CFE65B-572F-4E8F-9886-BDFFC9543F63}" dt="2023-04-20T20:24:33.294" v="3" actId="1076"/>
          <ac:picMkLst>
            <pc:docMk/>
            <pc:sldMk cId="1550859159" sldId="266"/>
            <ac:picMk id="2" creationId="{BEE7417A-1097-941D-7D0F-C21DBB4808A0}"/>
          </ac:picMkLst>
        </pc:picChg>
        <pc:picChg chg="add mod">
          <ac:chgData name="Непершин Денис" userId="e28933f64b2d2d8e" providerId="Windows Live" clId="Web-{82CFE65B-572F-4E8F-9886-BDFFC9543F63}" dt="2023-04-20T20:30:23.493" v="40" actId="1076"/>
          <ac:picMkLst>
            <pc:docMk/>
            <pc:sldMk cId="1550859159" sldId="266"/>
            <ac:picMk id="7" creationId="{F8A3AC32-D6EB-7CAE-2408-CE74156FACAE}"/>
          </ac:picMkLst>
        </pc:picChg>
        <pc:picChg chg="add mod">
          <ac:chgData name="Непершин Денис" userId="e28933f64b2d2d8e" providerId="Windows Live" clId="Web-{82CFE65B-572F-4E8F-9886-BDFFC9543F63}" dt="2023-04-20T20:31:14.119" v="45" actId="1076"/>
          <ac:picMkLst>
            <pc:docMk/>
            <pc:sldMk cId="1550859159" sldId="266"/>
            <ac:picMk id="8" creationId="{24476A59-70D8-4224-2A94-1A28DC4F2168}"/>
          </ac:picMkLst>
        </pc:picChg>
      </pc:sldChg>
      <pc:sldChg chg="addSp delSp modSp new">
        <pc:chgData name="Непершин Денис" userId="e28933f64b2d2d8e" providerId="Windows Live" clId="Web-{82CFE65B-572F-4E8F-9886-BDFFC9543F63}" dt="2023-04-20T20:36:04.379" v="74"/>
        <pc:sldMkLst>
          <pc:docMk/>
          <pc:sldMk cId="4160488200" sldId="267"/>
        </pc:sldMkLst>
        <pc:spChg chg="del">
          <ac:chgData name="Непершин Денис" userId="e28933f64b2d2d8e" providerId="Windows Live" clId="Web-{82CFE65B-572F-4E8F-9886-BDFFC9543F63}" dt="2023-04-20T20:36:04.379" v="74"/>
          <ac:spMkLst>
            <pc:docMk/>
            <pc:sldMk cId="4160488200" sldId="267"/>
            <ac:spMk id="2" creationId="{F9D18D10-E02D-CED4-3335-4B509D5E1438}"/>
          </ac:spMkLst>
        </pc:spChg>
        <pc:spChg chg="del">
          <ac:chgData name="Непершин Денис" userId="e28933f64b2d2d8e" providerId="Windows Live" clId="Web-{82CFE65B-572F-4E8F-9886-BDFFC9543F63}" dt="2023-04-20T20:35:25.690" v="65"/>
          <ac:spMkLst>
            <pc:docMk/>
            <pc:sldMk cId="4160488200" sldId="267"/>
            <ac:spMk id="3" creationId="{8C34F4B3-9414-A28F-D9FF-BAC8D687A91F}"/>
          </ac:spMkLst>
        </pc:spChg>
        <pc:picChg chg="add mod ord modCrop">
          <ac:chgData name="Непершин Денис" userId="e28933f64b2d2d8e" providerId="Windows Live" clId="Web-{82CFE65B-572F-4E8F-9886-BDFFC9543F63}" dt="2023-04-20T20:36:02.270" v="73" actId="14100"/>
          <ac:picMkLst>
            <pc:docMk/>
            <pc:sldMk cId="4160488200" sldId="267"/>
            <ac:picMk id="4" creationId="{4E7EE48D-2850-E97F-1167-193A4942E4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78A10-412B-41EC-94EB-EEB539BCB5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91CB8-8628-4A0F-8503-54B5878604D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1CB8-8628-4A0F-8503-54B5878604D1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1CB8-8628-4A0F-8503-54B5878604D1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1CB8-8628-4A0F-8503-54B5878604D1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1CB8-8628-4A0F-8503-54B5878604D1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1CB8-8628-4A0F-8503-54B5878604D1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1CB8-8628-4A0F-8503-54B5878604D1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32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1031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9223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9738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3082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6114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95678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13052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1845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9791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685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652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3171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274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323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488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835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A4A923-2E92-4A23-AAEB-7DE5FD7BF879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5B1A6E-032A-4A96-9F88-A6209F31F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1419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D534975-9BB0-443E-A00B-8C3F0C24C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3593" y="2321918"/>
            <a:ext cx="3862715" cy="1416650"/>
          </a:xfrm>
        </p:spPr>
        <p:txBody>
          <a:bodyPr/>
          <a:lstStyle/>
          <a:p>
            <a:r>
              <a:rPr lang="en-US" dirty="0"/>
              <a:t>Pywebbot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185B903-14A8-496F-B615-18C50465F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3335" y="4958929"/>
            <a:ext cx="4858391" cy="1899071"/>
          </a:xfrm>
        </p:spPr>
        <p:txBody>
          <a:bodyPr>
            <a:normAutofit fontScale="70000" lnSpcReduction="20000"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Авторы: </a:t>
            </a:r>
            <a:endParaRPr lang="ru-RU" sz="3200" dirty="0" smtClean="0">
              <a:solidFill>
                <a:schemeClr val="tx1"/>
              </a:solidFill>
            </a:endParaRPr>
          </a:p>
          <a:p>
            <a:r>
              <a:rPr lang="ru-RU" sz="3200" dirty="0" err="1" smtClean="0">
                <a:solidFill>
                  <a:schemeClr val="tx1"/>
                </a:solidFill>
              </a:rPr>
              <a:t>Непершин</a:t>
            </a:r>
            <a:r>
              <a:rPr lang="ru-RU" sz="3200" dirty="0" smtClean="0">
                <a:solidFill>
                  <a:schemeClr val="tx1"/>
                </a:solidFill>
              </a:rPr>
              <a:t>  Денис Романович,</a:t>
            </a:r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>
                <a:solidFill>
                  <a:schemeClr val="tx1"/>
                </a:solidFill>
              </a:rPr>
              <a:t>Телков Антон </a:t>
            </a:r>
            <a:r>
              <a:rPr lang="ru-RU" sz="3200" dirty="0" smtClean="0">
                <a:solidFill>
                  <a:schemeClr val="tx1"/>
                </a:solidFill>
              </a:rPr>
              <a:t>Алексеевич ,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ru-RU" sz="3200" dirty="0">
                <a:solidFill>
                  <a:schemeClr val="tx1"/>
                </a:solidFill>
              </a:rPr>
              <a:t>Хохлов Даниил  Русланович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98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9BA20899-5178-4B0E-A6D6-D917221A1CE7}"/>
              </a:ext>
            </a:extLst>
          </p:cNvPr>
          <p:cNvSpPr/>
          <p:nvPr/>
        </p:nvSpPr>
        <p:spPr>
          <a:xfrm>
            <a:off x="2962697" y="517237"/>
            <a:ext cx="821184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YS Text"/>
              </a:rPr>
              <a:t>Дальнейшие пути развития:</a:t>
            </a:r>
            <a:endParaRPr lang="ru-RU" sz="3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6D8BF6C2-DA8C-479D-AEBD-344038F4FD8E}"/>
              </a:ext>
            </a:extLst>
          </p:cNvPr>
          <p:cNvSpPr/>
          <p:nvPr/>
        </p:nvSpPr>
        <p:spPr>
          <a:xfrm>
            <a:off x="641109" y="2392454"/>
            <a:ext cx="10440000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</a:rPr>
              <a:t>Расширить</a:t>
            </a:r>
            <a:r>
              <a:rPr lang="en-US" sz="2800" dirty="0">
                <a:latin typeface="YS Text"/>
              </a:rPr>
              <a:t> </a:t>
            </a:r>
            <a:r>
              <a:rPr lang="ru-RU" sz="2800" dirty="0">
                <a:latin typeface="YS Text"/>
              </a:rPr>
              <a:t>список комплектующих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</a:rPr>
              <a:t>Добавить новые функции для развлечения в бота </a:t>
            </a:r>
          </a:p>
        </p:txBody>
      </p:sp>
    </p:spTree>
    <p:extLst>
      <p:ext uri="{BB962C8B-B14F-4D97-AF65-F5344CB8AC3E}">
        <p14:creationId xmlns="" xmlns:p14="http://schemas.microsoft.com/office/powerpoint/2010/main" val="26038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70455" y="222663"/>
            <a:ext cx="11226739" cy="56912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solidFill>
                  <a:schemeClr val="tx1"/>
                </a:solidFill>
              </a:rPr>
              <a:t>Спасибо за внимание</a:t>
            </a:r>
            <a:endParaRPr lang="ru-RU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04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0FED7D7A-B340-40A3-AC36-68D9CBF1CAB8}"/>
              </a:ext>
            </a:extLst>
          </p:cNvPr>
          <p:cNvSpPr>
            <a:spLocks noGrp="1"/>
          </p:cNvSpPr>
          <p:nvPr/>
        </p:nvSpPr>
        <p:spPr>
          <a:xfrm>
            <a:off x="316935" y="1142509"/>
            <a:ext cx="1837944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Цель: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6E6AE0C4-6FC6-4966-9BCF-6A3F1EC6E217}"/>
              </a:ext>
            </a:extLst>
          </p:cNvPr>
          <p:cNvSpPr>
            <a:spLocks noGrp="1"/>
          </p:cNvSpPr>
          <p:nvPr/>
        </p:nvSpPr>
        <p:spPr>
          <a:xfrm>
            <a:off x="423812" y="2742931"/>
            <a:ext cx="8530183" cy="146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Создать сайт и бота для </a:t>
            </a:r>
            <a:r>
              <a:rPr lang="en-US" sz="2800" dirty="0"/>
              <a:t>Discord</a:t>
            </a:r>
            <a:r>
              <a:rPr lang="ru-RU" sz="2800" dirty="0"/>
              <a:t> с возможностью поиска игр по комплектующим .</a:t>
            </a:r>
          </a:p>
        </p:txBody>
      </p:sp>
    </p:spTree>
    <p:extLst>
      <p:ext uri="{BB962C8B-B14F-4D97-AF65-F5344CB8AC3E}">
        <p14:creationId xmlns="" xmlns:p14="http://schemas.microsoft.com/office/powerpoint/2010/main" val="2104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8161F0EF-53DA-415F-B9F4-3964D1E9614E}"/>
              </a:ext>
            </a:extLst>
          </p:cNvPr>
          <p:cNvSpPr>
            <a:spLocks noGrp="1"/>
          </p:cNvSpPr>
          <p:nvPr/>
        </p:nvSpPr>
        <p:spPr>
          <a:xfrm>
            <a:off x="219303" y="297159"/>
            <a:ext cx="248716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Задачи: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F302E990-B132-4B78-AAD5-ED3B3F074E11}"/>
              </a:ext>
            </a:extLst>
          </p:cNvPr>
          <p:cNvSpPr>
            <a:spLocks noGrp="1"/>
          </p:cNvSpPr>
          <p:nvPr/>
        </p:nvSpPr>
        <p:spPr>
          <a:xfrm>
            <a:off x="935736" y="2232291"/>
            <a:ext cx="11256264" cy="294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9345FE0-90C9-4281-97DE-C8E75728E3A2}"/>
              </a:ext>
            </a:extLst>
          </p:cNvPr>
          <p:cNvSpPr txBox="1"/>
          <p:nvPr/>
        </p:nvSpPr>
        <p:spPr>
          <a:xfrm>
            <a:off x="775938" y="2504144"/>
            <a:ext cx="6705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Добавить возможность проверять игры на </a:t>
            </a:r>
            <a:r>
              <a:rPr lang="en-US" sz="2400" dirty="0"/>
              <a:t>FPS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/>
              <a:t>В боте </a:t>
            </a:r>
            <a:r>
              <a:rPr lang="ru-RU" sz="2400" dirty="0" smtClean="0"/>
              <a:t>добавить возможность отправки новостей про любимые игры.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Добавить на сайт новости про игры.</a:t>
            </a:r>
          </a:p>
        </p:txBody>
      </p:sp>
    </p:spTree>
    <p:extLst>
      <p:ext uri="{BB962C8B-B14F-4D97-AF65-F5344CB8AC3E}">
        <p14:creationId xmlns="" xmlns:p14="http://schemas.microsoft.com/office/powerpoint/2010/main" val="21401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332607B6-4E48-4FDE-B7B1-CE8124E048E1}"/>
              </a:ext>
            </a:extLst>
          </p:cNvPr>
          <p:cNvSpPr txBox="1">
            <a:spLocks/>
          </p:cNvSpPr>
          <p:nvPr/>
        </p:nvSpPr>
        <p:spPr>
          <a:xfrm>
            <a:off x="464413" y="2456074"/>
            <a:ext cx="6434091" cy="261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13D329-8CC9-42B2-9063-3EA0EE15D353}"/>
              </a:ext>
            </a:extLst>
          </p:cNvPr>
          <p:cNvSpPr txBox="1"/>
          <p:nvPr/>
        </p:nvSpPr>
        <p:spPr>
          <a:xfrm>
            <a:off x="0" y="1908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Главная страница </a:t>
            </a:r>
            <a:r>
              <a:rPr lang="ru-RU" sz="2800" dirty="0"/>
              <a:t>сайта.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F5072A83-9A16-44C3-8DD0-B3BE5E9492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498" y="796771"/>
            <a:ext cx="10813003" cy="5264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18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EA32005C-3BE8-4D71-AA9B-3C80EE0955F7}"/>
              </a:ext>
            </a:extLst>
          </p:cNvPr>
          <p:cNvSpPr txBox="1">
            <a:spLocks/>
          </p:cNvSpPr>
          <p:nvPr/>
        </p:nvSpPr>
        <p:spPr>
          <a:xfrm>
            <a:off x="313346" y="255481"/>
            <a:ext cx="11878654" cy="99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7A098DC6-4DDA-4571-9267-7E1A616FFA1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346" y="417250"/>
            <a:ext cx="5646200" cy="4665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8D5B468-58BC-49E4-AAC1-6B4BEF4107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417250"/>
            <a:ext cx="5924365" cy="470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75A8601-5858-493A-B1D9-105A1AAA37E6}"/>
              </a:ext>
            </a:extLst>
          </p:cNvPr>
          <p:cNvSpPr txBox="1"/>
          <p:nvPr/>
        </p:nvSpPr>
        <p:spPr>
          <a:xfrm>
            <a:off x="0" y="550100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Регистрация. </a:t>
            </a:r>
          </a:p>
        </p:txBody>
      </p:sp>
    </p:spTree>
    <p:extLst>
      <p:ext uri="{BB962C8B-B14F-4D97-AF65-F5344CB8AC3E}">
        <p14:creationId xmlns="" xmlns:p14="http://schemas.microsoft.com/office/powerpoint/2010/main" val="38009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3885E53A-F3A6-4BFF-BCA9-9ADE16092D2A}"/>
              </a:ext>
            </a:extLst>
          </p:cNvPr>
          <p:cNvSpPr txBox="1">
            <a:spLocks/>
          </p:cNvSpPr>
          <p:nvPr/>
        </p:nvSpPr>
        <p:spPr>
          <a:xfrm>
            <a:off x="156673" y="475884"/>
            <a:ext cx="11878654" cy="99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A206E925-D651-481E-B8D6-D6BFCEB901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583" y="1429570"/>
            <a:ext cx="3696554" cy="12193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1D142EA5-2686-420F-9BC2-AE4C044738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4137" y="985420"/>
            <a:ext cx="8137863" cy="38654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59FAF77E-27AF-4CA8-A694-3F95BA1F1B6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583" y="2776879"/>
            <a:ext cx="3696554" cy="1705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D671764-6B4C-4D27-8138-D74541EA6710}"/>
              </a:ext>
            </a:extLst>
          </p:cNvPr>
          <p:cNvSpPr txBox="1"/>
          <p:nvPr/>
        </p:nvSpPr>
        <p:spPr>
          <a:xfrm>
            <a:off x="3824134" y="4978844"/>
            <a:ext cx="454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Добавление Новостей.</a:t>
            </a:r>
          </a:p>
        </p:txBody>
      </p:sp>
    </p:spTree>
    <p:extLst>
      <p:ext uri="{BB962C8B-B14F-4D97-AF65-F5344CB8AC3E}">
        <p14:creationId xmlns="" xmlns:p14="http://schemas.microsoft.com/office/powerpoint/2010/main" val="29163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C0D87865-873E-4FE7-A930-00D07739F93E}"/>
              </a:ext>
            </a:extLst>
          </p:cNvPr>
          <p:cNvSpPr txBox="1">
            <a:spLocks/>
          </p:cNvSpPr>
          <p:nvPr/>
        </p:nvSpPr>
        <p:spPr>
          <a:xfrm>
            <a:off x="156673" y="434062"/>
            <a:ext cx="11878654" cy="99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2800" dirty="0"/>
          </a:p>
        </p:txBody>
      </p:sp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A4536505-3BC1-4B47-BE51-3C4F4B77F5DF}"/>
              </a:ext>
            </a:extLst>
          </p:cNvPr>
          <p:cNvSpPr txBox="1">
            <a:spLocks/>
          </p:cNvSpPr>
          <p:nvPr/>
        </p:nvSpPr>
        <p:spPr>
          <a:xfrm>
            <a:off x="0" y="3646031"/>
            <a:ext cx="11878654" cy="99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E1EA2438-9520-46C1-8C32-D2615E2D8C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0995" y="1128156"/>
            <a:ext cx="4029637" cy="475481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2CB5D163-CE43-4726-BB59-7FAA5B92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642" y="0"/>
            <a:ext cx="2628017" cy="773884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Бот </a:t>
            </a:r>
            <a:r>
              <a:rPr lang="ru-RU" sz="2800" dirty="0" err="1">
                <a:solidFill>
                  <a:schemeClr val="tx1"/>
                </a:solidFill>
              </a:rPr>
              <a:t>дискорд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="" xmlns:a16="http://schemas.microsoft.com/office/drawing/2014/main" id="{337D909F-A259-422B-BC7C-6C219ABD30FD}"/>
              </a:ext>
            </a:extLst>
          </p:cNvPr>
          <p:cNvSpPr txBox="1">
            <a:spLocks/>
          </p:cNvSpPr>
          <p:nvPr/>
        </p:nvSpPr>
        <p:spPr>
          <a:xfrm>
            <a:off x="7929135" y="-1467789"/>
            <a:ext cx="2303436" cy="77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ru-RU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="" xmlns:a16="http://schemas.microsoft.com/office/drawing/2014/main" id="{F5B48222-FA28-4387-9C8E-86EB58CAA18E}"/>
              </a:ext>
            </a:extLst>
          </p:cNvPr>
          <p:cNvSpPr txBox="1">
            <a:spLocks/>
          </p:cNvSpPr>
          <p:nvPr/>
        </p:nvSpPr>
        <p:spPr>
          <a:xfrm>
            <a:off x="5212145" y="5787963"/>
            <a:ext cx="1110759" cy="77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aming PC\Downloads\qr-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8178" y="1123845"/>
            <a:ext cx="4706938" cy="480194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23908" y="6175168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Qr</a:t>
            </a:r>
            <a:r>
              <a:rPr lang="en-US" dirty="0" smtClean="0"/>
              <a:t> – code </a:t>
            </a:r>
            <a:r>
              <a:rPr lang="ru-RU" dirty="0" smtClean="0"/>
              <a:t>для добавления на сервер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96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CB8EF778-97D0-F9CF-68B6-CE3355F6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517" y="110314"/>
            <a:ext cx="2849865" cy="773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Команды бота.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0B446862-EC78-EADA-1D5B-921C83646552}"/>
              </a:ext>
            </a:extLst>
          </p:cNvPr>
          <p:cNvSpPr txBox="1">
            <a:spLocks/>
          </p:cNvSpPr>
          <p:nvPr/>
        </p:nvSpPr>
        <p:spPr>
          <a:xfrm>
            <a:off x="4241315" y="5608289"/>
            <a:ext cx="3717966" cy="77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722" y="976581"/>
            <a:ext cx="8771184" cy="493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08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507F8B8-E774-4A94-A5E9-90653366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8" y="712203"/>
            <a:ext cx="5271972" cy="773884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Используемые библиотеки: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2188BA0B-C254-4E15-833A-FE594359FCCD}"/>
              </a:ext>
            </a:extLst>
          </p:cNvPr>
          <p:cNvSpPr txBox="1">
            <a:spLocks/>
          </p:cNvSpPr>
          <p:nvPr/>
        </p:nvSpPr>
        <p:spPr>
          <a:xfrm>
            <a:off x="407375" y="3303166"/>
            <a:ext cx="3262099" cy="180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</a:rPr>
              <a:t>Flask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</a:rPr>
              <a:t>Discord.py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300" dirty="0" err="1">
                <a:solidFill>
                  <a:schemeClr val="tx1"/>
                </a:solidFill>
              </a:rPr>
              <a:t>Sqlalchemy</a:t>
            </a:r>
            <a:endParaRPr lang="en-US" sz="33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85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1080</TotalTime>
  <Words>106</Words>
  <Application>Microsoft Office PowerPoint</Application>
  <PresentationFormat>Произвольный</PresentationFormat>
  <Paragraphs>31</Paragraphs>
  <Slides>11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Сектор</vt:lpstr>
      <vt:lpstr>Pywebbot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Непершин</dc:creator>
  <cp:lastModifiedBy>Gaming PC</cp:lastModifiedBy>
  <cp:revision>75</cp:revision>
  <dcterms:created xsi:type="dcterms:W3CDTF">2023-01-02T10:02:17Z</dcterms:created>
  <dcterms:modified xsi:type="dcterms:W3CDTF">2023-04-24T12:15:57Z</dcterms:modified>
</cp:coreProperties>
</file>