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latsi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5129455" y="1696759"/>
            <a:ext cx="10026601" cy="3446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41"/>
              </a:lnSpc>
            </a:pPr>
            <a:r>
              <a:rPr lang="en-US" sz="1365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</a:t>
            </a:r>
          </a:p>
          <a:p>
            <a:pPr algn="l">
              <a:lnSpc>
                <a:spcPts val="13241"/>
              </a:lnSpc>
            </a:pPr>
            <a:r>
              <a:rPr lang="en-US" sz="1365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Construction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646898" y="-210192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129455" y="5606327"/>
            <a:ext cx="10026601" cy="945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9"/>
              </a:lnSpc>
            </a:pPr>
            <a:r>
              <a:rPr lang="en-US" sz="553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Kelompok 13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1118095" y="925830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129455" y="6656705"/>
            <a:ext cx="7419499" cy="2601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Keane Mclaren Lee - 2702289401</a:t>
            </a:r>
          </a:p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Fikri Hakim Syahputra - 2702290971</a:t>
            </a:r>
          </a:p>
          <a:p>
            <a:pPr algn="l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Bryan Holil - 2702290510</a:t>
            </a:r>
          </a:p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Oryza Raya Ma’mur - 2702288310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920115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Binus 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-920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3NF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86637" y="1823434"/>
            <a:ext cx="10714727" cy="6970333"/>
          </a:xfrm>
          <a:custGeom>
            <a:avLst/>
            <a:gdLst/>
            <a:ahLst/>
            <a:cxnLst/>
            <a:rect r="r" b="b" t="t" l="l"/>
            <a:pathLst>
              <a:path h="6970333" w="10714727">
                <a:moveTo>
                  <a:pt x="0" y="0"/>
                </a:moveTo>
                <a:lnTo>
                  <a:pt x="10714726" y="0"/>
                </a:lnTo>
                <a:lnTo>
                  <a:pt x="10714726" y="6970333"/>
                </a:lnTo>
                <a:lnTo>
                  <a:pt x="0" y="69703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920115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Binus 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-920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744558" y="1263880"/>
            <a:ext cx="6798883" cy="7759239"/>
          </a:xfrm>
          <a:custGeom>
            <a:avLst/>
            <a:gdLst/>
            <a:ahLst/>
            <a:cxnLst/>
            <a:rect r="r" b="b" t="t" l="l"/>
            <a:pathLst>
              <a:path h="7759239" w="6798883">
                <a:moveTo>
                  <a:pt x="0" y="0"/>
                </a:moveTo>
                <a:lnTo>
                  <a:pt x="6798884" y="0"/>
                </a:lnTo>
                <a:lnTo>
                  <a:pt x="6798884" y="7759240"/>
                </a:lnTo>
                <a:lnTo>
                  <a:pt x="0" y="77592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920115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Binus 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-920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ERD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175075" y="1358900"/>
            <a:ext cx="9937850" cy="7875746"/>
          </a:xfrm>
          <a:custGeom>
            <a:avLst/>
            <a:gdLst/>
            <a:ahLst/>
            <a:cxnLst/>
            <a:rect r="r" b="b" t="t" l="l"/>
            <a:pathLst>
              <a:path h="7875746" w="9937850">
                <a:moveTo>
                  <a:pt x="0" y="0"/>
                </a:moveTo>
                <a:lnTo>
                  <a:pt x="9937850" y="0"/>
                </a:lnTo>
                <a:lnTo>
                  <a:pt x="9937850" y="7875747"/>
                </a:lnTo>
                <a:lnTo>
                  <a:pt x="0" y="78757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920115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Binus University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43016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982861" y="594556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679044" y="222250"/>
            <a:ext cx="10929913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KESIMPULAN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5456" y="1419389"/>
            <a:ext cx="17677088" cy="7362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Database yang dirancang telah melalui tahapan normalisasi hingga 3NF, memastikan struktur yang efisien dan terhindar dari anomali data. Manfaat utama dari database ini adalah:</a:t>
            </a:r>
          </a:p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Efisiensi Pengelolaan Data: Data pelanggan, transaksi, dan logistik dikelola dalam tabel terpisah dengan relasi yang jelas.</a:t>
            </a:r>
          </a:p>
          <a:p>
            <a:pPr algn="l">
              <a:lnSpc>
                <a:spcPts val="5852"/>
              </a:lnSpc>
            </a:pPr>
          </a:p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Integritas Data Terjaga: Tidak ada duplikasi data atau inkonsistensi.</a:t>
            </a:r>
          </a:p>
          <a:p>
            <a:pPr algn="l">
              <a:lnSpc>
                <a:spcPts val="5852"/>
              </a:lnSpc>
            </a:pPr>
          </a:p>
          <a:p>
            <a:pPr algn="l">
              <a:lnSpc>
                <a:spcPts val="5852"/>
              </a:lnSpc>
            </a:pPr>
            <a:r>
              <a:rPr lang="en-US" sz="418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Dukungan terhadap Aplikasi: Database mendukung aplikasi untuk mengelola logistik dan transaksi dengan cara yang mudah diakses dan diperbarui.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3009325" y="-40227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4977" y="3748035"/>
            <a:ext cx="11627497" cy="2514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31071" y="0"/>
            <a:ext cx="4239083" cy="10287000"/>
            <a:chOff x="0" y="0"/>
            <a:chExt cx="5652111" cy="1371600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58233" cy="2709333"/>
              </a:xfrm>
              <a:custGeom>
                <a:avLst/>
                <a:gdLst/>
                <a:ahLst/>
                <a:cxnLst/>
                <a:rect r="r" b="b" t="t" l="l"/>
                <a:pathLst>
                  <a:path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Freeform 13" id="13"/>
          <p:cNvSpPr/>
          <p:nvPr/>
        </p:nvSpPr>
        <p:spPr>
          <a:xfrm flipH="false" flipV="false" rot="0">
            <a:off x="12412831" y="8026211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1413653" y="-573693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53980" y="8667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2946" y="8800282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Binus University | 2024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81431" y="3553369"/>
            <a:ext cx="190918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UNF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97387" y="3553369"/>
            <a:ext cx="190918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3NF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281431" y="4792889"/>
            <a:ext cx="190918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1NF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97387" y="4795202"/>
            <a:ext cx="190918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FD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81431" y="6037036"/>
            <a:ext cx="190918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2NF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97387" y="6037036"/>
            <a:ext cx="1909181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9" indent="-399415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ERD</a:t>
            </a:r>
          </a:p>
        </p:txBody>
      </p:sp>
      <p:sp>
        <p:nvSpPr>
          <p:cNvPr name="AutoShape 10" id="10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-2845001" y="434334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3601700" y="6142060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920115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Binus 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-920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UNF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71057" y="1358900"/>
            <a:ext cx="14345887" cy="1793236"/>
          </a:xfrm>
          <a:custGeom>
            <a:avLst/>
            <a:gdLst/>
            <a:ahLst/>
            <a:cxnLst/>
            <a:rect r="r" b="b" t="t" l="l"/>
            <a:pathLst>
              <a:path h="1793236" w="14345887">
                <a:moveTo>
                  <a:pt x="0" y="0"/>
                </a:moveTo>
                <a:lnTo>
                  <a:pt x="14345886" y="0"/>
                </a:lnTo>
                <a:lnTo>
                  <a:pt x="14345886" y="1793236"/>
                </a:lnTo>
                <a:lnTo>
                  <a:pt x="0" y="17932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71057" y="3266081"/>
            <a:ext cx="14345887" cy="1757371"/>
          </a:xfrm>
          <a:custGeom>
            <a:avLst/>
            <a:gdLst/>
            <a:ahLst/>
            <a:cxnLst/>
            <a:rect r="r" b="b" t="t" l="l"/>
            <a:pathLst>
              <a:path h="1757371" w="14345887">
                <a:moveTo>
                  <a:pt x="0" y="0"/>
                </a:moveTo>
                <a:lnTo>
                  <a:pt x="14345886" y="0"/>
                </a:lnTo>
                <a:lnTo>
                  <a:pt x="14345886" y="1757371"/>
                </a:lnTo>
                <a:lnTo>
                  <a:pt x="0" y="175737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971057" y="5197828"/>
            <a:ext cx="14345887" cy="1613912"/>
          </a:xfrm>
          <a:custGeom>
            <a:avLst/>
            <a:gdLst/>
            <a:ahLst/>
            <a:cxnLst/>
            <a:rect r="r" b="b" t="t" l="l"/>
            <a:pathLst>
              <a:path h="1613912" w="14345887">
                <a:moveTo>
                  <a:pt x="0" y="0"/>
                </a:moveTo>
                <a:lnTo>
                  <a:pt x="14345886" y="0"/>
                </a:lnTo>
                <a:lnTo>
                  <a:pt x="14345886" y="1613912"/>
                </a:lnTo>
                <a:lnTo>
                  <a:pt x="0" y="16139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514689" y="6983190"/>
            <a:ext cx="9258621" cy="1817004"/>
          </a:xfrm>
          <a:custGeom>
            <a:avLst/>
            <a:gdLst/>
            <a:ahLst/>
            <a:cxnLst/>
            <a:rect r="r" b="b" t="t" l="l"/>
            <a:pathLst>
              <a:path h="1817004" w="9258621">
                <a:moveTo>
                  <a:pt x="0" y="0"/>
                </a:moveTo>
                <a:lnTo>
                  <a:pt x="9258622" y="0"/>
                </a:lnTo>
                <a:lnTo>
                  <a:pt x="9258622" y="1817005"/>
                </a:lnTo>
                <a:lnTo>
                  <a:pt x="0" y="18170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920115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Binus 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-920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1NF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71057" y="1835523"/>
            <a:ext cx="14345887" cy="1811168"/>
          </a:xfrm>
          <a:custGeom>
            <a:avLst/>
            <a:gdLst/>
            <a:ahLst/>
            <a:cxnLst/>
            <a:rect r="r" b="b" t="t" l="l"/>
            <a:pathLst>
              <a:path h="1811168" w="14345887">
                <a:moveTo>
                  <a:pt x="0" y="0"/>
                </a:moveTo>
                <a:lnTo>
                  <a:pt x="14345886" y="0"/>
                </a:lnTo>
                <a:lnTo>
                  <a:pt x="14345886" y="1811168"/>
                </a:lnTo>
                <a:lnTo>
                  <a:pt x="0" y="18111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971057" y="3746020"/>
            <a:ext cx="14345887" cy="1829101"/>
          </a:xfrm>
          <a:custGeom>
            <a:avLst/>
            <a:gdLst/>
            <a:ahLst/>
            <a:cxnLst/>
            <a:rect r="r" b="b" t="t" l="l"/>
            <a:pathLst>
              <a:path h="1829101" w="14345887">
                <a:moveTo>
                  <a:pt x="0" y="0"/>
                </a:moveTo>
                <a:lnTo>
                  <a:pt x="14345886" y="0"/>
                </a:lnTo>
                <a:lnTo>
                  <a:pt x="14345886" y="1829101"/>
                </a:lnTo>
                <a:lnTo>
                  <a:pt x="0" y="18291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929036" y="5786468"/>
            <a:ext cx="6429928" cy="2722159"/>
          </a:xfrm>
          <a:custGeom>
            <a:avLst/>
            <a:gdLst/>
            <a:ahLst/>
            <a:cxnLst/>
            <a:rect r="r" b="b" t="t" l="l"/>
            <a:pathLst>
              <a:path h="2722159" w="6429928">
                <a:moveTo>
                  <a:pt x="0" y="0"/>
                </a:moveTo>
                <a:lnTo>
                  <a:pt x="6429928" y="0"/>
                </a:lnTo>
                <a:lnTo>
                  <a:pt x="6429928" y="2722159"/>
                </a:lnTo>
                <a:lnTo>
                  <a:pt x="0" y="272215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920115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Binus 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-920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2NF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899405" y="1210598"/>
            <a:ext cx="8489190" cy="2928771"/>
          </a:xfrm>
          <a:custGeom>
            <a:avLst/>
            <a:gdLst/>
            <a:ahLst/>
            <a:cxnLst/>
            <a:rect r="r" b="b" t="t" l="l"/>
            <a:pathLst>
              <a:path h="2928771" w="8489190">
                <a:moveTo>
                  <a:pt x="0" y="0"/>
                </a:moveTo>
                <a:lnTo>
                  <a:pt x="8489190" y="0"/>
                </a:lnTo>
                <a:lnTo>
                  <a:pt x="8489190" y="2928770"/>
                </a:lnTo>
                <a:lnTo>
                  <a:pt x="0" y="29287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170808" y="4205822"/>
            <a:ext cx="9946383" cy="2834719"/>
          </a:xfrm>
          <a:custGeom>
            <a:avLst/>
            <a:gdLst/>
            <a:ahLst/>
            <a:cxnLst/>
            <a:rect r="r" b="b" t="t" l="l"/>
            <a:pathLst>
              <a:path h="2834719" w="9946383">
                <a:moveTo>
                  <a:pt x="0" y="0"/>
                </a:moveTo>
                <a:lnTo>
                  <a:pt x="9946384" y="0"/>
                </a:lnTo>
                <a:lnTo>
                  <a:pt x="9946384" y="2834719"/>
                </a:lnTo>
                <a:lnTo>
                  <a:pt x="0" y="28347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170808" y="7107216"/>
            <a:ext cx="9946383" cy="1578988"/>
          </a:xfrm>
          <a:custGeom>
            <a:avLst/>
            <a:gdLst/>
            <a:ahLst/>
            <a:cxnLst/>
            <a:rect r="r" b="b" t="t" l="l"/>
            <a:pathLst>
              <a:path h="1578988" w="9946383">
                <a:moveTo>
                  <a:pt x="0" y="0"/>
                </a:moveTo>
                <a:lnTo>
                  <a:pt x="9946384" y="0"/>
                </a:lnTo>
                <a:lnTo>
                  <a:pt x="9946384" y="1578988"/>
                </a:lnTo>
                <a:lnTo>
                  <a:pt x="0" y="157898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920115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Binus 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-920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2NF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976429" y="1171787"/>
            <a:ext cx="8335142" cy="2815327"/>
          </a:xfrm>
          <a:custGeom>
            <a:avLst/>
            <a:gdLst/>
            <a:ahLst/>
            <a:cxnLst/>
            <a:rect r="r" b="b" t="t" l="l"/>
            <a:pathLst>
              <a:path h="2815327" w="8335142">
                <a:moveTo>
                  <a:pt x="0" y="0"/>
                </a:moveTo>
                <a:lnTo>
                  <a:pt x="8335142" y="0"/>
                </a:lnTo>
                <a:lnTo>
                  <a:pt x="8335142" y="2815328"/>
                </a:lnTo>
                <a:lnTo>
                  <a:pt x="0" y="28153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76429" y="4035000"/>
            <a:ext cx="8335142" cy="2552637"/>
          </a:xfrm>
          <a:custGeom>
            <a:avLst/>
            <a:gdLst/>
            <a:ahLst/>
            <a:cxnLst/>
            <a:rect r="r" b="b" t="t" l="l"/>
            <a:pathLst>
              <a:path h="2552637" w="8335142">
                <a:moveTo>
                  <a:pt x="0" y="0"/>
                </a:moveTo>
                <a:lnTo>
                  <a:pt x="8335142" y="0"/>
                </a:lnTo>
                <a:lnTo>
                  <a:pt x="8335142" y="2552637"/>
                </a:lnTo>
                <a:lnTo>
                  <a:pt x="0" y="25526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596859" y="6635262"/>
            <a:ext cx="13094281" cy="2487913"/>
          </a:xfrm>
          <a:custGeom>
            <a:avLst/>
            <a:gdLst/>
            <a:ahLst/>
            <a:cxnLst/>
            <a:rect r="r" b="b" t="t" l="l"/>
            <a:pathLst>
              <a:path h="2487913" w="13094281">
                <a:moveTo>
                  <a:pt x="0" y="0"/>
                </a:moveTo>
                <a:lnTo>
                  <a:pt x="13094282" y="0"/>
                </a:lnTo>
                <a:lnTo>
                  <a:pt x="13094282" y="2487914"/>
                </a:lnTo>
                <a:lnTo>
                  <a:pt x="0" y="24879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920115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Binus 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-920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2NF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912905" y="2976332"/>
            <a:ext cx="10462191" cy="4334336"/>
          </a:xfrm>
          <a:custGeom>
            <a:avLst/>
            <a:gdLst/>
            <a:ahLst/>
            <a:cxnLst/>
            <a:rect r="r" b="b" t="t" l="l"/>
            <a:pathLst>
              <a:path h="4334336" w="10462191">
                <a:moveTo>
                  <a:pt x="0" y="0"/>
                </a:moveTo>
                <a:lnTo>
                  <a:pt x="10462190" y="0"/>
                </a:lnTo>
                <a:lnTo>
                  <a:pt x="10462190" y="4334336"/>
                </a:lnTo>
                <a:lnTo>
                  <a:pt x="0" y="43343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920115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Binus 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-920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3NF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4882" y="1943609"/>
            <a:ext cx="8355053" cy="2670408"/>
          </a:xfrm>
          <a:custGeom>
            <a:avLst/>
            <a:gdLst/>
            <a:ahLst/>
            <a:cxnLst/>
            <a:rect r="r" b="b" t="t" l="l"/>
            <a:pathLst>
              <a:path h="2670408" w="8355053">
                <a:moveTo>
                  <a:pt x="0" y="0"/>
                </a:moveTo>
                <a:lnTo>
                  <a:pt x="8355053" y="0"/>
                </a:lnTo>
                <a:lnTo>
                  <a:pt x="8355053" y="2670408"/>
                </a:lnTo>
                <a:lnTo>
                  <a:pt x="0" y="26704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069887" y="1943609"/>
            <a:ext cx="7189413" cy="5989538"/>
          </a:xfrm>
          <a:custGeom>
            <a:avLst/>
            <a:gdLst/>
            <a:ahLst/>
            <a:cxnLst/>
            <a:rect r="r" b="b" t="t" l="l"/>
            <a:pathLst>
              <a:path h="5989538" w="7189413">
                <a:moveTo>
                  <a:pt x="0" y="0"/>
                </a:moveTo>
                <a:lnTo>
                  <a:pt x="7189413" y="0"/>
                </a:lnTo>
                <a:lnTo>
                  <a:pt x="7189413" y="5989538"/>
                </a:lnTo>
                <a:lnTo>
                  <a:pt x="0" y="59895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3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2946" y="9201150"/>
            <a:ext cx="6882108" cy="464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Binus </a:t>
            </a: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University | 2024</a:t>
            </a:r>
          </a:p>
        </p:txBody>
      </p:sp>
      <p:sp>
        <p:nvSpPr>
          <p:cNvPr name="AutoShape 3" id="3"/>
          <p:cNvSpPr/>
          <p:nvPr/>
        </p:nvSpPr>
        <p:spPr>
          <a:xfrm>
            <a:off x="-26059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764167" y="6208199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11430169" y="9462135"/>
            <a:ext cx="7105264" cy="19050"/>
          </a:xfrm>
          <a:prstGeom prst="line">
            <a:avLst/>
          </a:prstGeom>
          <a:ln cap="flat" w="114300">
            <a:solidFill>
              <a:srgbClr val="9FC3D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2553980" y="-92075"/>
            <a:ext cx="13180039" cy="145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3NF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2627572" y="-733336"/>
            <a:ext cx="7315200" cy="2477783"/>
          </a:xfrm>
          <a:custGeom>
            <a:avLst/>
            <a:gdLst/>
            <a:ahLst/>
            <a:cxnLst/>
            <a:rect r="r" b="b" t="t" l="l"/>
            <a:pathLst>
              <a:path h="2477783" w="7315200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14350" y="2204578"/>
            <a:ext cx="17259300" cy="5242512"/>
          </a:xfrm>
          <a:custGeom>
            <a:avLst/>
            <a:gdLst/>
            <a:ahLst/>
            <a:cxnLst/>
            <a:rect r="r" b="b" t="t" l="l"/>
            <a:pathLst>
              <a:path h="5242512" w="17259300">
                <a:moveTo>
                  <a:pt x="0" y="0"/>
                </a:moveTo>
                <a:lnTo>
                  <a:pt x="17259300" y="0"/>
                </a:lnTo>
                <a:lnTo>
                  <a:pt x="17259300" y="5242513"/>
                </a:lnTo>
                <a:lnTo>
                  <a:pt x="0" y="52425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DAGY5WUvpH0</dc:identifier>
  <dcterms:modified xsi:type="dcterms:W3CDTF">2011-08-01T06:04:30Z</dcterms:modified>
  <cp:revision>1</cp:revision>
  <dc:title>Kelompok 13 - Database Construction</dc:title>
</cp:coreProperties>
</file>